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77" r:id="rId2"/>
    <p:sldId id="288" r:id="rId3"/>
    <p:sldId id="289" r:id="rId4"/>
    <p:sldId id="290" r:id="rId5"/>
    <p:sldId id="308" r:id="rId6"/>
    <p:sldId id="305" r:id="rId7"/>
    <p:sldId id="292" r:id="rId8"/>
    <p:sldId id="304" r:id="rId9"/>
    <p:sldId id="309" r:id="rId10"/>
    <p:sldId id="310" r:id="rId11"/>
    <p:sldId id="295" r:id="rId12"/>
    <p:sldId id="296" r:id="rId13"/>
    <p:sldId id="299" r:id="rId14"/>
    <p:sldId id="298" r:id="rId15"/>
    <p:sldId id="312" r:id="rId16"/>
    <p:sldId id="297" r:id="rId17"/>
    <p:sldId id="311" r:id="rId18"/>
    <p:sldId id="306" r:id="rId19"/>
    <p:sldId id="303" r:id="rId20"/>
    <p:sldId id="307" r:id="rId21"/>
    <p:sldId id="300" r:id="rId22"/>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3399"/>
    <a:srgbClr val="0000CC"/>
    <a:srgbClr val="3333CC"/>
    <a:srgbClr val="FF0000"/>
    <a:srgbClr val="5F5F5F"/>
    <a:srgbClr val="4D4D4D"/>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1" autoAdjust="0"/>
    <p:restoredTop sz="77093" autoAdjust="0"/>
  </p:normalViewPr>
  <p:slideViewPr>
    <p:cSldViewPr>
      <p:cViewPr varScale="1">
        <p:scale>
          <a:sx n="107" d="100"/>
          <a:sy n="107" d="100"/>
        </p:scale>
        <p:origin x="-9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058" y="-102"/>
      </p:cViewPr>
      <p:guideLst>
        <p:guide orient="horz" pos="3130"/>
        <p:guide pos="214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FB9AA-FEFF-4B59-A6CE-28CCE797DEBD}"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65D9F8D5-C5AA-4BF9-8192-E8CB004BE15A}">
      <dgm:prSet phldrT="[Text]" custT="1"/>
      <dgm:spPr/>
      <dgm:t>
        <a:bodyPr/>
        <a:lstStyle/>
        <a:p>
          <a:r>
            <a:rPr lang="en-US" sz="2000" b="1" smtClean="0"/>
            <a:t>SECURITIES MARKET</a:t>
          </a:r>
        </a:p>
        <a:p>
          <a:endParaRPr lang="en-US" sz="1700" dirty="0"/>
        </a:p>
      </dgm:t>
    </dgm:pt>
    <dgm:pt modelId="{58A165DD-36FA-4AB4-BA9E-85C494F135AE}" type="parTrans" cxnId="{B79D0F49-534F-4439-9FB1-9B5D3CC379C1}">
      <dgm:prSet/>
      <dgm:spPr/>
      <dgm:t>
        <a:bodyPr/>
        <a:lstStyle/>
        <a:p>
          <a:endParaRPr lang="en-US"/>
        </a:p>
      </dgm:t>
    </dgm:pt>
    <dgm:pt modelId="{C9592D1F-534C-48CB-950D-A395BA7E5C76}" type="sibTrans" cxnId="{B79D0F49-534F-4439-9FB1-9B5D3CC379C1}">
      <dgm:prSet/>
      <dgm:spPr/>
      <dgm:t>
        <a:bodyPr/>
        <a:lstStyle/>
        <a:p>
          <a:endParaRPr lang="en-US"/>
        </a:p>
      </dgm:t>
    </dgm:pt>
    <dgm:pt modelId="{40C60EC3-306F-4AD5-BBDB-3297823C9A05}">
      <dgm:prSet phldrT="[Text]" custT="1"/>
      <dgm:spPr/>
      <dgm:t>
        <a:bodyPr/>
        <a:lstStyle/>
        <a:p>
          <a:r>
            <a:rPr lang="en-US" sz="1600" smtClean="0"/>
            <a:t>Drive Liquidity &amp; Vibrancy</a:t>
          </a:r>
          <a:endParaRPr lang="en-US" sz="1600" dirty="0"/>
        </a:p>
      </dgm:t>
    </dgm:pt>
    <dgm:pt modelId="{211F757F-E387-4BB1-8FD9-76A67C92A8D9}" type="parTrans" cxnId="{1474BE90-B4B6-4C83-84AA-28AB4461D270}">
      <dgm:prSet/>
      <dgm:spPr/>
      <dgm:t>
        <a:bodyPr/>
        <a:lstStyle/>
        <a:p>
          <a:endParaRPr lang="en-US"/>
        </a:p>
      </dgm:t>
    </dgm:pt>
    <dgm:pt modelId="{23F1CAD0-8101-4CC0-8EC4-24964AC5769F}" type="sibTrans" cxnId="{1474BE90-B4B6-4C83-84AA-28AB4461D270}">
      <dgm:prSet/>
      <dgm:spPr/>
      <dgm:t>
        <a:bodyPr/>
        <a:lstStyle/>
        <a:p>
          <a:endParaRPr lang="en-US"/>
        </a:p>
      </dgm:t>
    </dgm:pt>
    <dgm:pt modelId="{54AE4A8D-A6BB-43AE-9D7C-CDA73345F74F}">
      <dgm:prSet phldrT="[Text]" custT="1"/>
      <dgm:spPr/>
      <dgm:t>
        <a:bodyPr/>
        <a:lstStyle/>
        <a:p>
          <a:r>
            <a:rPr lang="en-US" sz="2000" b="1" smtClean="0"/>
            <a:t>DERIVATIVES MARKET</a:t>
          </a:r>
        </a:p>
        <a:p>
          <a:endParaRPr lang="en-US" sz="1400" dirty="0"/>
        </a:p>
      </dgm:t>
    </dgm:pt>
    <dgm:pt modelId="{E3D30E56-64FF-42BF-BD7E-9D5ADD8EE418}" type="parTrans" cxnId="{4A2FA0EA-3ED0-403A-9BAE-351F82D1A82F}">
      <dgm:prSet/>
      <dgm:spPr/>
      <dgm:t>
        <a:bodyPr/>
        <a:lstStyle/>
        <a:p>
          <a:endParaRPr lang="en-US"/>
        </a:p>
      </dgm:t>
    </dgm:pt>
    <dgm:pt modelId="{59A8D33C-5A45-4040-A3AC-2D9711BA1C68}" type="sibTrans" cxnId="{4A2FA0EA-3ED0-403A-9BAE-351F82D1A82F}">
      <dgm:prSet/>
      <dgm:spPr/>
      <dgm:t>
        <a:bodyPr/>
        <a:lstStyle/>
        <a:p>
          <a:endParaRPr lang="en-US"/>
        </a:p>
      </dgm:t>
    </dgm:pt>
    <dgm:pt modelId="{F2A9C9FD-7701-454C-921D-32641ED3FE34}">
      <dgm:prSet phldrT="[Text]" custT="1"/>
      <dgm:spPr/>
      <dgm:t>
        <a:bodyPr/>
        <a:lstStyle/>
        <a:p>
          <a:r>
            <a:rPr lang="en-US" sz="1600" smtClean="0"/>
            <a:t>Restructure Infrastructure </a:t>
          </a:r>
          <a:endParaRPr lang="en-US" sz="1600" dirty="0"/>
        </a:p>
      </dgm:t>
    </dgm:pt>
    <dgm:pt modelId="{144955C7-D461-43EF-9D03-BFCBA5B1FF8C}" type="parTrans" cxnId="{CCD07755-3582-420B-B065-AE2F1CAFB188}">
      <dgm:prSet/>
      <dgm:spPr/>
      <dgm:t>
        <a:bodyPr/>
        <a:lstStyle/>
        <a:p>
          <a:endParaRPr lang="en-US"/>
        </a:p>
      </dgm:t>
    </dgm:pt>
    <dgm:pt modelId="{208DE158-5C57-4831-AAF6-FC5F5533B128}" type="sibTrans" cxnId="{CCD07755-3582-420B-B065-AE2F1CAFB188}">
      <dgm:prSet/>
      <dgm:spPr/>
      <dgm:t>
        <a:bodyPr/>
        <a:lstStyle/>
        <a:p>
          <a:endParaRPr lang="en-US"/>
        </a:p>
      </dgm:t>
    </dgm:pt>
    <dgm:pt modelId="{DEF3F50F-8E0D-4EA2-9DFF-485995CCA44A}">
      <dgm:prSet phldrT="[Text]" custT="1"/>
      <dgm:spPr/>
      <dgm:t>
        <a:bodyPr/>
        <a:lstStyle/>
        <a:p>
          <a:r>
            <a:rPr lang="en-US" sz="2000" b="1" dirty="0" smtClean="0"/>
            <a:t>ISLAMIC MARKETS</a:t>
          </a:r>
        </a:p>
        <a:p>
          <a:endParaRPr lang="en-US" sz="1400" dirty="0"/>
        </a:p>
      </dgm:t>
    </dgm:pt>
    <dgm:pt modelId="{868C156E-B4B6-4089-82A0-B9FE672AE97B}" type="parTrans" cxnId="{1ECB05B9-BB6B-4504-9B73-BF7379215731}">
      <dgm:prSet/>
      <dgm:spPr/>
      <dgm:t>
        <a:bodyPr/>
        <a:lstStyle/>
        <a:p>
          <a:endParaRPr lang="en-US"/>
        </a:p>
      </dgm:t>
    </dgm:pt>
    <dgm:pt modelId="{406B88DA-1BBF-450A-934D-EFD9B2F895E3}" type="sibTrans" cxnId="{1ECB05B9-BB6B-4504-9B73-BF7379215731}">
      <dgm:prSet/>
      <dgm:spPr/>
      <dgm:t>
        <a:bodyPr/>
        <a:lstStyle/>
        <a:p>
          <a:endParaRPr lang="en-US"/>
        </a:p>
      </dgm:t>
    </dgm:pt>
    <dgm:pt modelId="{BE38F999-AB8D-4815-9722-32CA18CF41C0}">
      <dgm:prSet phldrT="[Text]" custT="1"/>
      <dgm:spPr/>
      <dgm:t>
        <a:bodyPr/>
        <a:lstStyle/>
        <a:p>
          <a:r>
            <a:rPr lang="en-US" sz="1600" cap="none" smtClean="0"/>
            <a:t>Internationalize Islamic  Markets Products and Capabilities</a:t>
          </a:r>
          <a:endParaRPr lang="en-US" sz="1600" dirty="0"/>
        </a:p>
      </dgm:t>
    </dgm:pt>
    <dgm:pt modelId="{D3FD14A5-DD27-478D-9DCA-F8E0C0D4E3AD}" type="parTrans" cxnId="{42803948-07D0-4471-8079-078271891464}">
      <dgm:prSet/>
      <dgm:spPr/>
      <dgm:t>
        <a:bodyPr/>
        <a:lstStyle/>
        <a:p>
          <a:endParaRPr lang="en-US"/>
        </a:p>
      </dgm:t>
    </dgm:pt>
    <dgm:pt modelId="{B57C8EEA-D29D-4449-8049-E93DE83C3CCC}" type="sibTrans" cxnId="{42803948-07D0-4471-8079-078271891464}">
      <dgm:prSet/>
      <dgm:spPr/>
      <dgm:t>
        <a:bodyPr/>
        <a:lstStyle/>
        <a:p>
          <a:endParaRPr lang="en-US"/>
        </a:p>
      </dgm:t>
    </dgm:pt>
    <dgm:pt modelId="{03D34DBA-82E6-4DB8-B32F-5BF8571B89A1}">
      <dgm:prSet custT="1"/>
      <dgm:spPr/>
      <dgm:t>
        <a:bodyPr/>
        <a:lstStyle/>
        <a:p>
          <a:r>
            <a:rPr lang="en-US" sz="1600" smtClean="0"/>
            <a:t>Enhance Pre and Post Trade Equities  Infrastructure and</a:t>
          </a:r>
          <a:endParaRPr lang="en-US" sz="1600" dirty="0"/>
        </a:p>
      </dgm:t>
    </dgm:pt>
    <dgm:pt modelId="{38F52EE3-ED2E-4F26-AC05-44B0F95B20BD}" type="parTrans" cxnId="{8055711C-8E97-4C8E-AC58-B466D9E5D5A3}">
      <dgm:prSet/>
      <dgm:spPr/>
      <dgm:t>
        <a:bodyPr/>
        <a:lstStyle/>
        <a:p>
          <a:endParaRPr lang="en-US"/>
        </a:p>
      </dgm:t>
    </dgm:pt>
    <dgm:pt modelId="{44DAEA03-186D-458E-A6E1-DD008CBE0026}" type="sibTrans" cxnId="{8055711C-8E97-4C8E-AC58-B466D9E5D5A3}">
      <dgm:prSet/>
      <dgm:spPr/>
      <dgm:t>
        <a:bodyPr/>
        <a:lstStyle/>
        <a:p>
          <a:endParaRPr lang="en-US"/>
        </a:p>
      </dgm:t>
    </dgm:pt>
    <dgm:pt modelId="{69253CD5-7339-4CB4-A9BA-743B33822CFC}">
      <dgm:prSet custT="1"/>
      <dgm:spPr/>
      <dgm:t>
        <a:bodyPr/>
        <a:lstStyle/>
        <a:p>
          <a:r>
            <a:rPr lang="en-US" sz="1600" smtClean="0"/>
            <a:t>Develop Existing  Business</a:t>
          </a:r>
          <a:endParaRPr lang="en-US" sz="1600" dirty="0"/>
        </a:p>
      </dgm:t>
    </dgm:pt>
    <dgm:pt modelId="{3EDFD8D7-E6B5-4EF7-B355-03B1D1A7D197}" type="parTrans" cxnId="{46172BF7-1F59-488A-9E54-DB4471DBAD63}">
      <dgm:prSet/>
      <dgm:spPr/>
      <dgm:t>
        <a:bodyPr/>
        <a:lstStyle/>
        <a:p>
          <a:endParaRPr lang="en-US"/>
        </a:p>
      </dgm:t>
    </dgm:pt>
    <dgm:pt modelId="{547B2E41-BD59-41D5-BDDB-AA47678CE65C}" type="sibTrans" cxnId="{46172BF7-1F59-488A-9E54-DB4471DBAD63}">
      <dgm:prSet/>
      <dgm:spPr/>
      <dgm:t>
        <a:bodyPr/>
        <a:lstStyle/>
        <a:p>
          <a:endParaRPr lang="en-US"/>
        </a:p>
      </dgm:t>
    </dgm:pt>
    <dgm:pt modelId="{209F3A35-F5CA-4DEC-B9BA-97682F0B0578}">
      <dgm:prSet custT="1"/>
      <dgm:spPr/>
      <dgm:t>
        <a:bodyPr/>
        <a:lstStyle/>
        <a:p>
          <a:r>
            <a:rPr lang="en-US" sz="1600" cap="none" dirty="0" smtClean="0"/>
            <a:t>Leverage On Existing Strategic Partnership</a:t>
          </a:r>
          <a:endParaRPr lang="en-US" sz="1600" dirty="0">
            <a:effectLst>
              <a:outerShdw blurRad="38100" dist="38100" dir="2700000" algn="tl">
                <a:srgbClr val="000000"/>
              </a:outerShdw>
            </a:effectLst>
            <a:ea typeface="SimSun" pitchFamily="2" charset="-122"/>
          </a:endParaRPr>
        </a:p>
      </dgm:t>
    </dgm:pt>
    <dgm:pt modelId="{041AF980-F2B7-491F-9C69-143C467CA68F}" type="parTrans" cxnId="{BF44522A-6AAE-488D-9E1C-8BAA8054D89A}">
      <dgm:prSet/>
      <dgm:spPr/>
      <dgm:t>
        <a:bodyPr/>
        <a:lstStyle/>
        <a:p>
          <a:endParaRPr lang="en-US"/>
        </a:p>
      </dgm:t>
    </dgm:pt>
    <dgm:pt modelId="{3B376D5B-87BA-4D03-B91C-745043715107}" type="sibTrans" cxnId="{BF44522A-6AAE-488D-9E1C-8BAA8054D89A}">
      <dgm:prSet/>
      <dgm:spPr/>
      <dgm:t>
        <a:bodyPr/>
        <a:lstStyle/>
        <a:p>
          <a:endParaRPr lang="en-US"/>
        </a:p>
      </dgm:t>
    </dgm:pt>
    <dgm:pt modelId="{48AB1BEC-31A1-4B58-85BE-4EFFAF976F55}">
      <dgm:prSet custT="1"/>
      <dgm:spPr/>
      <dgm:t>
        <a:bodyPr/>
        <a:lstStyle/>
        <a:p>
          <a:r>
            <a:rPr lang="en-US" sz="1600" cap="none" dirty="0" smtClean="0"/>
            <a:t>Attract International Investors &amp; Issuers</a:t>
          </a:r>
          <a:endParaRPr lang="en-US" sz="1600" cap="none" dirty="0"/>
        </a:p>
      </dgm:t>
    </dgm:pt>
    <dgm:pt modelId="{67E1E784-A462-4C6D-B692-A0A562650BDD}" type="parTrans" cxnId="{628E1BAB-2E15-4879-AC0E-4407840E2B16}">
      <dgm:prSet/>
      <dgm:spPr/>
      <dgm:t>
        <a:bodyPr/>
        <a:lstStyle/>
        <a:p>
          <a:endParaRPr lang="en-US"/>
        </a:p>
      </dgm:t>
    </dgm:pt>
    <dgm:pt modelId="{A02235FC-256B-449A-9A4F-0DBC3E8C6C88}" type="sibTrans" cxnId="{628E1BAB-2E15-4879-AC0E-4407840E2B16}">
      <dgm:prSet/>
      <dgm:spPr/>
      <dgm:t>
        <a:bodyPr/>
        <a:lstStyle/>
        <a:p>
          <a:endParaRPr lang="en-US"/>
        </a:p>
      </dgm:t>
    </dgm:pt>
    <dgm:pt modelId="{8CC7CDD5-531A-418F-8EA0-5981AA2C45FE}">
      <dgm:prSet phldrT="[Text]" custT="1"/>
      <dgm:spPr/>
      <dgm:t>
        <a:bodyPr/>
        <a:lstStyle/>
        <a:p>
          <a:endParaRPr lang="en-US" sz="1600" dirty="0">
            <a:solidFill>
              <a:schemeClr val="bg1"/>
            </a:solidFill>
          </a:endParaRPr>
        </a:p>
      </dgm:t>
    </dgm:pt>
    <dgm:pt modelId="{1FC1DD1C-4A2A-4696-BC63-7A47040B6EC2}" type="parTrans" cxnId="{A61B5552-94E7-4E7F-A8D4-3BF6AA977349}">
      <dgm:prSet/>
      <dgm:spPr/>
      <dgm:t>
        <a:bodyPr/>
        <a:lstStyle/>
        <a:p>
          <a:endParaRPr lang="en-US"/>
        </a:p>
      </dgm:t>
    </dgm:pt>
    <dgm:pt modelId="{C631DDB8-48A2-4D7A-B62F-513EF3E08DD4}" type="sibTrans" cxnId="{A61B5552-94E7-4E7F-A8D4-3BF6AA977349}">
      <dgm:prSet/>
      <dgm:spPr/>
      <dgm:t>
        <a:bodyPr/>
        <a:lstStyle/>
        <a:p>
          <a:endParaRPr lang="en-US"/>
        </a:p>
      </dgm:t>
    </dgm:pt>
    <dgm:pt modelId="{0B1FD722-AA8C-48FD-A007-16D803137692}">
      <dgm:prSet custT="1"/>
      <dgm:spPr/>
      <dgm:t>
        <a:bodyPr/>
        <a:lstStyle/>
        <a:p>
          <a:endParaRPr lang="en-US" sz="1600" dirty="0">
            <a:solidFill>
              <a:schemeClr val="bg1"/>
            </a:solidFill>
          </a:endParaRPr>
        </a:p>
      </dgm:t>
    </dgm:pt>
    <dgm:pt modelId="{E7BED264-DF28-4794-BBEF-1DB68411C6B7}" type="parTrans" cxnId="{32850752-7416-43BF-8ECF-DBC2292EF914}">
      <dgm:prSet/>
      <dgm:spPr/>
      <dgm:t>
        <a:bodyPr/>
        <a:lstStyle/>
        <a:p>
          <a:endParaRPr lang="en-US"/>
        </a:p>
      </dgm:t>
    </dgm:pt>
    <dgm:pt modelId="{641415C5-4653-4B20-B51F-D606875FD615}" type="sibTrans" cxnId="{32850752-7416-43BF-8ECF-DBC2292EF914}">
      <dgm:prSet/>
      <dgm:spPr/>
      <dgm:t>
        <a:bodyPr/>
        <a:lstStyle/>
        <a:p>
          <a:endParaRPr lang="en-US"/>
        </a:p>
      </dgm:t>
    </dgm:pt>
    <dgm:pt modelId="{0B4299D8-CA71-4F37-B02D-BF322706B90C}">
      <dgm:prSet phldrT="[Text]" custT="1"/>
      <dgm:spPr/>
      <dgm:t>
        <a:bodyPr/>
        <a:lstStyle/>
        <a:p>
          <a:endParaRPr lang="en-US" sz="1600" dirty="0">
            <a:solidFill>
              <a:schemeClr val="bg1"/>
            </a:solidFill>
          </a:endParaRPr>
        </a:p>
      </dgm:t>
    </dgm:pt>
    <dgm:pt modelId="{72A939EB-0092-4E7A-B80E-50BC5B7E8A90}" type="parTrans" cxnId="{C8425F3B-02D9-44A1-B878-90824EE5F4CB}">
      <dgm:prSet/>
      <dgm:spPr/>
      <dgm:t>
        <a:bodyPr/>
        <a:lstStyle/>
        <a:p>
          <a:endParaRPr lang="en-US"/>
        </a:p>
      </dgm:t>
    </dgm:pt>
    <dgm:pt modelId="{B0FD3583-6D51-433F-ACAF-FAB4F6ABE595}" type="sibTrans" cxnId="{C8425F3B-02D9-44A1-B878-90824EE5F4CB}">
      <dgm:prSet/>
      <dgm:spPr/>
      <dgm:t>
        <a:bodyPr/>
        <a:lstStyle/>
        <a:p>
          <a:endParaRPr lang="en-US"/>
        </a:p>
      </dgm:t>
    </dgm:pt>
    <dgm:pt modelId="{0CC90B02-2F9B-4FE0-A941-BA999BB0353B}">
      <dgm:prSet custT="1"/>
      <dgm:spPr/>
      <dgm:t>
        <a:bodyPr/>
        <a:lstStyle/>
        <a:p>
          <a:endParaRPr lang="en-US" sz="1600" dirty="0">
            <a:solidFill>
              <a:schemeClr val="bg1"/>
            </a:solidFill>
          </a:endParaRPr>
        </a:p>
      </dgm:t>
    </dgm:pt>
    <dgm:pt modelId="{0ADE3F4F-F150-46F4-ABFE-6D29AD2A5F19}" type="parTrans" cxnId="{56095BE2-65DA-4E85-B981-F521AB3BDA48}">
      <dgm:prSet/>
      <dgm:spPr/>
      <dgm:t>
        <a:bodyPr/>
        <a:lstStyle/>
        <a:p>
          <a:endParaRPr lang="en-US"/>
        </a:p>
      </dgm:t>
    </dgm:pt>
    <dgm:pt modelId="{F86C0AEF-507F-408E-8ECD-BE2E6A9F41DA}" type="sibTrans" cxnId="{56095BE2-65DA-4E85-B981-F521AB3BDA48}">
      <dgm:prSet/>
      <dgm:spPr/>
      <dgm:t>
        <a:bodyPr/>
        <a:lstStyle/>
        <a:p>
          <a:endParaRPr lang="en-US"/>
        </a:p>
      </dgm:t>
    </dgm:pt>
    <dgm:pt modelId="{6C8DDC96-6FD1-4E33-8F85-18C08C71D186}">
      <dgm:prSet custT="1"/>
      <dgm:spPr/>
      <dgm:t>
        <a:bodyPr/>
        <a:lstStyle/>
        <a:p>
          <a:endParaRPr lang="en-US" sz="1600" dirty="0">
            <a:solidFill>
              <a:schemeClr val="tx1"/>
            </a:solidFill>
          </a:endParaRPr>
        </a:p>
      </dgm:t>
    </dgm:pt>
    <dgm:pt modelId="{6370243D-43B1-4A01-AC33-F0173D5FCAAA}" type="parTrans" cxnId="{4F2F5265-4500-4266-A521-D29B9E91D5DB}">
      <dgm:prSet/>
      <dgm:spPr/>
      <dgm:t>
        <a:bodyPr/>
        <a:lstStyle/>
        <a:p>
          <a:endParaRPr lang="en-US"/>
        </a:p>
      </dgm:t>
    </dgm:pt>
    <dgm:pt modelId="{779F18DA-5E10-4BE6-B811-638247DE04A2}" type="sibTrans" cxnId="{4F2F5265-4500-4266-A521-D29B9E91D5DB}">
      <dgm:prSet/>
      <dgm:spPr/>
      <dgm:t>
        <a:bodyPr/>
        <a:lstStyle/>
        <a:p>
          <a:endParaRPr lang="en-US"/>
        </a:p>
      </dgm:t>
    </dgm:pt>
    <dgm:pt modelId="{81E830B2-09A3-4028-9940-F7D5A122C021}">
      <dgm:prSet custT="1"/>
      <dgm:spPr/>
      <dgm:t>
        <a:bodyPr/>
        <a:lstStyle/>
        <a:p>
          <a:r>
            <a:rPr lang="en-US" sz="1600" dirty="0" smtClean="0"/>
            <a:t>Shares, REITs, ETFs, Warrants</a:t>
          </a:r>
          <a:endParaRPr lang="en-US" sz="1600" dirty="0">
            <a:solidFill>
              <a:schemeClr val="bg1"/>
            </a:solidFill>
          </a:endParaRPr>
        </a:p>
      </dgm:t>
    </dgm:pt>
    <dgm:pt modelId="{B34EF7C9-61C6-4BB4-8D9A-B3A26D981AD5}" type="parTrans" cxnId="{54B3374E-CA15-49A9-872F-CDBF5FA2215D}">
      <dgm:prSet/>
      <dgm:spPr/>
      <dgm:t>
        <a:bodyPr/>
        <a:lstStyle/>
        <a:p>
          <a:endParaRPr lang="en-US"/>
        </a:p>
      </dgm:t>
    </dgm:pt>
    <dgm:pt modelId="{DFE25B86-52C3-4E19-9D7C-4C9CE46D9B7B}" type="sibTrans" cxnId="{54B3374E-CA15-49A9-872F-CDBF5FA2215D}">
      <dgm:prSet/>
      <dgm:spPr/>
      <dgm:t>
        <a:bodyPr/>
        <a:lstStyle/>
        <a:p>
          <a:endParaRPr lang="en-US"/>
        </a:p>
      </dgm:t>
    </dgm:pt>
    <dgm:pt modelId="{D8ACECA1-8605-43B9-9437-F316031D22C7}">
      <dgm:prSet custT="1"/>
      <dgm:spPr/>
      <dgm:t>
        <a:bodyPr/>
        <a:lstStyle/>
        <a:p>
          <a:r>
            <a:rPr lang="en-US" sz="1600" dirty="0" smtClean="0">
              <a:effectLst/>
              <a:ea typeface="SimSun" pitchFamily="2" charset="-122"/>
            </a:rPr>
            <a:t>Commodity, Equity, Financial</a:t>
          </a:r>
          <a:endParaRPr lang="en-US" sz="1600" dirty="0">
            <a:effectLst/>
            <a:ea typeface="SimSun" pitchFamily="2" charset="-122"/>
          </a:endParaRPr>
        </a:p>
      </dgm:t>
    </dgm:pt>
    <dgm:pt modelId="{EA8A88EA-AE3F-4C5C-81F8-1471360A62CC}" type="parTrans" cxnId="{89169706-5BD5-4C14-8B0C-37983E63940C}">
      <dgm:prSet/>
      <dgm:spPr/>
      <dgm:t>
        <a:bodyPr/>
        <a:lstStyle/>
        <a:p>
          <a:endParaRPr lang="en-US"/>
        </a:p>
      </dgm:t>
    </dgm:pt>
    <dgm:pt modelId="{6098D929-739C-4587-9EFA-31238D8C1624}" type="sibTrans" cxnId="{89169706-5BD5-4C14-8B0C-37983E63940C}">
      <dgm:prSet/>
      <dgm:spPr/>
      <dgm:t>
        <a:bodyPr/>
        <a:lstStyle/>
        <a:p>
          <a:endParaRPr lang="en-US"/>
        </a:p>
      </dgm:t>
    </dgm:pt>
    <dgm:pt modelId="{2A34C892-B69E-417B-B679-4167D8360743}">
      <dgm:prSet custT="1"/>
      <dgm:spPr/>
      <dgm:t>
        <a:bodyPr/>
        <a:lstStyle/>
        <a:p>
          <a:endParaRPr lang="en-US" sz="1600" dirty="0">
            <a:effectLst>
              <a:outerShdw blurRad="38100" dist="38100" dir="2700000" algn="tl">
                <a:srgbClr val="000000"/>
              </a:outerShdw>
            </a:effectLst>
            <a:ea typeface="SimSun" pitchFamily="2" charset="-122"/>
          </a:endParaRPr>
        </a:p>
      </dgm:t>
    </dgm:pt>
    <dgm:pt modelId="{F6EC1243-BCC9-4F15-A04F-E24813E505CD}" type="parTrans" cxnId="{69E1F347-5FAD-4964-8AA0-C29D8700051B}">
      <dgm:prSet/>
      <dgm:spPr/>
      <dgm:t>
        <a:bodyPr/>
        <a:lstStyle/>
        <a:p>
          <a:endParaRPr lang="en-US"/>
        </a:p>
      </dgm:t>
    </dgm:pt>
    <dgm:pt modelId="{BC45055E-E85C-4E8F-9294-B6D6E02052D0}" type="sibTrans" cxnId="{69E1F347-5FAD-4964-8AA0-C29D8700051B}">
      <dgm:prSet/>
      <dgm:spPr/>
      <dgm:t>
        <a:bodyPr/>
        <a:lstStyle/>
        <a:p>
          <a:endParaRPr lang="en-US"/>
        </a:p>
      </dgm:t>
    </dgm:pt>
    <dgm:pt modelId="{FE216F08-F264-4C76-83C9-3F9741705231}">
      <dgm:prSet custT="1"/>
      <dgm:spPr/>
      <dgm:t>
        <a:bodyPr/>
        <a:lstStyle/>
        <a:p>
          <a:r>
            <a:rPr lang="en-US" sz="1600" cap="none" dirty="0" smtClean="0"/>
            <a:t>Sukuk  listing, Islamic Equities, Islamic REITs, Islamic ETFs</a:t>
          </a:r>
          <a:endParaRPr lang="en-US" sz="1600" cap="none" dirty="0"/>
        </a:p>
      </dgm:t>
    </dgm:pt>
    <dgm:pt modelId="{C0A1B2ED-7C99-44D5-B60D-501BB349AB23}" type="parTrans" cxnId="{42CDD55C-D35B-4556-BC56-C7B41D0D580D}">
      <dgm:prSet/>
      <dgm:spPr/>
      <dgm:t>
        <a:bodyPr/>
        <a:lstStyle/>
        <a:p>
          <a:endParaRPr lang="en-US"/>
        </a:p>
      </dgm:t>
    </dgm:pt>
    <dgm:pt modelId="{AC6A0CF1-A110-4441-8D27-0C133ECA3839}" type="sibTrans" cxnId="{42CDD55C-D35B-4556-BC56-C7B41D0D580D}">
      <dgm:prSet/>
      <dgm:spPr/>
      <dgm:t>
        <a:bodyPr/>
        <a:lstStyle/>
        <a:p>
          <a:endParaRPr lang="en-US"/>
        </a:p>
      </dgm:t>
    </dgm:pt>
    <dgm:pt modelId="{7593B59C-CE59-43F4-8206-8E05F1D7570A}">
      <dgm:prSet custT="1"/>
      <dgm:spPr/>
      <dgm:t>
        <a:bodyPr/>
        <a:lstStyle/>
        <a:p>
          <a:endParaRPr lang="en-US" sz="1600" cap="none" dirty="0"/>
        </a:p>
      </dgm:t>
    </dgm:pt>
    <dgm:pt modelId="{06A865E7-019B-4217-AFCE-FBE115B64BC3}" type="parTrans" cxnId="{6B1DCA10-412E-4CC4-B463-134C7AC92EB9}">
      <dgm:prSet/>
      <dgm:spPr/>
      <dgm:t>
        <a:bodyPr/>
        <a:lstStyle/>
        <a:p>
          <a:endParaRPr lang="en-US"/>
        </a:p>
      </dgm:t>
    </dgm:pt>
    <dgm:pt modelId="{680FA0F3-913D-4D1F-AADF-04EE8DCABC99}" type="sibTrans" cxnId="{6B1DCA10-412E-4CC4-B463-134C7AC92EB9}">
      <dgm:prSet/>
      <dgm:spPr/>
      <dgm:t>
        <a:bodyPr/>
        <a:lstStyle/>
        <a:p>
          <a:endParaRPr lang="en-US"/>
        </a:p>
      </dgm:t>
    </dgm:pt>
    <dgm:pt modelId="{486A598D-F8F3-4DA6-9F7B-8D86D9FF03C5}" type="pres">
      <dgm:prSet presAssocID="{841FB9AA-FEFF-4B59-A6CE-28CCE797DEBD}" presName="Name0" presStyleCnt="0">
        <dgm:presLayoutVars>
          <dgm:dir/>
          <dgm:resizeHandles val="exact"/>
        </dgm:presLayoutVars>
      </dgm:prSet>
      <dgm:spPr/>
      <dgm:t>
        <a:bodyPr/>
        <a:lstStyle/>
        <a:p>
          <a:endParaRPr lang="en-US"/>
        </a:p>
      </dgm:t>
    </dgm:pt>
    <dgm:pt modelId="{260DC83F-DA93-465F-A92A-C60ACAD4B395}" type="pres">
      <dgm:prSet presAssocID="{65D9F8D5-C5AA-4BF9-8192-E8CB004BE15A}" presName="node" presStyleLbl="node1" presStyleIdx="0" presStyleCnt="3" custLinFactNeighborX="-39775" custLinFactNeighborY="1316">
        <dgm:presLayoutVars>
          <dgm:bulletEnabled val="1"/>
        </dgm:presLayoutVars>
      </dgm:prSet>
      <dgm:spPr/>
      <dgm:t>
        <a:bodyPr/>
        <a:lstStyle/>
        <a:p>
          <a:endParaRPr lang="en-US"/>
        </a:p>
      </dgm:t>
    </dgm:pt>
    <dgm:pt modelId="{03D236C5-87E6-478B-A3CB-C9762D45896F}" type="pres">
      <dgm:prSet presAssocID="{C9592D1F-534C-48CB-950D-A395BA7E5C76}" presName="sibTrans" presStyleCnt="0"/>
      <dgm:spPr/>
      <dgm:t>
        <a:bodyPr/>
        <a:lstStyle/>
        <a:p>
          <a:endParaRPr lang="en-US"/>
        </a:p>
      </dgm:t>
    </dgm:pt>
    <dgm:pt modelId="{D7154C51-F751-4CE8-BB1A-8CA4E21CAD75}" type="pres">
      <dgm:prSet presAssocID="{54AE4A8D-A6BB-43AE-9D7C-CDA73345F74F}" presName="node" presStyleLbl="node1" presStyleIdx="1" presStyleCnt="3">
        <dgm:presLayoutVars>
          <dgm:bulletEnabled val="1"/>
        </dgm:presLayoutVars>
      </dgm:prSet>
      <dgm:spPr/>
      <dgm:t>
        <a:bodyPr/>
        <a:lstStyle/>
        <a:p>
          <a:endParaRPr lang="en-US"/>
        </a:p>
      </dgm:t>
    </dgm:pt>
    <dgm:pt modelId="{6EF8C3BB-CB49-4A00-BB50-3A2C0CC69D15}" type="pres">
      <dgm:prSet presAssocID="{59A8D33C-5A45-4040-A3AC-2D9711BA1C68}" presName="sibTrans" presStyleCnt="0"/>
      <dgm:spPr/>
      <dgm:t>
        <a:bodyPr/>
        <a:lstStyle/>
        <a:p>
          <a:endParaRPr lang="en-US"/>
        </a:p>
      </dgm:t>
    </dgm:pt>
    <dgm:pt modelId="{5AE3BD6C-AF1F-4142-B257-B07E6BAAC6F9}" type="pres">
      <dgm:prSet presAssocID="{DEF3F50F-8E0D-4EA2-9DFF-485995CCA44A}" presName="node" presStyleLbl="node1" presStyleIdx="2" presStyleCnt="3">
        <dgm:presLayoutVars>
          <dgm:bulletEnabled val="1"/>
        </dgm:presLayoutVars>
      </dgm:prSet>
      <dgm:spPr/>
      <dgm:t>
        <a:bodyPr/>
        <a:lstStyle/>
        <a:p>
          <a:endParaRPr lang="en-US"/>
        </a:p>
      </dgm:t>
    </dgm:pt>
  </dgm:ptLst>
  <dgm:cxnLst>
    <dgm:cxn modelId="{4F2F5265-4500-4266-A521-D29B9E91D5DB}" srcId="{DEF3F50F-8E0D-4EA2-9DFF-485995CCA44A}" destId="{6C8DDC96-6FD1-4E33-8F85-18C08C71D186}" srcOrd="1" destOrd="0" parTransId="{6370243D-43B1-4A01-AC33-F0173D5FCAAA}" sibTransId="{779F18DA-5E10-4BE6-B811-638247DE04A2}"/>
    <dgm:cxn modelId="{32850752-7416-43BF-8ECF-DBC2292EF914}" srcId="{65D9F8D5-C5AA-4BF9-8192-E8CB004BE15A}" destId="{0B1FD722-AA8C-48FD-A007-16D803137692}" srcOrd="3" destOrd="0" parTransId="{E7BED264-DF28-4794-BBEF-1DB68411C6B7}" sibTransId="{641415C5-4653-4B20-B51F-D606875FD615}"/>
    <dgm:cxn modelId="{1474BE90-B4B6-4C83-84AA-28AB4461D270}" srcId="{65D9F8D5-C5AA-4BF9-8192-E8CB004BE15A}" destId="{40C60EC3-306F-4AD5-BBDB-3297823C9A05}" srcOrd="0" destOrd="0" parTransId="{211F757F-E387-4BB1-8FD9-76A67C92A8D9}" sibTransId="{23F1CAD0-8101-4CC0-8EC4-24964AC5769F}"/>
    <dgm:cxn modelId="{322B3F9C-FB06-45BE-B3D0-BE0917BF4C54}" type="presOf" srcId="{F2A9C9FD-7701-454C-921D-32641ED3FE34}" destId="{D7154C51-F751-4CE8-BB1A-8CA4E21CAD75}" srcOrd="0" destOrd="1" presId="urn:microsoft.com/office/officeart/2005/8/layout/hList6"/>
    <dgm:cxn modelId="{3D69AE80-98B5-4917-89E3-C4C437EA2526}" type="presOf" srcId="{6C8DDC96-6FD1-4E33-8F85-18C08C71D186}" destId="{5AE3BD6C-AF1F-4142-B257-B07E6BAAC6F9}" srcOrd="0" destOrd="2" presId="urn:microsoft.com/office/officeart/2005/8/layout/hList6"/>
    <dgm:cxn modelId="{A1DE9369-BB54-480E-932F-8C29FA73D2EA}" type="presOf" srcId="{D8ACECA1-8605-43B9-9437-F316031D22C7}" destId="{D7154C51-F751-4CE8-BB1A-8CA4E21CAD75}" srcOrd="0" destOrd="7" presId="urn:microsoft.com/office/officeart/2005/8/layout/hList6"/>
    <dgm:cxn modelId="{9E11ABC0-223D-4F2D-A4A8-A0F26DA8004F}" type="presOf" srcId="{209F3A35-F5CA-4DEC-B9BA-97682F0B0578}" destId="{D7154C51-F751-4CE8-BB1A-8CA4E21CAD75}" srcOrd="0" destOrd="5" presId="urn:microsoft.com/office/officeart/2005/8/layout/hList6"/>
    <dgm:cxn modelId="{46172BF7-1F59-488A-9E54-DB4471DBAD63}" srcId="{54AE4A8D-A6BB-43AE-9D7C-CDA73345F74F}" destId="{69253CD5-7339-4CB4-A9BA-743B33822CFC}" srcOrd="2" destOrd="0" parTransId="{3EDFD8D7-E6B5-4EF7-B355-03B1D1A7D197}" sibTransId="{547B2E41-BD59-41D5-BDDB-AA47678CE65C}"/>
    <dgm:cxn modelId="{ADA492BF-44E3-4959-8FF1-387FD87A25BF}" type="presOf" srcId="{841FB9AA-FEFF-4B59-A6CE-28CCE797DEBD}" destId="{486A598D-F8F3-4DA6-9F7B-8D86D9FF03C5}" srcOrd="0" destOrd="0" presId="urn:microsoft.com/office/officeart/2005/8/layout/hList6"/>
    <dgm:cxn modelId="{5D348CF3-65B8-4410-B962-FCB099D1F5EA}" type="presOf" srcId="{DEF3F50F-8E0D-4EA2-9DFF-485995CCA44A}" destId="{5AE3BD6C-AF1F-4142-B257-B07E6BAAC6F9}" srcOrd="0" destOrd="0" presId="urn:microsoft.com/office/officeart/2005/8/layout/hList6"/>
    <dgm:cxn modelId="{B79D0F49-534F-4439-9FB1-9B5D3CC379C1}" srcId="{841FB9AA-FEFF-4B59-A6CE-28CCE797DEBD}" destId="{65D9F8D5-C5AA-4BF9-8192-E8CB004BE15A}" srcOrd="0" destOrd="0" parTransId="{58A165DD-36FA-4AB4-BA9E-85C494F135AE}" sibTransId="{C9592D1F-534C-48CB-950D-A395BA7E5C76}"/>
    <dgm:cxn modelId="{69E1F347-5FAD-4964-8AA0-C29D8700051B}" srcId="{54AE4A8D-A6BB-43AE-9D7C-CDA73345F74F}" destId="{2A34C892-B69E-417B-B679-4167D8360743}" srcOrd="5" destOrd="0" parTransId="{F6EC1243-BCC9-4F15-A04F-E24813E505CD}" sibTransId="{BC45055E-E85C-4E8F-9294-B6D6E02052D0}"/>
    <dgm:cxn modelId="{216D02B4-CBEF-48D5-9E2D-44520DCB0985}" type="presOf" srcId="{FE216F08-F264-4C76-83C9-3F9741705231}" destId="{5AE3BD6C-AF1F-4142-B257-B07E6BAAC6F9}" srcOrd="0" destOrd="5" presId="urn:microsoft.com/office/officeart/2005/8/layout/hList6"/>
    <dgm:cxn modelId="{0676ECDD-2849-4F93-A061-7D666E1057DC}" type="presOf" srcId="{69253CD5-7339-4CB4-A9BA-743B33822CFC}" destId="{D7154C51-F751-4CE8-BB1A-8CA4E21CAD75}" srcOrd="0" destOrd="3" presId="urn:microsoft.com/office/officeart/2005/8/layout/hList6"/>
    <dgm:cxn modelId="{C8425F3B-02D9-44A1-B878-90824EE5F4CB}" srcId="{54AE4A8D-A6BB-43AE-9D7C-CDA73345F74F}" destId="{0B4299D8-CA71-4F37-B02D-BF322706B90C}" srcOrd="1" destOrd="0" parTransId="{72A939EB-0092-4E7A-B80E-50BC5B7E8A90}" sibTransId="{B0FD3583-6D51-433F-ACAF-FAB4F6ABE595}"/>
    <dgm:cxn modelId="{CF529454-20BF-4C14-835B-3CF8793A9089}" type="presOf" srcId="{2A34C892-B69E-417B-B679-4167D8360743}" destId="{D7154C51-F751-4CE8-BB1A-8CA4E21CAD75}" srcOrd="0" destOrd="6" presId="urn:microsoft.com/office/officeart/2005/8/layout/hList6"/>
    <dgm:cxn modelId="{54B3374E-CA15-49A9-872F-CDBF5FA2215D}" srcId="{65D9F8D5-C5AA-4BF9-8192-E8CB004BE15A}" destId="{81E830B2-09A3-4028-9940-F7D5A122C021}" srcOrd="4" destOrd="0" parTransId="{B34EF7C9-61C6-4BB4-8D9A-B3A26D981AD5}" sibTransId="{DFE25B86-52C3-4E19-9D7C-4C9CE46D9B7B}"/>
    <dgm:cxn modelId="{BBF80F3F-F968-4CEF-A99C-3AFA04FD92C3}" type="presOf" srcId="{81E830B2-09A3-4028-9940-F7D5A122C021}" destId="{260DC83F-DA93-465F-A92A-C60ACAD4B395}" srcOrd="0" destOrd="5" presId="urn:microsoft.com/office/officeart/2005/8/layout/hList6"/>
    <dgm:cxn modelId="{E37ACDBC-7BF1-41B9-AE76-37A47BFEE26E}" type="presOf" srcId="{0B1FD722-AA8C-48FD-A007-16D803137692}" destId="{260DC83F-DA93-465F-A92A-C60ACAD4B395}" srcOrd="0" destOrd="4" presId="urn:microsoft.com/office/officeart/2005/8/layout/hList6"/>
    <dgm:cxn modelId="{DA8D653B-559C-4110-A3CF-49533CA4D2E8}" type="presOf" srcId="{54AE4A8D-A6BB-43AE-9D7C-CDA73345F74F}" destId="{D7154C51-F751-4CE8-BB1A-8CA4E21CAD75}" srcOrd="0" destOrd="0" presId="urn:microsoft.com/office/officeart/2005/8/layout/hList6"/>
    <dgm:cxn modelId="{42803948-07D0-4471-8079-078271891464}" srcId="{DEF3F50F-8E0D-4EA2-9DFF-485995CCA44A}" destId="{BE38F999-AB8D-4815-9722-32CA18CF41C0}" srcOrd="0" destOrd="0" parTransId="{D3FD14A5-DD27-478D-9DCA-F8E0C0D4E3AD}" sibTransId="{B57C8EEA-D29D-4449-8049-E93DE83C3CCC}"/>
    <dgm:cxn modelId="{E1C400C0-83BA-4B83-985C-59835CCC3B03}" type="presOf" srcId="{8CC7CDD5-531A-418F-8EA0-5981AA2C45FE}" destId="{260DC83F-DA93-465F-A92A-C60ACAD4B395}" srcOrd="0" destOrd="2" presId="urn:microsoft.com/office/officeart/2005/8/layout/hList6"/>
    <dgm:cxn modelId="{D7BC04B5-405D-4505-AC15-D39AC7B39610}" type="presOf" srcId="{7593B59C-CE59-43F4-8206-8E05F1D7570A}" destId="{5AE3BD6C-AF1F-4142-B257-B07E6BAAC6F9}" srcOrd="0" destOrd="4" presId="urn:microsoft.com/office/officeart/2005/8/layout/hList6"/>
    <dgm:cxn modelId="{79AF3F3D-0DB1-458E-8FDE-F1824C84E591}" type="presOf" srcId="{40C60EC3-306F-4AD5-BBDB-3297823C9A05}" destId="{260DC83F-DA93-465F-A92A-C60ACAD4B395}" srcOrd="0" destOrd="1" presId="urn:microsoft.com/office/officeart/2005/8/layout/hList6"/>
    <dgm:cxn modelId="{7B07F808-EBC3-46A3-B42F-B096B38F4315}" type="presOf" srcId="{BE38F999-AB8D-4815-9722-32CA18CF41C0}" destId="{5AE3BD6C-AF1F-4142-B257-B07E6BAAC6F9}" srcOrd="0" destOrd="1" presId="urn:microsoft.com/office/officeart/2005/8/layout/hList6"/>
    <dgm:cxn modelId="{89169706-5BD5-4C14-8B0C-37983E63940C}" srcId="{54AE4A8D-A6BB-43AE-9D7C-CDA73345F74F}" destId="{D8ACECA1-8605-43B9-9437-F316031D22C7}" srcOrd="6" destOrd="0" parTransId="{EA8A88EA-AE3F-4C5C-81F8-1471360A62CC}" sibTransId="{6098D929-739C-4587-9EFA-31238D8C1624}"/>
    <dgm:cxn modelId="{56095BE2-65DA-4E85-B981-F521AB3BDA48}" srcId="{54AE4A8D-A6BB-43AE-9D7C-CDA73345F74F}" destId="{0CC90B02-2F9B-4FE0-A941-BA999BB0353B}" srcOrd="3" destOrd="0" parTransId="{0ADE3F4F-F150-46F4-ABFE-6D29AD2A5F19}" sibTransId="{F86C0AEF-507F-408E-8ECD-BE2E6A9F41DA}"/>
    <dgm:cxn modelId="{A61B5552-94E7-4E7F-A8D4-3BF6AA977349}" srcId="{65D9F8D5-C5AA-4BF9-8192-E8CB004BE15A}" destId="{8CC7CDD5-531A-418F-8EA0-5981AA2C45FE}" srcOrd="1" destOrd="0" parTransId="{1FC1DD1C-4A2A-4696-BC63-7A47040B6EC2}" sibTransId="{C631DDB8-48A2-4D7A-B62F-513EF3E08DD4}"/>
    <dgm:cxn modelId="{4A2FA0EA-3ED0-403A-9BAE-351F82D1A82F}" srcId="{841FB9AA-FEFF-4B59-A6CE-28CCE797DEBD}" destId="{54AE4A8D-A6BB-43AE-9D7C-CDA73345F74F}" srcOrd="1" destOrd="0" parTransId="{E3D30E56-64FF-42BF-BD7E-9D5ADD8EE418}" sibTransId="{59A8D33C-5A45-4040-A3AC-2D9711BA1C68}"/>
    <dgm:cxn modelId="{42CDD55C-D35B-4556-BC56-C7B41D0D580D}" srcId="{DEF3F50F-8E0D-4EA2-9DFF-485995CCA44A}" destId="{FE216F08-F264-4C76-83C9-3F9741705231}" srcOrd="4" destOrd="0" parTransId="{C0A1B2ED-7C99-44D5-B60D-501BB349AB23}" sibTransId="{AC6A0CF1-A110-4441-8D27-0C133ECA3839}"/>
    <dgm:cxn modelId="{AB27B90C-6962-46D4-8090-453B45E154AC}" type="presOf" srcId="{0CC90B02-2F9B-4FE0-A941-BA999BB0353B}" destId="{D7154C51-F751-4CE8-BB1A-8CA4E21CAD75}" srcOrd="0" destOrd="4" presId="urn:microsoft.com/office/officeart/2005/8/layout/hList6"/>
    <dgm:cxn modelId="{FCDA1197-C32A-4153-A074-D556B99B9259}" type="presOf" srcId="{48AB1BEC-31A1-4B58-85BE-4EFFAF976F55}" destId="{5AE3BD6C-AF1F-4142-B257-B07E6BAAC6F9}" srcOrd="0" destOrd="3" presId="urn:microsoft.com/office/officeart/2005/8/layout/hList6"/>
    <dgm:cxn modelId="{6B1DCA10-412E-4CC4-B463-134C7AC92EB9}" srcId="{DEF3F50F-8E0D-4EA2-9DFF-485995CCA44A}" destId="{7593B59C-CE59-43F4-8206-8E05F1D7570A}" srcOrd="3" destOrd="0" parTransId="{06A865E7-019B-4217-AFCE-FBE115B64BC3}" sibTransId="{680FA0F3-913D-4D1F-AADF-04EE8DCABC99}"/>
    <dgm:cxn modelId="{BF44522A-6AAE-488D-9E1C-8BAA8054D89A}" srcId="{54AE4A8D-A6BB-43AE-9D7C-CDA73345F74F}" destId="{209F3A35-F5CA-4DEC-B9BA-97682F0B0578}" srcOrd="4" destOrd="0" parTransId="{041AF980-F2B7-491F-9C69-143C467CA68F}" sibTransId="{3B376D5B-87BA-4D03-B91C-745043715107}"/>
    <dgm:cxn modelId="{C01DF1D7-E4CE-4E31-A46F-F5B7755EB88A}" type="presOf" srcId="{65D9F8D5-C5AA-4BF9-8192-E8CB004BE15A}" destId="{260DC83F-DA93-465F-A92A-C60ACAD4B395}" srcOrd="0" destOrd="0" presId="urn:microsoft.com/office/officeart/2005/8/layout/hList6"/>
    <dgm:cxn modelId="{628E1BAB-2E15-4879-AC0E-4407840E2B16}" srcId="{DEF3F50F-8E0D-4EA2-9DFF-485995CCA44A}" destId="{48AB1BEC-31A1-4B58-85BE-4EFFAF976F55}" srcOrd="2" destOrd="0" parTransId="{67E1E784-A462-4C6D-B692-A0A562650BDD}" sibTransId="{A02235FC-256B-449A-9A4F-0DBC3E8C6C88}"/>
    <dgm:cxn modelId="{1ECB05B9-BB6B-4504-9B73-BF7379215731}" srcId="{841FB9AA-FEFF-4B59-A6CE-28CCE797DEBD}" destId="{DEF3F50F-8E0D-4EA2-9DFF-485995CCA44A}" srcOrd="2" destOrd="0" parTransId="{868C156E-B4B6-4089-82A0-B9FE672AE97B}" sibTransId="{406B88DA-1BBF-450A-934D-EFD9B2F895E3}"/>
    <dgm:cxn modelId="{290BC337-7782-4478-A6F0-48405BFF3A62}" type="presOf" srcId="{0B4299D8-CA71-4F37-B02D-BF322706B90C}" destId="{D7154C51-F751-4CE8-BB1A-8CA4E21CAD75}" srcOrd="0" destOrd="2" presId="urn:microsoft.com/office/officeart/2005/8/layout/hList6"/>
    <dgm:cxn modelId="{571F7944-5C6B-487D-A353-3AA018012113}" type="presOf" srcId="{03D34DBA-82E6-4DB8-B32F-5BF8571B89A1}" destId="{260DC83F-DA93-465F-A92A-C60ACAD4B395}" srcOrd="0" destOrd="3" presId="urn:microsoft.com/office/officeart/2005/8/layout/hList6"/>
    <dgm:cxn modelId="{CCD07755-3582-420B-B065-AE2F1CAFB188}" srcId="{54AE4A8D-A6BB-43AE-9D7C-CDA73345F74F}" destId="{F2A9C9FD-7701-454C-921D-32641ED3FE34}" srcOrd="0" destOrd="0" parTransId="{144955C7-D461-43EF-9D03-BFCBA5B1FF8C}" sibTransId="{208DE158-5C57-4831-AAF6-FC5F5533B128}"/>
    <dgm:cxn modelId="{8055711C-8E97-4C8E-AC58-B466D9E5D5A3}" srcId="{65D9F8D5-C5AA-4BF9-8192-E8CB004BE15A}" destId="{03D34DBA-82E6-4DB8-B32F-5BF8571B89A1}" srcOrd="2" destOrd="0" parTransId="{38F52EE3-ED2E-4F26-AC05-44B0F95B20BD}" sibTransId="{44DAEA03-186D-458E-A6E1-DD008CBE0026}"/>
    <dgm:cxn modelId="{0FA2B16B-3791-4E82-AD5A-481E5CD42E24}" type="presParOf" srcId="{486A598D-F8F3-4DA6-9F7B-8D86D9FF03C5}" destId="{260DC83F-DA93-465F-A92A-C60ACAD4B395}" srcOrd="0" destOrd="0" presId="urn:microsoft.com/office/officeart/2005/8/layout/hList6"/>
    <dgm:cxn modelId="{18C89C91-4CA5-4510-88BE-2A04F611E110}" type="presParOf" srcId="{486A598D-F8F3-4DA6-9F7B-8D86D9FF03C5}" destId="{03D236C5-87E6-478B-A3CB-C9762D45896F}" srcOrd="1" destOrd="0" presId="urn:microsoft.com/office/officeart/2005/8/layout/hList6"/>
    <dgm:cxn modelId="{D88545EC-DC1F-479B-AA53-9CAD4ADCC4DF}" type="presParOf" srcId="{486A598D-F8F3-4DA6-9F7B-8D86D9FF03C5}" destId="{D7154C51-F751-4CE8-BB1A-8CA4E21CAD75}" srcOrd="2" destOrd="0" presId="urn:microsoft.com/office/officeart/2005/8/layout/hList6"/>
    <dgm:cxn modelId="{52EBEAE8-1C41-4582-8CFA-9BF3BF9258FC}" type="presParOf" srcId="{486A598D-F8F3-4DA6-9F7B-8D86D9FF03C5}" destId="{6EF8C3BB-CB49-4A00-BB50-3A2C0CC69D15}" srcOrd="3" destOrd="0" presId="urn:microsoft.com/office/officeart/2005/8/layout/hList6"/>
    <dgm:cxn modelId="{158F2BB0-2CDB-423E-8719-0835A4E81DBD}" type="presParOf" srcId="{486A598D-F8F3-4DA6-9F7B-8D86D9FF03C5}" destId="{5AE3BD6C-AF1F-4142-B257-B07E6BAAC6F9}"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2AB706-F673-4C53-A760-F185C50A425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D9581C1-D77F-42AF-94C9-B8BE34C50788}">
      <dgm:prSet phldrT="[Text]"/>
      <dgm:spPr/>
      <dgm:t>
        <a:bodyPr/>
        <a:lstStyle/>
        <a:p>
          <a:r>
            <a:rPr lang="en-US" b="1" dirty="0" smtClean="0"/>
            <a:t>Advertisement in Islamic Finance Asia</a:t>
          </a:r>
          <a:endParaRPr lang="en-US" b="1" dirty="0"/>
        </a:p>
      </dgm:t>
    </dgm:pt>
    <dgm:pt modelId="{1050F89E-9BEB-45A0-B35F-9E609048EDC6}" type="parTrans" cxnId="{A3BA5838-58A1-4265-B268-D186F0C98311}">
      <dgm:prSet/>
      <dgm:spPr/>
      <dgm:t>
        <a:bodyPr/>
        <a:lstStyle/>
        <a:p>
          <a:endParaRPr lang="en-US"/>
        </a:p>
      </dgm:t>
    </dgm:pt>
    <dgm:pt modelId="{84F147AB-BA22-4673-9F17-8D417D51F2AB}" type="sibTrans" cxnId="{A3BA5838-58A1-4265-B268-D186F0C98311}">
      <dgm:prSet/>
      <dgm:spPr/>
      <dgm:t>
        <a:bodyPr/>
        <a:lstStyle/>
        <a:p>
          <a:endParaRPr lang="en-US"/>
        </a:p>
      </dgm:t>
    </dgm:pt>
    <dgm:pt modelId="{A45CAF8E-8ECD-492E-9B59-9C126040C06D}">
      <dgm:prSet phldrT="[Text]"/>
      <dgm:spPr/>
      <dgm:t>
        <a:bodyPr/>
        <a:lstStyle/>
        <a:p>
          <a:r>
            <a:rPr lang="en-US" b="1" dirty="0" smtClean="0"/>
            <a:t>Articles</a:t>
          </a:r>
          <a:endParaRPr lang="en-US" b="1" dirty="0"/>
        </a:p>
      </dgm:t>
    </dgm:pt>
    <dgm:pt modelId="{4F032AEB-7E5B-4A96-AE32-2BFE8BAA2162}" type="parTrans" cxnId="{AE535A8A-9306-4FAC-B5BE-F08445F55E86}">
      <dgm:prSet/>
      <dgm:spPr/>
      <dgm:t>
        <a:bodyPr/>
        <a:lstStyle/>
        <a:p>
          <a:endParaRPr lang="en-US"/>
        </a:p>
      </dgm:t>
    </dgm:pt>
    <dgm:pt modelId="{EDA2570C-E867-4CB6-8859-0354999A7EAA}" type="sibTrans" cxnId="{AE535A8A-9306-4FAC-B5BE-F08445F55E86}">
      <dgm:prSet/>
      <dgm:spPr/>
      <dgm:t>
        <a:bodyPr/>
        <a:lstStyle/>
        <a:p>
          <a:endParaRPr lang="en-US"/>
        </a:p>
      </dgm:t>
    </dgm:pt>
    <dgm:pt modelId="{4D75015D-BB74-49CB-A627-872F72E56F8E}">
      <dgm:prSet phldrT="[Text]"/>
      <dgm:spPr/>
      <dgm:t>
        <a:bodyPr/>
        <a:lstStyle/>
        <a:p>
          <a:r>
            <a:rPr lang="en-US" b="1" dirty="0" smtClean="0"/>
            <a:t>Publications / Websites</a:t>
          </a:r>
          <a:endParaRPr lang="en-US" b="1" dirty="0"/>
        </a:p>
      </dgm:t>
    </dgm:pt>
    <dgm:pt modelId="{0B713C02-3104-4FE5-B56B-6D4D3D4240CC}" type="parTrans" cxnId="{72D49E18-8351-41A8-8C67-61780124C39E}">
      <dgm:prSet/>
      <dgm:spPr/>
      <dgm:t>
        <a:bodyPr/>
        <a:lstStyle/>
        <a:p>
          <a:endParaRPr lang="en-US"/>
        </a:p>
      </dgm:t>
    </dgm:pt>
    <dgm:pt modelId="{FF7BE80C-9619-4B2F-AAF6-327E3622C22C}" type="sibTrans" cxnId="{72D49E18-8351-41A8-8C67-61780124C39E}">
      <dgm:prSet/>
      <dgm:spPr/>
      <dgm:t>
        <a:bodyPr/>
        <a:lstStyle/>
        <a:p>
          <a:endParaRPr lang="en-US"/>
        </a:p>
      </dgm:t>
    </dgm:pt>
    <dgm:pt modelId="{54326041-9F85-4DA8-A68E-28392E8ED190}">
      <dgm:prSet phldrT="[Text]"/>
      <dgm:spPr/>
      <dgm:t>
        <a:bodyPr/>
        <a:lstStyle/>
        <a:p>
          <a:r>
            <a:rPr lang="en-US" b="1" dirty="0" smtClean="0"/>
            <a:t>Events</a:t>
          </a:r>
          <a:endParaRPr lang="en-US" b="1" dirty="0"/>
        </a:p>
      </dgm:t>
    </dgm:pt>
    <dgm:pt modelId="{53A46785-C97C-41E7-A092-042A21A0FE3B}" type="parTrans" cxnId="{C7B3A828-9399-405F-BF88-E86E30CCAC07}">
      <dgm:prSet/>
      <dgm:spPr/>
      <dgm:t>
        <a:bodyPr/>
        <a:lstStyle/>
        <a:p>
          <a:endParaRPr lang="en-US"/>
        </a:p>
      </dgm:t>
    </dgm:pt>
    <dgm:pt modelId="{75DC12A2-0826-4A90-A749-CAD085D0C85F}" type="sibTrans" cxnId="{C7B3A828-9399-405F-BF88-E86E30CCAC07}">
      <dgm:prSet/>
      <dgm:spPr/>
      <dgm:t>
        <a:bodyPr/>
        <a:lstStyle/>
        <a:p>
          <a:endParaRPr lang="en-US"/>
        </a:p>
      </dgm:t>
    </dgm:pt>
    <dgm:pt modelId="{B1AB1CC4-023A-46AF-8081-5ECA8FAE4813}">
      <dgm:prSet phldrT="[Text]"/>
      <dgm:spPr/>
      <dgm:t>
        <a:bodyPr/>
        <a:lstStyle/>
        <a:p>
          <a:r>
            <a:rPr lang="en-US" b="1" dirty="0" smtClean="0"/>
            <a:t>Sponsorship (local &amp; international)</a:t>
          </a:r>
          <a:endParaRPr lang="en-US" b="1" dirty="0"/>
        </a:p>
      </dgm:t>
    </dgm:pt>
    <dgm:pt modelId="{C2E770FB-B9D7-44C7-B3D3-EA553E27942F}" type="parTrans" cxnId="{A70599AD-5A0E-41E1-A757-F6C33D75C02B}">
      <dgm:prSet/>
      <dgm:spPr/>
      <dgm:t>
        <a:bodyPr/>
        <a:lstStyle/>
        <a:p>
          <a:endParaRPr lang="en-US"/>
        </a:p>
      </dgm:t>
    </dgm:pt>
    <dgm:pt modelId="{C409CE13-85DC-491E-8535-6405568854C9}" type="sibTrans" cxnId="{A70599AD-5A0E-41E1-A757-F6C33D75C02B}">
      <dgm:prSet/>
      <dgm:spPr/>
      <dgm:t>
        <a:bodyPr/>
        <a:lstStyle/>
        <a:p>
          <a:endParaRPr lang="en-US"/>
        </a:p>
      </dgm:t>
    </dgm:pt>
    <dgm:pt modelId="{1E12C8E8-796B-4950-A62E-C43E1D2F5DB3}">
      <dgm:prSet phldrT="[Text]"/>
      <dgm:spPr/>
      <dgm:t>
        <a:bodyPr/>
        <a:lstStyle/>
        <a:p>
          <a:r>
            <a:rPr lang="en-US" b="1" dirty="0" smtClean="0"/>
            <a:t>Speaking Engagements</a:t>
          </a:r>
          <a:endParaRPr lang="en-US" b="1" dirty="0"/>
        </a:p>
      </dgm:t>
    </dgm:pt>
    <dgm:pt modelId="{9DC59B5E-64AC-458E-88CD-74EE3A68B0CE}" type="parTrans" cxnId="{D5F7FEC4-2C28-4D8F-80C3-D3D4C954E347}">
      <dgm:prSet/>
      <dgm:spPr/>
      <dgm:t>
        <a:bodyPr/>
        <a:lstStyle/>
        <a:p>
          <a:endParaRPr lang="en-US"/>
        </a:p>
      </dgm:t>
    </dgm:pt>
    <dgm:pt modelId="{5D6FCC97-F948-4C0C-9BBF-A44C7201A5BE}" type="sibTrans" cxnId="{D5F7FEC4-2C28-4D8F-80C3-D3D4C954E347}">
      <dgm:prSet/>
      <dgm:spPr/>
      <dgm:t>
        <a:bodyPr/>
        <a:lstStyle/>
        <a:p>
          <a:endParaRPr lang="en-US"/>
        </a:p>
      </dgm:t>
    </dgm:pt>
    <dgm:pt modelId="{53F4A0CE-D541-453B-BE16-7DFE56F5AF50}">
      <dgm:prSet/>
      <dgm:spPr/>
      <dgm:t>
        <a:bodyPr/>
        <a:lstStyle/>
        <a:p>
          <a:endParaRPr lang="en-US" dirty="0"/>
        </a:p>
      </dgm:t>
    </dgm:pt>
    <dgm:pt modelId="{FC122CD4-2087-49E0-B87A-0BFD104868ED}" type="parTrans" cxnId="{8C8EE3B3-46E3-48B0-8A0A-9FE37AB03BC0}">
      <dgm:prSet/>
      <dgm:spPr/>
      <dgm:t>
        <a:bodyPr/>
        <a:lstStyle/>
        <a:p>
          <a:endParaRPr lang="en-US"/>
        </a:p>
      </dgm:t>
    </dgm:pt>
    <dgm:pt modelId="{42665F9A-C3EE-4847-A711-137BDF351AA4}" type="sibTrans" cxnId="{8C8EE3B3-46E3-48B0-8A0A-9FE37AB03BC0}">
      <dgm:prSet/>
      <dgm:spPr/>
      <dgm:t>
        <a:bodyPr/>
        <a:lstStyle/>
        <a:p>
          <a:endParaRPr lang="en-US"/>
        </a:p>
      </dgm:t>
    </dgm:pt>
    <dgm:pt modelId="{35840699-6B63-45A4-B1C8-C60EEDDA395B}">
      <dgm:prSet/>
      <dgm:spPr/>
      <dgm:t>
        <a:bodyPr/>
        <a:lstStyle/>
        <a:p>
          <a:endParaRPr lang="en-US" dirty="0"/>
        </a:p>
      </dgm:t>
    </dgm:pt>
    <dgm:pt modelId="{93B1020C-7EAF-42F6-8110-06A8A2784FA4}" type="parTrans" cxnId="{6EDC4F82-A308-4CE6-BB6B-D36C29B00A16}">
      <dgm:prSet/>
      <dgm:spPr/>
      <dgm:t>
        <a:bodyPr/>
        <a:lstStyle/>
        <a:p>
          <a:endParaRPr lang="en-US"/>
        </a:p>
      </dgm:t>
    </dgm:pt>
    <dgm:pt modelId="{C3E7A4A5-417B-4E5C-9EF6-ACCC07C92EFA}" type="sibTrans" cxnId="{6EDC4F82-A308-4CE6-BB6B-D36C29B00A16}">
      <dgm:prSet/>
      <dgm:spPr/>
      <dgm:t>
        <a:bodyPr/>
        <a:lstStyle/>
        <a:p>
          <a:endParaRPr lang="en-US"/>
        </a:p>
      </dgm:t>
    </dgm:pt>
    <dgm:pt modelId="{580F1A03-01E7-45E4-8C2F-1A5B965A690A}">
      <dgm:prSet/>
      <dgm:spPr/>
      <dgm:t>
        <a:bodyPr/>
        <a:lstStyle/>
        <a:p>
          <a:endParaRPr lang="en-US" dirty="0"/>
        </a:p>
      </dgm:t>
    </dgm:pt>
    <dgm:pt modelId="{4B589E8D-7BFC-42D8-9118-D88E45A1430E}" type="parTrans" cxnId="{3F51367C-6E2E-4D0C-8FEF-C453A2AACB4F}">
      <dgm:prSet/>
      <dgm:spPr/>
      <dgm:t>
        <a:bodyPr/>
        <a:lstStyle/>
        <a:p>
          <a:endParaRPr lang="en-US"/>
        </a:p>
      </dgm:t>
    </dgm:pt>
    <dgm:pt modelId="{C6BDE0C0-7950-4CB5-A97B-BCABD1A8B1AE}" type="sibTrans" cxnId="{3F51367C-6E2E-4D0C-8FEF-C453A2AACB4F}">
      <dgm:prSet/>
      <dgm:spPr/>
      <dgm:t>
        <a:bodyPr/>
        <a:lstStyle/>
        <a:p>
          <a:endParaRPr lang="en-US"/>
        </a:p>
      </dgm:t>
    </dgm:pt>
    <dgm:pt modelId="{4C3C3061-357D-4E32-B00D-AE1172663BC4}">
      <dgm:prSet/>
      <dgm:spPr/>
      <dgm:t>
        <a:bodyPr/>
        <a:lstStyle/>
        <a:p>
          <a:endParaRPr lang="en-US" dirty="0"/>
        </a:p>
      </dgm:t>
    </dgm:pt>
    <dgm:pt modelId="{43AD7FB0-00BB-41B4-8B13-977411AA0D0D}" type="parTrans" cxnId="{19B27011-22D9-4897-BFA5-74CA7CD78B45}">
      <dgm:prSet/>
      <dgm:spPr/>
      <dgm:t>
        <a:bodyPr/>
        <a:lstStyle/>
        <a:p>
          <a:endParaRPr lang="en-US"/>
        </a:p>
      </dgm:t>
    </dgm:pt>
    <dgm:pt modelId="{CC13D532-7FCE-431B-BA2F-73F40441E90F}" type="sibTrans" cxnId="{19B27011-22D9-4897-BFA5-74CA7CD78B45}">
      <dgm:prSet/>
      <dgm:spPr/>
      <dgm:t>
        <a:bodyPr/>
        <a:lstStyle/>
        <a:p>
          <a:endParaRPr lang="en-US"/>
        </a:p>
      </dgm:t>
    </dgm:pt>
    <dgm:pt modelId="{A94C397A-1950-4B14-8F04-366D033CFAF1}" type="pres">
      <dgm:prSet presAssocID="{502AB706-F673-4C53-A760-F185C50A4252}" presName="linear" presStyleCnt="0">
        <dgm:presLayoutVars>
          <dgm:dir/>
          <dgm:animLvl val="lvl"/>
          <dgm:resizeHandles val="exact"/>
        </dgm:presLayoutVars>
      </dgm:prSet>
      <dgm:spPr/>
      <dgm:t>
        <a:bodyPr/>
        <a:lstStyle/>
        <a:p>
          <a:endParaRPr lang="en-US"/>
        </a:p>
      </dgm:t>
    </dgm:pt>
    <dgm:pt modelId="{A93D71EE-350D-4676-BECE-CAB2D4737F34}" type="pres">
      <dgm:prSet presAssocID="{8D9581C1-D77F-42AF-94C9-B8BE34C50788}" presName="parentLin" presStyleCnt="0"/>
      <dgm:spPr/>
    </dgm:pt>
    <dgm:pt modelId="{65328B2C-2994-433E-B941-E162281CDF08}" type="pres">
      <dgm:prSet presAssocID="{8D9581C1-D77F-42AF-94C9-B8BE34C50788}" presName="parentLeftMargin" presStyleLbl="node1" presStyleIdx="0" presStyleCnt="6"/>
      <dgm:spPr/>
      <dgm:t>
        <a:bodyPr/>
        <a:lstStyle/>
        <a:p>
          <a:endParaRPr lang="en-US"/>
        </a:p>
      </dgm:t>
    </dgm:pt>
    <dgm:pt modelId="{153FC68B-2DEE-40BA-A34B-92675E9EBA40}" type="pres">
      <dgm:prSet presAssocID="{8D9581C1-D77F-42AF-94C9-B8BE34C50788}" presName="parentText" presStyleLbl="node1" presStyleIdx="0" presStyleCnt="6">
        <dgm:presLayoutVars>
          <dgm:chMax val="0"/>
          <dgm:bulletEnabled val="1"/>
        </dgm:presLayoutVars>
      </dgm:prSet>
      <dgm:spPr/>
      <dgm:t>
        <a:bodyPr/>
        <a:lstStyle/>
        <a:p>
          <a:endParaRPr lang="en-US"/>
        </a:p>
      </dgm:t>
    </dgm:pt>
    <dgm:pt modelId="{2B1FD2A5-F77D-4053-9347-FD7BE1DD5210}" type="pres">
      <dgm:prSet presAssocID="{8D9581C1-D77F-42AF-94C9-B8BE34C50788}" presName="negativeSpace" presStyleCnt="0"/>
      <dgm:spPr/>
    </dgm:pt>
    <dgm:pt modelId="{7F72807F-0979-46B6-9E22-E9F3D3055A2D}" type="pres">
      <dgm:prSet presAssocID="{8D9581C1-D77F-42AF-94C9-B8BE34C50788}" presName="childText" presStyleLbl="conFgAcc1" presStyleIdx="0" presStyleCnt="6">
        <dgm:presLayoutVars>
          <dgm:bulletEnabled val="1"/>
        </dgm:presLayoutVars>
      </dgm:prSet>
      <dgm:spPr/>
      <dgm:t>
        <a:bodyPr/>
        <a:lstStyle/>
        <a:p>
          <a:endParaRPr lang="en-US"/>
        </a:p>
      </dgm:t>
    </dgm:pt>
    <dgm:pt modelId="{A53DB4FD-350C-4DE0-BA8B-7936D8F909B3}" type="pres">
      <dgm:prSet presAssocID="{84F147AB-BA22-4673-9F17-8D417D51F2AB}" presName="spaceBetweenRectangles" presStyleCnt="0"/>
      <dgm:spPr/>
    </dgm:pt>
    <dgm:pt modelId="{4E40CF2D-CEB2-4706-939A-0E4B64245B8A}" type="pres">
      <dgm:prSet presAssocID="{A45CAF8E-8ECD-492E-9B59-9C126040C06D}" presName="parentLin" presStyleCnt="0"/>
      <dgm:spPr/>
    </dgm:pt>
    <dgm:pt modelId="{F26AC5DC-6D73-4BFA-ADE5-722C58E20D82}" type="pres">
      <dgm:prSet presAssocID="{A45CAF8E-8ECD-492E-9B59-9C126040C06D}" presName="parentLeftMargin" presStyleLbl="node1" presStyleIdx="0" presStyleCnt="6"/>
      <dgm:spPr/>
      <dgm:t>
        <a:bodyPr/>
        <a:lstStyle/>
        <a:p>
          <a:endParaRPr lang="en-US"/>
        </a:p>
      </dgm:t>
    </dgm:pt>
    <dgm:pt modelId="{30E71346-1D5B-46C9-9518-353915BC2088}" type="pres">
      <dgm:prSet presAssocID="{A45CAF8E-8ECD-492E-9B59-9C126040C06D}" presName="parentText" presStyleLbl="node1" presStyleIdx="1" presStyleCnt="6">
        <dgm:presLayoutVars>
          <dgm:chMax val="0"/>
          <dgm:bulletEnabled val="1"/>
        </dgm:presLayoutVars>
      </dgm:prSet>
      <dgm:spPr/>
      <dgm:t>
        <a:bodyPr/>
        <a:lstStyle/>
        <a:p>
          <a:endParaRPr lang="en-US"/>
        </a:p>
      </dgm:t>
    </dgm:pt>
    <dgm:pt modelId="{7BAFD29A-01DF-4009-8CA0-34B0EBAC19BF}" type="pres">
      <dgm:prSet presAssocID="{A45CAF8E-8ECD-492E-9B59-9C126040C06D}" presName="negativeSpace" presStyleCnt="0"/>
      <dgm:spPr/>
    </dgm:pt>
    <dgm:pt modelId="{63379716-1577-4946-9973-F71EE756C9B7}" type="pres">
      <dgm:prSet presAssocID="{A45CAF8E-8ECD-492E-9B59-9C126040C06D}" presName="childText" presStyleLbl="conFgAcc1" presStyleIdx="1" presStyleCnt="6">
        <dgm:presLayoutVars>
          <dgm:bulletEnabled val="1"/>
        </dgm:presLayoutVars>
      </dgm:prSet>
      <dgm:spPr/>
      <dgm:t>
        <a:bodyPr/>
        <a:lstStyle/>
        <a:p>
          <a:endParaRPr lang="en-US"/>
        </a:p>
      </dgm:t>
    </dgm:pt>
    <dgm:pt modelId="{CFE2387D-6FFB-4E47-8E21-58164A49FA00}" type="pres">
      <dgm:prSet presAssocID="{EDA2570C-E867-4CB6-8859-0354999A7EAA}" presName="spaceBetweenRectangles" presStyleCnt="0"/>
      <dgm:spPr/>
    </dgm:pt>
    <dgm:pt modelId="{A0D4711E-F0E7-43A5-9797-57063F246AF0}" type="pres">
      <dgm:prSet presAssocID="{4D75015D-BB74-49CB-A627-872F72E56F8E}" presName="parentLin" presStyleCnt="0"/>
      <dgm:spPr/>
    </dgm:pt>
    <dgm:pt modelId="{88F9C36D-5D32-43A3-8325-268872D69C98}" type="pres">
      <dgm:prSet presAssocID="{4D75015D-BB74-49CB-A627-872F72E56F8E}" presName="parentLeftMargin" presStyleLbl="node1" presStyleIdx="1" presStyleCnt="6"/>
      <dgm:spPr/>
      <dgm:t>
        <a:bodyPr/>
        <a:lstStyle/>
        <a:p>
          <a:endParaRPr lang="en-US"/>
        </a:p>
      </dgm:t>
    </dgm:pt>
    <dgm:pt modelId="{CF704731-5D49-4592-95DC-08409BDAA14C}" type="pres">
      <dgm:prSet presAssocID="{4D75015D-BB74-49CB-A627-872F72E56F8E}" presName="parentText" presStyleLbl="node1" presStyleIdx="2" presStyleCnt="6">
        <dgm:presLayoutVars>
          <dgm:chMax val="0"/>
          <dgm:bulletEnabled val="1"/>
        </dgm:presLayoutVars>
      </dgm:prSet>
      <dgm:spPr/>
      <dgm:t>
        <a:bodyPr/>
        <a:lstStyle/>
        <a:p>
          <a:endParaRPr lang="en-US"/>
        </a:p>
      </dgm:t>
    </dgm:pt>
    <dgm:pt modelId="{2CB52632-17FA-4E71-ABC2-56E8F40F3969}" type="pres">
      <dgm:prSet presAssocID="{4D75015D-BB74-49CB-A627-872F72E56F8E}" presName="negativeSpace" presStyleCnt="0"/>
      <dgm:spPr/>
    </dgm:pt>
    <dgm:pt modelId="{7D29B51E-E4A3-404F-940D-0A0E2F8BA5C0}" type="pres">
      <dgm:prSet presAssocID="{4D75015D-BB74-49CB-A627-872F72E56F8E}" presName="childText" presStyleLbl="conFgAcc1" presStyleIdx="2" presStyleCnt="6">
        <dgm:presLayoutVars>
          <dgm:bulletEnabled val="1"/>
        </dgm:presLayoutVars>
      </dgm:prSet>
      <dgm:spPr/>
      <dgm:t>
        <a:bodyPr/>
        <a:lstStyle/>
        <a:p>
          <a:endParaRPr lang="en-US"/>
        </a:p>
      </dgm:t>
    </dgm:pt>
    <dgm:pt modelId="{7E5B3AB5-2934-4EF1-A022-C85F0631CE96}" type="pres">
      <dgm:prSet presAssocID="{FF7BE80C-9619-4B2F-AAF6-327E3622C22C}" presName="spaceBetweenRectangles" presStyleCnt="0"/>
      <dgm:spPr/>
    </dgm:pt>
    <dgm:pt modelId="{A6565BFD-2B1E-4660-9F73-D2DC8B75FCCC}" type="pres">
      <dgm:prSet presAssocID="{54326041-9F85-4DA8-A68E-28392E8ED190}" presName="parentLin" presStyleCnt="0"/>
      <dgm:spPr/>
    </dgm:pt>
    <dgm:pt modelId="{CF6C7BA2-44B4-4489-A5A8-53633CECC8CB}" type="pres">
      <dgm:prSet presAssocID="{54326041-9F85-4DA8-A68E-28392E8ED190}" presName="parentLeftMargin" presStyleLbl="node1" presStyleIdx="2" presStyleCnt="6"/>
      <dgm:spPr/>
      <dgm:t>
        <a:bodyPr/>
        <a:lstStyle/>
        <a:p>
          <a:endParaRPr lang="en-US"/>
        </a:p>
      </dgm:t>
    </dgm:pt>
    <dgm:pt modelId="{CE4ED779-CF69-4657-9A90-A779B5518079}" type="pres">
      <dgm:prSet presAssocID="{54326041-9F85-4DA8-A68E-28392E8ED190}" presName="parentText" presStyleLbl="node1" presStyleIdx="3" presStyleCnt="6">
        <dgm:presLayoutVars>
          <dgm:chMax val="0"/>
          <dgm:bulletEnabled val="1"/>
        </dgm:presLayoutVars>
      </dgm:prSet>
      <dgm:spPr/>
      <dgm:t>
        <a:bodyPr/>
        <a:lstStyle/>
        <a:p>
          <a:endParaRPr lang="en-US"/>
        </a:p>
      </dgm:t>
    </dgm:pt>
    <dgm:pt modelId="{510C494C-6C50-48B8-A45F-13E787EFC56E}" type="pres">
      <dgm:prSet presAssocID="{54326041-9F85-4DA8-A68E-28392E8ED190}" presName="negativeSpace" presStyleCnt="0"/>
      <dgm:spPr/>
    </dgm:pt>
    <dgm:pt modelId="{89360921-F6FA-4EAF-AD96-327236540851}" type="pres">
      <dgm:prSet presAssocID="{54326041-9F85-4DA8-A68E-28392E8ED190}" presName="childText" presStyleLbl="conFgAcc1" presStyleIdx="3" presStyleCnt="6">
        <dgm:presLayoutVars>
          <dgm:bulletEnabled val="1"/>
        </dgm:presLayoutVars>
      </dgm:prSet>
      <dgm:spPr/>
      <dgm:t>
        <a:bodyPr/>
        <a:lstStyle/>
        <a:p>
          <a:endParaRPr lang="en-US"/>
        </a:p>
      </dgm:t>
    </dgm:pt>
    <dgm:pt modelId="{898492C7-D453-454B-9277-E9088688A62A}" type="pres">
      <dgm:prSet presAssocID="{75DC12A2-0826-4A90-A749-CAD085D0C85F}" presName="spaceBetweenRectangles" presStyleCnt="0"/>
      <dgm:spPr/>
    </dgm:pt>
    <dgm:pt modelId="{67969C9A-ED81-4A43-8769-CAF62C06C690}" type="pres">
      <dgm:prSet presAssocID="{B1AB1CC4-023A-46AF-8081-5ECA8FAE4813}" presName="parentLin" presStyleCnt="0"/>
      <dgm:spPr/>
    </dgm:pt>
    <dgm:pt modelId="{5FDB9C00-685A-470F-9E5D-416BD949FB24}" type="pres">
      <dgm:prSet presAssocID="{B1AB1CC4-023A-46AF-8081-5ECA8FAE4813}" presName="parentLeftMargin" presStyleLbl="node1" presStyleIdx="3" presStyleCnt="6"/>
      <dgm:spPr/>
      <dgm:t>
        <a:bodyPr/>
        <a:lstStyle/>
        <a:p>
          <a:endParaRPr lang="en-US"/>
        </a:p>
      </dgm:t>
    </dgm:pt>
    <dgm:pt modelId="{D8B4E495-2949-4872-AD01-08F64E511C01}" type="pres">
      <dgm:prSet presAssocID="{B1AB1CC4-023A-46AF-8081-5ECA8FAE4813}" presName="parentText" presStyleLbl="node1" presStyleIdx="4" presStyleCnt="6">
        <dgm:presLayoutVars>
          <dgm:chMax val="0"/>
          <dgm:bulletEnabled val="1"/>
        </dgm:presLayoutVars>
      </dgm:prSet>
      <dgm:spPr/>
      <dgm:t>
        <a:bodyPr/>
        <a:lstStyle/>
        <a:p>
          <a:endParaRPr lang="en-US"/>
        </a:p>
      </dgm:t>
    </dgm:pt>
    <dgm:pt modelId="{77BF9921-34D0-416E-BCF1-4DEE5348F1BC}" type="pres">
      <dgm:prSet presAssocID="{B1AB1CC4-023A-46AF-8081-5ECA8FAE4813}" presName="negativeSpace" presStyleCnt="0"/>
      <dgm:spPr/>
    </dgm:pt>
    <dgm:pt modelId="{C4DB3090-668D-41F8-93C0-7E738CDD6B55}" type="pres">
      <dgm:prSet presAssocID="{B1AB1CC4-023A-46AF-8081-5ECA8FAE4813}" presName="childText" presStyleLbl="conFgAcc1" presStyleIdx="4" presStyleCnt="6">
        <dgm:presLayoutVars>
          <dgm:bulletEnabled val="1"/>
        </dgm:presLayoutVars>
      </dgm:prSet>
      <dgm:spPr/>
    </dgm:pt>
    <dgm:pt modelId="{C2CBA4F9-4366-4663-80AB-6F4C3052D620}" type="pres">
      <dgm:prSet presAssocID="{C409CE13-85DC-491E-8535-6405568854C9}" presName="spaceBetweenRectangles" presStyleCnt="0"/>
      <dgm:spPr/>
    </dgm:pt>
    <dgm:pt modelId="{B34074A0-ED71-48CB-9119-6F67A7AC2C65}" type="pres">
      <dgm:prSet presAssocID="{1E12C8E8-796B-4950-A62E-C43E1D2F5DB3}" presName="parentLin" presStyleCnt="0"/>
      <dgm:spPr/>
    </dgm:pt>
    <dgm:pt modelId="{FE6DC25F-2006-46EE-8DCF-674B2199340C}" type="pres">
      <dgm:prSet presAssocID="{1E12C8E8-796B-4950-A62E-C43E1D2F5DB3}" presName="parentLeftMargin" presStyleLbl="node1" presStyleIdx="4" presStyleCnt="6"/>
      <dgm:spPr/>
      <dgm:t>
        <a:bodyPr/>
        <a:lstStyle/>
        <a:p>
          <a:endParaRPr lang="en-US"/>
        </a:p>
      </dgm:t>
    </dgm:pt>
    <dgm:pt modelId="{3301B5D4-8381-468F-937B-C97924B02650}" type="pres">
      <dgm:prSet presAssocID="{1E12C8E8-796B-4950-A62E-C43E1D2F5DB3}" presName="parentText" presStyleLbl="node1" presStyleIdx="5" presStyleCnt="6">
        <dgm:presLayoutVars>
          <dgm:chMax val="0"/>
          <dgm:bulletEnabled val="1"/>
        </dgm:presLayoutVars>
      </dgm:prSet>
      <dgm:spPr/>
      <dgm:t>
        <a:bodyPr/>
        <a:lstStyle/>
        <a:p>
          <a:endParaRPr lang="en-US"/>
        </a:p>
      </dgm:t>
    </dgm:pt>
    <dgm:pt modelId="{58964BF7-F23E-4C48-ADA8-07E61B6DD938}" type="pres">
      <dgm:prSet presAssocID="{1E12C8E8-796B-4950-A62E-C43E1D2F5DB3}" presName="negativeSpace" presStyleCnt="0"/>
      <dgm:spPr/>
    </dgm:pt>
    <dgm:pt modelId="{55836B9F-F421-4893-94EE-017E3079AD23}" type="pres">
      <dgm:prSet presAssocID="{1E12C8E8-796B-4950-A62E-C43E1D2F5DB3}" presName="childText" presStyleLbl="conFgAcc1" presStyleIdx="5" presStyleCnt="6">
        <dgm:presLayoutVars>
          <dgm:bulletEnabled val="1"/>
        </dgm:presLayoutVars>
      </dgm:prSet>
      <dgm:spPr/>
    </dgm:pt>
  </dgm:ptLst>
  <dgm:cxnLst>
    <dgm:cxn modelId="{FB2F4DAE-C387-4D9F-B8CE-9C584E25EE42}" type="presOf" srcId="{1E12C8E8-796B-4950-A62E-C43E1D2F5DB3}" destId="{3301B5D4-8381-468F-937B-C97924B02650}" srcOrd="1" destOrd="0" presId="urn:microsoft.com/office/officeart/2005/8/layout/list1"/>
    <dgm:cxn modelId="{A209235F-7F4E-4583-AF1D-3F73B3DD1768}" type="presOf" srcId="{54326041-9F85-4DA8-A68E-28392E8ED190}" destId="{CF6C7BA2-44B4-4489-A5A8-53633CECC8CB}" srcOrd="0" destOrd="0" presId="urn:microsoft.com/office/officeart/2005/8/layout/list1"/>
    <dgm:cxn modelId="{19B27011-22D9-4897-BFA5-74CA7CD78B45}" srcId="{54326041-9F85-4DA8-A68E-28392E8ED190}" destId="{4C3C3061-357D-4E32-B00D-AE1172663BC4}" srcOrd="0" destOrd="0" parTransId="{43AD7FB0-00BB-41B4-8B13-977411AA0D0D}" sibTransId="{CC13D532-7FCE-431B-BA2F-73F40441E90F}"/>
    <dgm:cxn modelId="{3FE3411D-6AFC-4F99-A0B1-FB9F4B2FDA00}" type="presOf" srcId="{53F4A0CE-D541-453B-BE16-7DFE56F5AF50}" destId="{7F72807F-0979-46B6-9E22-E9F3D3055A2D}" srcOrd="0" destOrd="0" presId="urn:microsoft.com/office/officeart/2005/8/layout/list1"/>
    <dgm:cxn modelId="{BD12E51E-4E8D-4D58-82B2-908B5B278354}" type="presOf" srcId="{8D9581C1-D77F-42AF-94C9-B8BE34C50788}" destId="{65328B2C-2994-433E-B941-E162281CDF08}" srcOrd="0" destOrd="0" presId="urn:microsoft.com/office/officeart/2005/8/layout/list1"/>
    <dgm:cxn modelId="{A70599AD-5A0E-41E1-A757-F6C33D75C02B}" srcId="{502AB706-F673-4C53-A760-F185C50A4252}" destId="{B1AB1CC4-023A-46AF-8081-5ECA8FAE4813}" srcOrd="4" destOrd="0" parTransId="{C2E770FB-B9D7-44C7-B3D3-EA553E27942F}" sibTransId="{C409CE13-85DC-491E-8535-6405568854C9}"/>
    <dgm:cxn modelId="{61CFA1DE-DF4C-4561-B176-BAF9C6E2A6F0}" type="presOf" srcId="{B1AB1CC4-023A-46AF-8081-5ECA8FAE4813}" destId="{D8B4E495-2949-4872-AD01-08F64E511C01}" srcOrd="1" destOrd="0" presId="urn:microsoft.com/office/officeart/2005/8/layout/list1"/>
    <dgm:cxn modelId="{5171C22F-88CD-4BD2-96F7-58188BC8DE16}" type="presOf" srcId="{8D9581C1-D77F-42AF-94C9-B8BE34C50788}" destId="{153FC68B-2DEE-40BA-A34B-92675E9EBA40}" srcOrd="1" destOrd="0" presId="urn:microsoft.com/office/officeart/2005/8/layout/list1"/>
    <dgm:cxn modelId="{CCC9D84E-2201-48ED-B3F3-2F23ED67343A}" type="presOf" srcId="{A45CAF8E-8ECD-492E-9B59-9C126040C06D}" destId="{30E71346-1D5B-46C9-9518-353915BC2088}" srcOrd="1" destOrd="0" presId="urn:microsoft.com/office/officeart/2005/8/layout/list1"/>
    <dgm:cxn modelId="{8A5B7D42-B59E-438A-9BFB-9DA0929581F9}" type="presOf" srcId="{54326041-9F85-4DA8-A68E-28392E8ED190}" destId="{CE4ED779-CF69-4657-9A90-A779B5518079}" srcOrd="1" destOrd="0" presId="urn:microsoft.com/office/officeart/2005/8/layout/list1"/>
    <dgm:cxn modelId="{FD267F00-964D-4EE5-9466-56BFC58A9548}" type="presOf" srcId="{1E12C8E8-796B-4950-A62E-C43E1D2F5DB3}" destId="{FE6DC25F-2006-46EE-8DCF-674B2199340C}" srcOrd="0" destOrd="0" presId="urn:microsoft.com/office/officeart/2005/8/layout/list1"/>
    <dgm:cxn modelId="{6EDC4F82-A308-4CE6-BB6B-D36C29B00A16}" srcId="{A45CAF8E-8ECD-492E-9B59-9C126040C06D}" destId="{35840699-6B63-45A4-B1C8-C60EEDDA395B}" srcOrd="0" destOrd="0" parTransId="{93B1020C-7EAF-42F6-8110-06A8A2784FA4}" sibTransId="{C3E7A4A5-417B-4E5C-9EF6-ACCC07C92EFA}"/>
    <dgm:cxn modelId="{E278A211-BCAD-4B7B-9EA4-772AE94A0E07}" type="presOf" srcId="{4C3C3061-357D-4E32-B00D-AE1172663BC4}" destId="{89360921-F6FA-4EAF-AD96-327236540851}" srcOrd="0" destOrd="0" presId="urn:microsoft.com/office/officeart/2005/8/layout/list1"/>
    <dgm:cxn modelId="{F190C719-2885-416D-960A-8E48C5DAB559}" type="presOf" srcId="{A45CAF8E-8ECD-492E-9B59-9C126040C06D}" destId="{F26AC5DC-6D73-4BFA-ADE5-722C58E20D82}" srcOrd="0" destOrd="0" presId="urn:microsoft.com/office/officeart/2005/8/layout/list1"/>
    <dgm:cxn modelId="{D5F7FEC4-2C28-4D8F-80C3-D3D4C954E347}" srcId="{502AB706-F673-4C53-A760-F185C50A4252}" destId="{1E12C8E8-796B-4950-A62E-C43E1D2F5DB3}" srcOrd="5" destOrd="0" parTransId="{9DC59B5E-64AC-458E-88CD-74EE3A68B0CE}" sibTransId="{5D6FCC97-F948-4C0C-9BBF-A44C7201A5BE}"/>
    <dgm:cxn modelId="{3F51367C-6E2E-4D0C-8FEF-C453A2AACB4F}" srcId="{4D75015D-BB74-49CB-A627-872F72E56F8E}" destId="{580F1A03-01E7-45E4-8C2F-1A5B965A690A}" srcOrd="0" destOrd="0" parTransId="{4B589E8D-7BFC-42D8-9118-D88E45A1430E}" sibTransId="{C6BDE0C0-7950-4CB5-A97B-BCABD1A8B1AE}"/>
    <dgm:cxn modelId="{74F9DEE8-92EE-4995-9BBB-707840780378}" type="presOf" srcId="{4D75015D-BB74-49CB-A627-872F72E56F8E}" destId="{88F9C36D-5D32-43A3-8325-268872D69C98}" srcOrd="0" destOrd="0" presId="urn:microsoft.com/office/officeart/2005/8/layout/list1"/>
    <dgm:cxn modelId="{C7B3A828-9399-405F-BF88-E86E30CCAC07}" srcId="{502AB706-F673-4C53-A760-F185C50A4252}" destId="{54326041-9F85-4DA8-A68E-28392E8ED190}" srcOrd="3" destOrd="0" parTransId="{53A46785-C97C-41E7-A092-042A21A0FE3B}" sibTransId="{75DC12A2-0826-4A90-A749-CAD085D0C85F}"/>
    <dgm:cxn modelId="{8D54CB9E-FEDD-451B-8999-489A6B4D35D7}" type="presOf" srcId="{B1AB1CC4-023A-46AF-8081-5ECA8FAE4813}" destId="{5FDB9C00-685A-470F-9E5D-416BD949FB24}" srcOrd="0" destOrd="0" presId="urn:microsoft.com/office/officeart/2005/8/layout/list1"/>
    <dgm:cxn modelId="{9131629F-C375-4742-B469-9B14AA123459}" type="presOf" srcId="{502AB706-F673-4C53-A760-F185C50A4252}" destId="{A94C397A-1950-4B14-8F04-366D033CFAF1}" srcOrd="0" destOrd="0" presId="urn:microsoft.com/office/officeart/2005/8/layout/list1"/>
    <dgm:cxn modelId="{117042F8-B86B-481C-92E4-1B1BE42768E5}" type="presOf" srcId="{4D75015D-BB74-49CB-A627-872F72E56F8E}" destId="{CF704731-5D49-4592-95DC-08409BDAA14C}" srcOrd="1" destOrd="0" presId="urn:microsoft.com/office/officeart/2005/8/layout/list1"/>
    <dgm:cxn modelId="{55967A08-1021-4C55-81E5-1C8EED6425E3}" type="presOf" srcId="{35840699-6B63-45A4-B1C8-C60EEDDA395B}" destId="{63379716-1577-4946-9973-F71EE756C9B7}" srcOrd="0" destOrd="0" presId="urn:microsoft.com/office/officeart/2005/8/layout/list1"/>
    <dgm:cxn modelId="{AE535A8A-9306-4FAC-B5BE-F08445F55E86}" srcId="{502AB706-F673-4C53-A760-F185C50A4252}" destId="{A45CAF8E-8ECD-492E-9B59-9C126040C06D}" srcOrd="1" destOrd="0" parTransId="{4F032AEB-7E5B-4A96-AE32-2BFE8BAA2162}" sibTransId="{EDA2570C-E867-4CB6-8859-0354999A7EAA}"/>
    <dgm:cxn modelId="{72D49E18-8351-41A8-8C67-61780124C39E}" srcId="{502AB706-F673-4C53-A760-F185C50A4252}" destId="{4D75015D-BB74-49CB-A627-872F72E56F8E}" srcOrd="2" destOrd="0" parTransId="{0B713C02-3104-4FE5-B56B-6D4D3D4240CC}" sibTransId="{FF7BE80C-9619-4B2F-AAF6-327E3622C22C}"/>
    <dgm:cxn modelId="{A3BA5838-58A1-4265-B268-D186F0C98311}" srcId="{502AB706-F673-4C53-A760-F185C50A4252}" destId="{8D9581C1-D77F-42AF-94C9-B8BE34C50788}" srcOrd="0" destOrd="0" parTransId="{1050F89E-9BEB-45A0-B35F-9E609048EDC6}" sibTransId="{84F147AB-BA22-4673-9F17-8D417D51F2AB}"/>
    <dgm:cxn modelId="{8C8EE3B3-46E3-48B0-8A0A-9FE37AB03BC0}" srcId="{8D9581C1-D77F-42AF-94C9-B8BE34C50788}" destId="{53F4A0CE-D541-453B-BE16-7DFE56F5AF50}" srcOrd="0" destOrd="0" parTransId="{FC122CD4-2087-49E0-B87A-0BFD104868ED}" sibTransId="{42665F9A-C3EE-4847-A711-137BDF351AA4}"/>
    <dgm:cxn modelId="{A7A69C77-89CA-4A44-BDC2-DB5EFD6DFE33}" type="presOf" srcId="{580F1A03-01E7-45E4-8C2F-1A5B965A690A}" destId="{7D29B51E-E4A3-404F-940D-0A0E2F8BA5C0}" srcOrd="0" destOrd="0" presId="urn:microsoft.com/office/officeart/2005/8/layout/list1"/>
    <dgm:cxn modelId="{A187444E-8081-406B-9A96-790D3C59F3E4}" type="presParOf" srcId="{A94C397A-1950-4B14-8F04-366D033CFAF1}" destId="{A93D71EE-350D-4676-BECE-CAB2D4737F34}" srcOrd="0" destOrd="0" presId="urn:microsoft.com/office/officeart/2005/8/layout/list1"/>
    <dgm:cxn modelId="{3E1048A7-EA1E-41B7-8C9B-C2D72D5FFA62}" type="presParOf" srcId="{A93D71EE-350D-4676-BECE-CAB2D4737F34}" destId="{65328B2C-2994-433E-B941-E162281CDF08}" srcOrd="0" destOrd="0" presId="urn:microsoft.com/office/officeart/2005/8/layout/list1"/>
    <dgm:cxn modelId="{70977059-F86D-48F0-AB0D-0B2B7CB678EE}" type="presParOf" srcId="{A93D71EE-350D-4676-BECE-CAB2D4737F34}" destId="{153FC68B-2DEE-40BA-A34B-92675E9EBA40}" srcOrd="1" destOrd="0" presId="urn:microsoft.com/office/officeart/2005/8/layout/list1"/>
    <dgm:cxn modelId="{887F0803-CC3E-4625-852E-1BB087E22852}" type="presParOf" srcId="{A94C397A-1950-4B14-8F04-366D033CFAF1}" destId="{2B1FD2A5-F77D-4053-9347-FD7BE1DD5210}" srcOrd="1" destOrd="0" presId="urn:microsoft.com/office/officeart/2005/8/layout/list1"/>
    <dgm:cxn modelId="{3D67C5AE-671F-4F11-B792-8CD575BE58EC}" type="presParOf" srcId="{A94C397A-1950-4B14-8F04-366D033CFAF1}" destId="{7F72807F-0979-46B6-9E22-E9F3D3055A2D}" srcOrd="2" destOrd="0" presId="urn:microsoft.com/office/officeart/2005/8/layout/list1"/>
    <dgm:cxn modelId="{0351E899-02E3-4088-9794-CED488648EAD}" type="presParOf" srcId="{A94C397A-1950-4B14-8F04-366D033CFAF1}" destId="{A53DB4FD-350C-4DE0-BA8B-7936D8F909B3}" srcOrd="3" destOrd="0" presId="urn:microsoft.com/office/officeart/2005/8/layout/list1"/>
    <dgm:cxn modelId="{60177130-02A9-440B-9310-7211EE3BA7A6}" type="presParOf" srcId="{A94C397A-1950-4B14-8F04-366D033CFAF1}" destId="{4E40CF2D-CEB2-4706-939A-0E4B64245B8A}" srcOrd="4" destOrd="0" presId="urn:microsoft.com/office/officeart/2005/8/layout/list1"/>
    <dgm:cxn modelId="{DB1E9897-D297-49E5-86E6-D1D16321E4BA}" type="presParOf" srcId="{4E40CF2D-CEB2-4706-939A-0E4B64245B8A}" destId="{F26AC5DC-6D73-4BFA-ADE5-722C58E20D82}" srcOrd="0" destOrd="0" presId="urn:microsoft.com/office/officeart/2005/8/layout/list1"/>
    <dgm:cxn modelId="{4B6EC07A-BF19-460F-8BF7-94B89C6244AC}" type="presParOf" srcId="{4E40CF2D-CEB2-4706-939A-0E4B64245B8A}" destId="{30E71346-1D5B-46C9-9518-353915BC2088}" srcOrd="1" destOrd="0" presId="urn:microsoft.com/office/officeart/2005/8/layout/list1"/>
    <dgm:cxn modelId="{3B20AADE-C683-477A-A926-9DF3CF650751}" type="presParOf" srcId="{A94C397A-1950-4B14-8F04-366D033CFAF1}" destId="{7BAFD29A-01DF-4009-8CA0-34B0EBAC19BF}" srcOrd="5" destOrd="0" presId="urn:microsoft.com/office/officeart/2005/8/layout/list1"/>
    <dgm:cxn modelId="{182600A5-FD40-4607-882E-CA3A91F4B8D3}" type="presParOf" srcId="{A94C397A-1950-4B14-8F04-366D033CFAF1}" destId="{63379716-1577-4946-9973-F71EE756C9B7}" srcOrd="6" destOrd="0" presId="urn:microsoft.com/office/officeart/2005/8/layout/list1"/>
    <dgm:cxn modelId="{5D5FEB9B-DB0D-4594-9C7E-77A1DC418D04}" type="presParOf" srcId="{A94C397A-1950-4B14-8F04-366D033CFAF1}" destId="{CFE2387D-6FFB-4E47-8E21-58164A49FA00}" srcOrd="7" destOrd="0" presId="urn:microsoft.com/office/officeart/2005/8/layout/list1"/>
    <dgm:cxn modelId="{C105B0C6-C2B3-4E95-87E5-F55A8164C62E}" type="presParOf" srcId="{A94C397A-1950-4B14-8F04-366D033CFAF1}" destId="{A0D4711E-F0E7-43A5-9797-57063F246AF0}" srcOrd="8" destOrd="0" presId="urn:microsoft.com/office/officeart/2005/8/layout/list1"/>
    <dgm:cxn modelId="{E36A2E16-C961-4F5D-8FF9-69E7B6C6C455}" type="presParOf" srcId="{A0D4711E-F0E7-43A5-9797-57063F246AF0}" destId="{88F9C36D-5D32-43A3-8325-268872D69C98}" srcOrd="0" destOrd="0" presId="urn:microsoft.com/office/officeart/2005/8/layout/list1"/>
    <dgm:cxn modelId="{327D8537-3F91-4166-9B5E-1D4A432B9AF7}" type="presParOf" srcId="{A0D4711E-F0E7-43A5-9797-57063F246AF0}" destId="{CF704731-5D49-4592-95DC-08409BDAA14C}" srcOrd="1" destOrd="0" presId="urn:microsoft.com/office/officeart/2005/8/layout/list1"/>
    <dgm:cxn modelId="{57E7DD8A-657F-4C9D-B4B1-022AE490FD09}" type="presParOf" srcId="{A94C397A-1950-4B14-8F04-366D033CFAF1}" destId="{2CB52632-17FA-4E71-ABC2-56E8F40F3969}" srcOrd="9" destOrd="0" presId="urn:microsoft.com/office/officeart/2005/8/layout/list1"/>
    <dgm:cxn modelId="{8781366E-BB8C-48E4-80D0-F75E0E14F105}" type="presParOf" srcId="{A94C397A-1950-4B14-8F04-366D033CFAF1}" destId="{7D29B51E-E4A3-404F-940D-0A0E2F8BA5C0}" srcOrd="10" destOrd="0" presId="urn:microsoft.com/office/officeart/2005/8/layout/list1"/>
    <dgm:cxn modelId="{F45836E4-07FE-4D07-A5D9-4FE5B48E7EF4}" type="presParOf" srcId="{A94C397A-1950-4B14-8F04-366D033CFAF1}" destId="{7E5B3AB5-2934-4EF1-A022-C85F0631CE96}" srcOrd="11" destOrd="0" presId="urn:microsoft.com/office/officeart/2005/8/layout/list1"/>
    <dgm:cxn modelId="{E10B326F-5AF1-4C1E-9707-0CF7DAB86A5B}" type="presParOf" srcId="{A94C397A-1950-4B14-8F04-366D033CFAF1}" destId="{A6565BFD-2B1E-4660-9F73-D2DC8B75FCCC}" srcOrd="12" destOrd="0" presId="urn:microsoft.com/office/officeart/2005/8/layout/list1"/>
    <dgm:cxn modelId="{596A3546-DD23-4047-A300-A3F26C9469CC}" type="presParOf" srcId="{A6565BFD-2B1E-4660-9F73-D2DC8B75FCCC}" destId="{CF6C7BA2-44B4-4489-A5A8-53633CECC8CB}" srcOrd="0" destOrd="0" presId="urn:microsoft.com/office/officeart/2005/8/layout/list1"/>
    <dgm:cxn modelId="{BA229F62-56D2-4022-8163-629A7F21E049}" type="presParOf" srcId="{A6565BFD-2B1E-4660-9F73-D2DC8B75FCCC}" destId="{CE4ED779-CF69-4657-9A90-A779B5518079}" srcOrd="1" destOrd="0" presId="urn:microsoft.com/office/officeart/2005/8/layout/list1"/>
    <dgm:cxn modelId="{3A268AC5-F855-495A-B5AA-BDFF09B7878F}" type="presParOf" srcId="{A94C397A-1950-4B14-8F04-366D033CFAF1}" destId="{510C494C-6C50-48B8-A45F-13E787EFC56E}" srcOrd="13" destOrd="0" presId="urn:microsoft.com/office/officeart/2005/8/layout/list1"/>
    <dgm:cxn modelId="{1CEE98E3-A8A5-4502-99DB-EF63CEA44E51}" type="presParOf" srcId="{A94C397A-1950-4B14-8F04-366D033CFAF1}" destId="{89360921-F6FA-4EAF-AD96-327236540851}" srcOrd="14" destOrd="0" presId="urn:microsoft.com/office/officeart/2005/8/layout/list1"/>
    <dgm:cxn modelId="{1FD5CEC1-B91B-4B03-9F1F-B57A7741261A}" type="presParOf" srcId="{A94C397A-1950-4B14-8F04-366D033CFAF1}" destId="{898492C7-D453-454B-9277-E9088688A62A}" srcOrd="15" destOrd="0" presId="urn:microsoft.com/office/officeart/2005/8/layout/list1"/>
    <dgm:cxn modelId="{A6B3599D-442C-4992-8CB3-AED35BE409DE}" type="presParOf" srcId="{A94C397A-1950-4B14-8F04-366D033CFAF1}" destId="{67969C9A-ED81-4A43-8769-CAF62C06C690}" srcOrd="16" destOrd="0" presId="urn:microsoft.com/office/officeart/2005/8/layout/list1"/>
    <dgm:cxn modelId="{29096027-5BDF-428A-A1C4-C15931677E7B}" type="presParOf" srcId="{67969C9A-ED81-4A43-8769-CAF62C06C690}" destId="{5FDB9C00-685A-470F-9E5D-416BD949FB24}" srcOrd="0" destOrd="0" presId="urn:microsoft.com/office/officeart/2005/8/layout/list1"/>
    <dgm:cxn modelId="{35D0418A-8AE4-472B-8E9E-4D45E60C3F7A}" type="presParOf" srcId="{67969C9A-ED81-4A43-8769-CAF62C06C690}" destId="{D8B4E495-2949-4872-AD01-08F64E511C01}" srcOrd="1" destOrd="0" presId="urn:microsoft.com/office/officeart/2005/8/layout/list1"/>
    <dgm:cxn modelId="{FBB5085E-5809-4019-A6C2-DD8B06548D2D}" type="presParOf" srcId="{A94C397A-1950-4B14-8F04-366D033CFAF1}" destId="{77BF9921-34D0-416E-BCF1-4DEE5348F1BC}" srcOrd="17" destOrd="0" presId="urn:microsoft.com/office/officeart/2005/8/layout/list1"/>
    <dgm:cxn modelId="{F9DD7C54-7DBD-4B14-AB81-68721726B63A}" type="presParOf" srcId="{A94C397A-1950-4B14-8F04-366D033CFAF1}" destId="{C4DB3090-668D-41F8-93C0-7E738CDD6B55}" srcOrd="18" destOrd="0" presId="urn:microsoft.com/office/officeart/2005/8/layout/list1"/>
    <dgm:cxn modelId="{7EE3E107-AF99-47A1-AE77-755ECA878A10}" type="presParOf" srcId="{A94C397A-1950-4B14-8F04-366D033CFAF1}" destId="{C2CBA4F9-4366-4663-80AB-6F4C3052D620}" srcOrd="19" destOrd="0" presId="urn:microsoft.com/office/officeart/2005/8/layout/list1"/>
    <dgm:cxn modelId="{8F16F65E-F7EB-4FD7-B26A-07FA77012C8F}" type="presParOf" srcId="{A94C397A-1950-4B14-8F04-366D033CFAF1}" destId="{B34074A0-ED71-48CB-9119-6F67A7AC2C65}" srcOrd="20" destOrd="0" presId="urn:microsoft.com/office/officeart/2005/8/layout/list1"/>
    <dgm:cxn modelId="{073D9571-E947-49F7-BCD0-3C0A97B27456}" type="presParOf" srcId="{B34074A0-ED71-48CB-9119-6F67A7AC2C65}" destId="{FE6DC25F-2006-46EE-8DCF-674B2199340C}" srcOrd="0" destOrd="0" presId="urn:microsoft.com/office/officeart/2005/8/layout/list1"/>
    <dgm:cxn modelId="{9DE1DF56-FF01-4736-A5EA-007A45304C55}" type="presParOf" srcId="{B34074A0-ED71-48CB-9119-6F67A7AC2C65}" destId="{3301B5D4-8381-468F-937B-C97924B02650}" srcOrd="1" destOrd="0" presId="urn:microsoft.com/office/officeart/2005/8/layout/list1"/>
    <dgm:cxn modelId="{54C712CD-57BB-4DFF-B21E-9D03DAC12C37}" type="presParOf" srcId="{A94C397A-1950-4B14-8F04-366D033CFAF1}" destId="{58964BF7-F23E-4C48-ADA8-07E61B6DD938}" srcOrd="21" destOrd="0" presId="urn:microsoft.com/office/officeart/2005/8/layout/list1"/>
    <dgm:cxn modelId="{6DC643D2-2F60-4A4B-977B-95B783764313}" type="presParOf" srcId="{A94C397A-1950-4B14-8F04-366D033CFAF1}" destId="{55836B9F-F421-4893-94EE-017E3079AD23}"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0DC83F-DA93-465F-A92A-C60ACAD4B395}">
      <dsp:nvSpPr>
        <dsp:cNvPr id="0" name=""/>
        <dsp:cNvSpPr/>
      </dsp:nvSpPr>
      <dsp:spPr>
        <a:xfrm rot="16200000">
          <a:off x="-1309017" y="1309017"/>
          <a:ext cx="5181600" cy="2563564"/>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smtClean="0"/>
            <a:t>SECURITIES MARKET</a:t>
          </a:r>
        </a:p>
        <a:p>
          <a:pPr lvl="0" algn="l" defTabSz="889000">
            <a:lnSpc>
              <a:spcPct val="90000"/>
            </a:lnSpc>
            <a:spcBef>
              <a:spcPct val="0"/>
            </a:spcBef>
            <a:spcAft>
              <a:spcPct val="35000"/>
            </a:spcAft>
          </a:pPr>
          <a:endParaRPr lang="en-US" sz="1700" kern="1200" dirty="0"/>
        </a:p>
        <a:p>
          <a:pPr marL="171450" lvl="1" indent="-171450" algn="l" defTabSz="711200">
            <a:lnSpc>
              <a:spcPct val="90000"/>
            </a:lnSpc>
            <a:spcBef>
              <a:spcPct val="0"/>
            </a:spcBef>
            <a:spcAft>
              <a:spcPct val="15000"/>
            </a:spcAft>
            <a:buChar char="••"/>
          </a:pPr>
          <a:r>
            <a:rPr lang="en-US" sz="1600" kern="1200" smtClean="0"/>
            <a:t>Drive Liquidity &amp; Vibrancy</a:t>
          </a:r>
          <a:endParaRPr lang="en-US" sz="1600" kern="1200" dirty="0"/>
        </a:p>
        <a:p>
          <a:pPr marL="171450" lvl="1" indent="-171450" algn="l" defTabSz="711200">
            <a:lnSpc>
              <a:spcPct val="90000"/>
            </a:lnSpc>
            <a:spcBef>
              <a:spcPct val="0"/>
            </a:spcBef>
            <a:spcAft>
              <a:spcPct val="15000"/>
            </a:spcAft>
            <a:buChar char="••"/>
          </a:pP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smtClean="0"/>
            <a:t>Enhance Pre and Post Trade Equities  Infrastructure and</a:t>
          </a:r>
          <a:endParaRPr lang="en-US" sz="1600" kern="1200" dirty="0"/>
        </a:p>
        <a:p>
          <a:pPr marL="171450" lvl="1" indent="-171450" algn="l" defTabSz="711200">
            <a:lnSpc>
              <a:spcPct val="90000"/>
            </a:lnSpc>
            <a:spcBef>
              <a:spcPct val="0"/>
            </a:spcBef>
            <a:spcAft>
              <a:spcPct val="15000"/>
            </a:spcAft>
            <a:buChar char="••"/>
          </a:pP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t>Shares, REITs, ETFs, Warrants</a:t>
          </a:r>
          <a:endParaRPr lang="en-US" sz="1600" kern="1200" dirty="0">
            <a:solidFill>
              <a:schemeClr val="bg1"/>
            </a:solidFill>
          </a:endParaRPr>
        </a:p>
      </dsp:txBody>
      <dsp:txXfrm rot="16200000">
        <a:off x="-1309017" y="1309017"/>
        <a:ext cx="5181600" cy="2563564"/>
      </dsp:txXfrm>
    </dsp:sp>
    <dsp:sp modelId="{D7154C51-F751-4CE8-BB1A-8CA4E21CAD75}">
      <dsp:nvSpPr>
        <dsp:cNvPr id="0" name=""/>
        <dsp:cNvSpPr/>
      </dsp:nvSpPr>
      <dsp:spPr>
        <a:xfrm rot="16200000">
          <a:off x="1447799" y="1309017"/>
          <a:ext cx="5181600" cy="2563564"/>
        </a:xfrm>
        <a:prstGeom prst="flowChartManualOperati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smtClean="0"/>
            <a:t>DERIVATIVES MARKET</a:t>
          </a:r>
        </a:p>
        <a:p>
          <a:pPr lvl="0" algn="l" defTabSz="889000">
            <a:lnSpc>
              <a:spcPct val="90000"/>
            </a:lnSpc>
            <a:spcBef>
              <a:spcPct val="0"/>
            </a:spcBef>
            <a:spcAft>
              <a:spcPct val="35000"/>
            </a:spcAft>
          </a:pPr>
          <a:endParaRPr lang="en-US" sz="1400" kern="1200" dirty="0"/>
        </a:p>
        <a:p>
          <a:pPr marL="171450" lvl="1" indent="-171450" algn="l" defTabSz="711200">
            <a:lnSpc>
              <a:spcPct val="90000"/>
            </a:lnSpc>
            <a:spcBef>
              <a:spcPct val="0"/>
            </a:spcBef>
            <a:spcAft>
              <a:spcPct val="15000"/>
            </a:spcAft>
            <a:buChar char="••"/>
          </a:pPr>
          <a:r>
            <a:rPr lang="en-US" sz="1600" kern="1200" smtClean="0"/>
            <a:t>Restructure Infrastructure </a:t>
          </a:r>
          <a:endParaRPr lang="en-US" sz="1600" kern="1200" dirty="0"/>
        </a:p>
        <a:p>
          <a:pPr marL="171450" lvl="1" indent="-171450" algn="l" defTabSz="711200">
            <a:lnSpc>
              <a:spcPct val="90000"/>
            </a:lnSpc>
            <a:spcBef>
              <a:spcPct val="0"/>
            </a:spcBef>
            <a:spcAft>
              <a:spcPct val="15000"/>
            </a:spcAft>
            <a:buChar char="••"/>
          </a:pP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smtClean="0"/>
            <a:t>Develop Existing  Business</a:t>
          </a:r>
          <a:endParaRPr lang="en-US" sz="1600" kern="1200" dirty="0"/>
        </a:p>
        <a:p>
          <a:pPr marL="171450" lvl="1" indent="-171450" algn="l" defTabSz="711200">
            <a:lnSpc>
              <a:spcPct val="90000"/>
            </a:lnSpc>
            <a:spcBef>
              <a:spcPct val="0"/>
            </a:spcBef>
            <a:spcAft>
              <a:spcPct val="15000"/>
            </a:spcAft>
            <a:buChar char="••"/>
          </a:pP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cap="none" dirty="0" smtClean="0"/>
            <a:t>Leverage On Existing Strategic Partnership</a:t>
          </a:r>
          <a:endParaRPr lang="en-US" sz="1600" kern="1200" dirty="0">
            <a:effectLst>
              <a:outerShdw blurRad="38100" dist="38100" dir="2700000" algn="tl">
                <a:srgbClr val="000000"/>
              </a:outerShdw>
            </a:effectLst>
            <a:ea typeface="SimSun" pitchFamily="2" charset="-122"/>
          </a:endParaRPr>
        </a:p>
        <a:p>
          <a:pPr marL="171450" lvl="1" indent="-171450" algn="l" defTabSz="711200">
            <a:lnSpc>
              <a:spcPct val="90000"/>
            </a:lnSpc>
            <a:spcBef>
              <a:spcPct val="0"/>
            </a:spcBef>
            <a:spcAft>
              <a:spcPct val="15000"/>
            </a:spcAft>
            <a:buChar char="••"/>
          </a:pPr>
          <a:endParaRPr lang="en-US" sz="1600" kern="1200" dirty="0">
            <a:effectLst>
              <a:outerShdw blurRad="38100" dist="38100" dir="2700000" algn="tl">
                <a:srgbClr val="000000"/>
              </a:outerShdw>
            </a:effectLst>
            <a:ea typeface="SimSun" pitchFamily="2" charset="-122"/>
          </a:endParaRPr>
        </a:p>
        <a:p>
          <a:pPr marL="171450" lvl="1" indent="-171450" algn="l" defTabSz="711200">
            <a:lnSpc>
              <a:spcPct val="90000"/>
            </a:lnSpc>
            <a:spcBef>
              <a:spcPct val="0"/>
            </a:spcBef>
            <a:spcAft>
              <a:spcPct val="15000"/>
            </a:spcAft>
            <a:buChar char="••"/>
          </a:pPr>
          <a:r>
            <a:rPr lang="en-US" sz="1600" kern="1200" dirty="0" smtClean="0">
              <a:effectLst/>
              <a:ea typeface="SimSun" pitchFamily="2" charset="-122"/>
            </a:rPr>
            <a:t>Commodity, Equity, Financial</a:t>
          </a:r>
          <a:endParaRPr lang="en-US" sz="1600" kern="1200" dirty="0">
            <a:effectLst/>
            <a:ea typeface="SimSun" pitchFamily="2" charset="-122"/>
          </a:endParaRPr>
        </a:p>
      </dsp:txBody>
      <dsp:txXfrm rot="16200000">
        <a:off x="1447799" y="1309017"/>
        <a:ext cx="5181600" cy="2563564"/>
      </dsp:txXfrm>
    </dsp:sp>
    <dsp:sp modelId="{5AE3BD6C-AF1F-4142-B257-B07E6BAAC6F9}">
      <dsp:nvSpPr>
        <dsp:cNvPr id="0" name=""/>
        <dsp:cNvSpPr/>
      </dsp:nvSpPr>
      <dsp:spPr>
        <a:xfrm rot="16200000">
          <a:off x="4203631" y="1309017"/>
          <a:ext cx="5181600" cy="2563564"/>
        </a:xfrm>
        <a:prstGeom prst="flowChartManualOperati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b="1" kern="1200" dirty="0" smtClean="0"/>
            <a:t>ISLAMIC MARKETS</a:t>
          </a:r>
        </a:p>
        <a:p>
          <a:pPr lvl="0" algn="l" defTabSz="889000">
            <a:lnSpc>
              <a:spcPct val="90000"/>
            </a:lnSpc>
            <a:spcBef>
              <a:spcPct val="0"/>
            </a:spcBef>
            <a:spcAft>
              <a:spcPct val="35000"/>
            </a:spcAft>
          </a:pPr>
          <a:endParaRPr lang="en-US" sz="1400" kern="1200" dirty="0"/>
        </a:p>
        <a:p>
          <a:pPr marL="171450" lvl="1" indent="-171450" algn="l" defTabSz="711200">
            <a:lnSpc>
              <a:spcPct val="90000"/>
            </a:lnSpc>
            <a:spcBef>
              <a:spcPct val="0"/>
            </a:spcBef>
            <a:spcAft>
              <a:spcPct val="15000"/>
            </a:spcAft>
            <a:buChar char="••"/>
          </a:pPr>
          <a:r>
            <a:rPr lang="en-US" sz="1600" kern="1200" cap="none" smtClean="0"/>
            <a:t>Internationalize Islamic  Markets Products and Capabilities</a:t>
          </a:r>
          <a:endParaRPr lang="en-US" sz="1600" kern="1200" dirty="0"/>
        </a:p>
        <a:p>
          <a:pPr marL="171450" lvl="1" indent="-171450" algn="l" defTabSz="711200">
            <a:lnSpc>
              <a:spcPct val="90000"/>
            </a:lnSpc>
            <a:spcBef>
              <a:spcPct val="0"/>
            </a:spcBef>
            <a:spcAft>
              <a:spcPct val="15000"/>
            </a:spcAft>
            <a:buChar char="••"/>
          </a:pP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cap="none" dirty="0" smtClean="0"/>
            <a:t>Attract International Investors &amp; Issuers</a:t>
          </a:r>
          <a:endParaRPr lang="en-US" sz="1600" kern="1200" cap="none" dirty="0"/>
        </a:p>
        <a:p>
          <a:pPr marL="171450" lvl="1" indent="-171450" algn="l" defTabSz="711200">
            <a:lnSpc>
              <a:spcPct val="90000"/>
            </a:lnSpc>
            <a:spcBef>
              <a:spcPct val="0"/>
            </a:spcBef>
            <a:spcAft>
              <a:spcPct val="15000"/>
            </a:spcAft>
            <a:buChar char="••"/>
          </a:pPr>
          <a:endParaRPr lang="en-US" sz="1600" kern="1200" cap="none" dirty="0"/>
        </a:p>
        <a:p>
          <a:pPr marL="171450" lvl="1" indent="-171450" algn="l" defTabSz="711200">
            <a:lnSpc>
              <a:spcPct val="90000"/>
            </a:lnSpc>
            <a:spcBef>
              <a:spcPct val="0"/>
            </a:spcBef>
            <a:spcAft>
              <a:spcPct val="15000"/>
            </a:spcAft>
            <a:buChar char="••"/>
          </a:pPr>
          <a:r>
            <a:rPr lang="en-US" sz="1600" kern="1200" cap="none" dirty="0" smtClean="0"/>
            <a:t>Sukuk  listing, Islamic Equities, Islamic REITs, Islamic ETFs</a:t>
          </a:r>
          <a:endParaRPr lang="en-US" sz="1600" kern="1200" cap="none" dirty="0"/>
        </a:p>
      </dsp:txBody>
      <dsp:txXfrm rot="16200000">
        <a:off x="4203631" y="1309017"/>
        <a:ext cx="5181600" cy="256356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9"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EB20852-0B92-45C6-9B8E-6CC77CEA76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1C3D94A9-8A7F-460A-8129-6D8BCDBB5652}" type="slidenum">
              <a:rPr lang="en-US" smtClean="0">
                <a:latin typeface="Arial" charset="0"/>
                <a:cs typeface="Arial" charset="0"/>
              </a:rPr>
              <a:pPr/>
              <a:t>5</a:t>
            </a:fld>
            <a:endParaRPr lang="en-US" smtClean="0">
              <a:latin typeface="Arial" charset="0"/>
              <a:cs typeface="Arial" charset="0"/>
            </a:endParaRPr>
          </a:p>
        </p:txBody>
      </p:sp>
      <p:sp>
        <p:nvSpPr>
          <p:cNvPr id="81922" name="Rectangle 2"/>
          <p:cNvSpPr>
            <a:spLocks noGrp="1" noRot="1" noChangeAspect="1" noChangeArrowheads="1" noTextEdit="1"/>
          </p:cNvSpPr>
          <p:nvPr>
            <p:ph type="sldImg"/>
          </p:nvPr>
        </p:nvSpPr>
        <p:spPr>
          <a:ln/>
        </p:spPr>
      </p:sp>
      <p:sp>
        <p:nvSpPr>
          <p:cNvPr id="81923" name="Rectangle 7"/>
          <p:cNvSpPr txBox="1">
            <a:spLocks noChangeArrowheads="1"/>
          </p:cNvSpPr>
          <p:nvPr/>
        </p:nvSpPr>
        <p:spPr bwMode="auto">
          <a:xfrm>
            <a:off x="3886200" y="9448800"/>
            <a:ext cx="2895600" cy="457200"/>
          </a:xfrm>
          <a:prstGeom prst="rect">
            <a:avLst/>
          </a:prstGeom>
          <a:noFill/>
          <a:ln w="9525">
            <a:noFill/>
            <a:miter lim="800000"/>
            <a:headEnd/>
            <a:tailEnd/>
          </a:ln>
        </p:spPr>
        <p:txBody>
          <a:bodyPr lIns="91423" tIns="45712" rIns="91423" bIns="45712" anchor="b"/>
          <a:lstStyle/>
          <a:p>
            <a:pPr algn="r"/>
            <a:fld id="{2974BCCD-D7CD-4AC5-BE90-3CC1AB76F1B2}" type="slidenum">
              <a:rPr lang="en-US" sz="1200">
                <a:solidFill>
                  <a:schemeClr val="tx1"/>
                </a:solidFill>
              </a:rPr>
              <a:pPr algn="r"/>
              <a:t>5</a:t>
            </a:fld>
            <a:endParaRPr lang="en-US" sz="1200">
              <a:solidFill>
                <a:schemeClr val="tx1"/>
              </a:solidFill>
            </a:endParaRPr>
          </a:p>
        </p:txBody>
      </p:sp>
      <p:graphicFrame>
        <p:nvGraphicFramePr>
          <p:cNvPr id="15" name="Table 14"/>
          <p:cNvGraphicFramePr>
            <a:graphicFrameLocks noGrp="1"/>
          </p:cNvGraphicFramePr>
          <p:nvPr/>
        </p:nvGraphicFramePr>
        <p:xfrm>
          <a:off x="582613" y="4741863"/>
          <a:ext cx="5562600" cy="822325"/>
        </p:xfrm>
        <a:graphic>
          <a:graphicData uri="http://schemas.openxmlformats.org/drawingml/2006/table">
            <a:tbl>
              <a:tblPr/>
              <a:tblGrid>
                <a:gridCol w="1066006"/>
                <a:gridCol w="990600"/>
                <a:gridCol w="685800"/>
                <a:gridCol w="990600"/>
                <a:gridCol w="914400"/>
                <a:gridCol w="914400"/>
              </a:tblGrid>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alibri" pitchFamily="34" charset="0"/>
                          <a:cs typeface="Arial" charset="0"/>
                        </a:rPr>
                        <a:t>Derivatives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34" charset="0"/>
                          <a:cs typeface="Arial" charset="0"/>
                        </a:rPr>
                        <a:t>1H07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alibri" pitchFamily="34" charset="0"/>
                          <a:cs typeface="Arial" charset="0"/>
                        </a:rPr>
                        <a:t>2H07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34" charset="0"/>
                          <a:cs typeface="Arial" charset="0"/>
                        </a:rPr>
                        <a:t>1H08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34" charset="0"/>
                          <a:cs typeface="Arial" charset="0"/>
                        </a:rPr>
                        <a:t>2H08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34" charset="0"/>
                          <a:cs typeface="Arial" charset="0"/>
                        </a:rPr>
                        <a:t>1H09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Daily Average Contracts (RM mn)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26,576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25,421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24,353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26,779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16" name="Table 15"/>
          <p:cNvGraphicFramePr>
            <a:graphicFrameLocks noGrp="1"/>
          </p:cNvGraphicFramePr>
          <p:nvPr/>
        </p:nvGraphicFramePr>
        <p:xfrm>
          <a:off x="582613" y="5503863"/>
          <a:ext cx="5562600" cy="915987"/>
        </p:xfrm>
        <a:graphic>
          <a:graphicData uri="http://schemas.openxmlformats.org/drawingml/2006/table">
            <a:tbl>
              <a:tblPr/>
              <a:tblGrid>
                <a:gridCol w="1066006"/>
                <a:gridCol w="990600"/>
                <a:gridCol w="685800"/>
                <a:gridCol w="990600"/>
                <a:gridCol w="914400"/>
                <a:gridCol w="914400"/>
              </a:tblGrid>
              <a:tr h="182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34" charset="0"/>
                          <a:cs typeface="Arial" charset="0"/>
                        </a:rPr>
                        <a:t>Derivatives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34" charset="0"/>
                          <a:cs typeface="Arial" charset="0"/>
                        </a:rPr>
                        <a:t>Q208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34" charset="0"/>
                          <a:cs typeface="Arial" charset="0"/>
                        </a:rPr>
                        <a:t>Q308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34" charset="0"/>
                          <a:cs typeface="Arial" charset="0"/>
                        </a:rPr>
                        <a:t>Q408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34" charset="0"/>
                          <a:cs typeface="Arial" charset="0"/>
                        </a:rPr>
                        <a:t>Q109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alibri" pitchFamily="34" charset="0"/>
                          <a:cs typeface="Arial" charset="0"/>
                        </a:rPr>
                        <a:t>Q209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Daily Average Contracts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20,945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24,522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24,169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23,862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29,423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Open Position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121,775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135,566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155,560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147,771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117,030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E762820-4F0C-4D03-A1DD-9D84A1AD02B9}" type="slidenum">
              <a:rPr lang="en-US" smtClean="0">
                <a:latin typeface="Arial" pitchFamily="34" charset="0"/>
              </a:rPr>
              <a:pPr/>
              <a:t>21</a:t>
            </a:fld>
            <a:endParaRPr lang="en-US" smtClean="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ursa logo"/>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52400" y="76200"/>
            <a:ext cx="3581400" cy="717550"/>
          </a:xfrm>
          <a:prstGeom prst="rect">
            <a:avLst/>
          </a:prstGeom>
          <a:noFill/>
          <a:ln w="9525">
            <a:noFill/>
            <a:miter lim="800000"/>
            <a:headEnd/>
            <a:tailEnd/>
          </a:ln>
        </p:spPr>
      </p:pic>
      <p:sp>
        <p:nvSpPr>
          <p:cNvPr id="5" name="AutoShape 9"/>
          <p:cNvSpPr>
            <a:spLocks noChangeArrowheads="1"/>
          </p:cNvSpPr>
          <p:nvPr userDrawn="1"/>
        </p:nvSpPr>
        <p:spPr bwMode="auto">
          <a:xfrm>
            <a:off x="0" y="0"/>
            <a:ext cx="9144000" cy="6858000"/>
          </a:xfrm>
          <a:prstGeom prst="flowChartManualInput">
            <a:avLst/>
          </a:prstGeom>
          <a:gradFill rotWithShape="1">
            <a:gsLst>
              <a:gs pos="0">
                <a:srgbClr val="CC0000"/>
              </a:gs>
              <a:gs pos="100000">
                <a:srgbClr val="CC0000">
                  <a:gamma/>
                  <a:shade val="72941"/>
                  <a:invGamma/>
                </a:srgbClr>
              </a:gs>
            </a:gsLst>
            <a:lin ang="0" scaled="1"/>
          </a:gradFill>
          <a:ln w="9525">
            <a:noFill/>
            <a:miter lim="800000"/>
            <a:headEnd/>
            <a:tailEnd/>
          </a:ln>
          <a:effectLst/>
        </p:spPr>
        <p:txBody>
          <a:bodyPr wrap="none" anchor="ctr"/>
          <a:lstStyle/>
          <a:p>
            <a:pPr>
              <a:defRPr/>
            </a:pPr>
            <a:endParaRPr lang="en-US"/>
          </a:p>
        </p:txBody>
      </p:sp>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sz="1400"/>
            </a:lvl1pPr>
          </a:lstStyle>
          <a:p>
            <a:pPr>
              <a:defRPr/>
            </a:pPr>
            <a:fld id="{72C40BA8-B1F6-4DDC-A5CA-1457DD909F6D}"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Islamic Markets</a:t>
            </a:r>
          </a:p>
        </p:txBody>
      </p:sp>
      <p:sp>
        <p:nvSpPr>
          <p:cNvPr id="6" name="Rectangle 6"/>
          <p:cNvSpPr>
            <a:spLocks noGrp="1" noChangeArrowheads="1"/>
          </p:cNvSpPr>
          <p:nvPr>
            <p:ph type="sldNum" sz="quarter" idx="12"/>
          </p:nvPr>
        </p:nvSpPr>
        <p:spPr>
          <a:ln/>
        </p:spPr>
        <p:txBody>
          <a:bodyPr/>
          <a:lstStyle>
            <a:lvl1pPr>
              <a:defRPr/>
            </a:lvl1pPr>
          </a:lstStyle>
          <a:p>
            <a:pPr>
              <a:defRPr/>
            </a:pPr>
            <a:fld id="{3D4D384B-B35D-4FE1-9B22-0F5828AA62EF}"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Islamic Markets</a:t>
            </a:r>
          </a:p>
        </p:txBody>
      </p:sp>
      <p:sp>
        <p:nvSpPr>
          <p:cNvPr id="6" name="Rectangle 6"/>
          <p:cNvSpPr>
            <a:spLocks noGrp="1" noChangeArrowheads="1"/>
          </p:cNvSpPr>
          <p:nvPr>
            <p:ph type="sldNum" sz="quarter" idx="12"/>
          </p:nvPr>
        </p:nvSpPr>
        <p:spPr>
          <a:ln/>
        </p:spPr>
        <p:txBody>
          <a:bodyPr/>
          <a:lstStyle>
            <a:lvl1pPr>
              <a:defRPr/>
            </a:lvl1pPr>
          </a:lstStyle>
          <a:p>
            <a:pPr>
              <a:defRPr/>
            </a:pPr>
            <a:fld id="{07C4E9A5-7FED-4CCB-BE64-DDB37DA3524B}"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7" descr="bursa logo"/>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52400" y="76200"/>
            <a:ext cx="3581400" cy="717550"/>
          </a:xfrm>
          <a:prstGeom prst="rect">
            <a:avLst/>
          </a:prstGeom>
          <a:noFill/>
          <a:ln w="9525">
            <a:noFill/>
            <a:miter lim="800000"/>
            <a:headEnd/>
            <a:tailEnd/>
          </a:ln>
        </p:spPr>
      </p:pic>
      <p:sp>
        <p:nvSpPr>
          <p:cNvPr id="3" name="AutoShape 9"/>
          <p:cNvSpPr>
            <a:spLocks noChangeArrowheads="1"/>
          </p:cNvSpPr>
          <p:nvPr userDrawn="1"/>
        </p:nvSpPr>
        <p:spPr bwMode="auto">
          <a:xfrm>
            <a:off x="0" y="990600"/>
            <a:ext cx="9144000" cy="4495800"/>
          </a:xfrm>
          <a:prstGeom prst="flowChartManualInput">
            <a:avLst/>
          </a:prstGeom>
          <a:gradFill rotWithShape="1">
            <a:gsLst>
              <a:gs pos="0">
                <a:srgbClr val="A50021"/>
              </a:gs>
              <a:gs pos="100000">
                <a:srgbClr val="A50021">
                  <a:gamma/>
                  <a:shade val="0"/>
                  <a:invGamma/>
                </a:srgbClr>
              </a:gs>
            </a:gsLst>
            <a:lin ang="0" scaled="1"/>
          </a:gradFill>
          <a:ln w="9525">
            <a:noFill/>
            <a:miter lim="800000"/>
            <a:headEnd/>
            <a:tailEnd/>
          </a:ln>
          <a:effectLst/>
        </p:spPr>
        <p:txBody>
          <a:bodyPr wrap="none" anchor="ctr"/>
          <a:lstStyle/>
          <a:p>
            <a:pPr>
              <a:defRPr/>
            </a:pPr>
            <a:endParaRPr lang="en-US">
              <a:latin typeface="Arial" charset="0"/>
              <a:cs typeface="+mn-cs"/>
            </a:endParaRPr>
          </a:p>
        </p:txBody>
      </p:sp>
      <p:sp>
        <p:nvSpPr>
          <p:cNvPr id="4" name="Rectangle 4"/>
          <p:cNvSpPr>
            <a:spLocks noGrp="1" noChangeArrowheads="1"/>
          </p:cNvSpPr>
          <p:nvPr>
            <p:ph type="dt" sz="half" idx="10"/>
          </p:nvPr>
        </p:nvSpPr>
        <p:spPr/>
        <p:txBody>
          <a:bodyPr/>
          <a:lstStyle>
            <a:lvl1pPr>
              <a:defRPr/>
            </a:lvl1pPr>
          </a:lstStyle>
          <a:p>
            <a:pPr>
              <a:defRPr/>
            </a:pPr>
            <a:fld id="{EC80F6C8-0750-49C1-B390-060850112ADC}" type="datetime1">
              <a:rPr lang="en-US"/>
              <a:pPr>
                <a:defRPr/>
              </a:pPr>
              <a:t>9/30/2010</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Islamic Markets</a:t>
            </a:r>
          </a:p>
        </p:txBody>
      </p:sp>
      <p:sp>
        <p:nvSpPr>
          <p:cNvPr id="6" name="Rectangle 6"/>
          <p:cNvSpPr>
            <a:spLocks noGrp="1" noChangeArrowheads="1"/>
          </p:cNvSpPr>
          <p:nvPr>
            <p:ph type="sldNum" sz="quarter" idx="12"/>
          </p:nvPr>
        </p:nvSpPr>
        <p:spPr>
          <a:ln/>
        </p:spPr>
        <p:txBody>
          <a:bodyPr/>
          <a:lstStyle>
            <a:lvl1pPr>
              <a:defRPr/>
            </a:lvl1pPr>
          </a:lstStyle>
          <a:p>
            <a:pPr>
              <a:defRPr/>
            </a:pPr>
            <a:fld id="{BEC866D9-3BFB-4E72-B71C-7D324AD61750}"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Islamic Markets</a:t>
            </a:r>
          </a:p>
        </p:txBody>
      </p:sp>
      <p:sp>
        <p:nvSpPr>
          <p:cNvPr id="6" name="Rectangle 6"/>
          <p:cNvSpPr>
            <a:spLocks noGrp="1" noChangeArrowheads="1"/>
          </p:cNvSpPr>
          <p:nvPr>
            <p:ph type="sldNum" sz="quarter" idx="12"/>
          </p:nvPr>
        </p:nvSpPr>
        <p:spPr>
          <a:ln/>
        </p:spPr>
        <p:txBody>
          <a:bodyPr/>
          <a:lstStyle>
            <a:lvl1pPr>
              <a:defRPr/>
            </a:lvl1pPr>
          </a:lstStyle>
          <a:p>
            <a:pPr>
              <a:defRPr/>
            </a:pPr>
            <a:fld id="{CCEA5B15-BCFE-45F4-B7FC-5C52A9A9B252}"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Islamic Markets</a:t>
            </a:r>
          </a:p>
        </p:txBody>
      </p:sp>
      <p:sp>
        <p:nvSpPr>
          <p:cNvPr id="7" name="Rectangle 6"/>
          <p:cNvSpPr>
            <a:spLocks noGrp="1" noChangeArrowheads="1"/>
          </p:cNvSpPr>
          <p:nvPr>
            <p:ph type="sldNum" sz="quarter" idx="12"/>
          </p:nvPr>
        </p:nvSpPr>
        <p:spPr>
          <a:ln/>
        </p:spPr>
        <p:txBody>
          <a:bodyPr/>
          <a:lstStyle>
            <a:lvl1pPr>
              <a:defRPr/>
            </a:lvl1pPr>
          </a:lstStyle>
          <a:p>
            <a:pPr>
              <a:defRPr/>
            </a:pPr>
            <a:fld id="{B90D8BD1-9F48-4CB7-9CF9-633084A0B78D}"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Islamic Markets</a:t>
            </a:r>
          </a:p>
        </p:txBody>
      </p:sp>
      <p:sp>
        <p:nvSpPr>
          <p:cNvPr id="9" name="Rectangle 6"/>
          <p:cNvSpPr>
            <a:spLocks noGrp="1" noChangeArrowheads="1"/>
          </p:cNvSpPr>
          <p:nvPr>
            <p:ph type="sldNum" sz="quarter" idx="12"/>
          </p:nvPr>
        </p:nvSpPr>
        <p:spPr>
          <a:ln/>
        </p:spPr>
        <p:txBody>
          <a:bodyPr/>
          <a:lstStyle>
            <a:lvl1pPr>
              <a:defRPr/>
            </a:lvl1pPr>
          </a:lstStyle>
          <a:p>
            <a:pPr>
              <a:defRPr/>
            </a:pPr>
            <a:fld id="{DBDCD337-D283-4A5B-92B1-3CC9F8B64ECE}"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Islamic Markets</a:t>
            </a:r>
          </a:p>
        </p:txBody>
      </p:sp>
      <p:sp>
        <p:nvSpPr>
          <p:cNvPr id="5" name="Rectangle 6"/>
          <p:cNvSpPr>
            <a:spLocks noGrp="1" noChangeArrowheads="1"/>
          </p:cNvSpPr>
          <p:nvPr>
            <p:ph type="sldNum" sz="quarter" idx="12"/>
          </p:nvPr>
        </p:nvSpPr>
        <p:spPr>
          <a:ln/>
        </p:spPr>
        <p:txBody>
          <a:bodyPr/>
          <a:lstStyle>
            <a:lvl1pPr>
              <a:defRPr/>
            </a:lvl1pPr>
          </a:lstStyle>
          <a:p>
            <a:pPr>
              <a:defRPr/>
            </a:pPr>
            <a:fld id="{814EE7B5-539E-4620-9FF2-86B7F04C0D4A}"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Islamic Markets</a:t>
            </a:r>
          </a:p>
        </p:txBody>
      </p:sp>
      <p:sp>
        <p:nvSpPr>
          <p:cNvPr id="4" name="Rectangle 6"/>
          <p:cNvSpPr>
            <a:spLocks noGrp="1" noChangeArrowheads="1"/>
          </p:cNvSpPr>
          <p:nvPr>
            <p:ph type="sldNum" sz="quarter" idx="12"/>
          </p:nvPr>
        </p:nvSpPr>
        <p:spPr>
          <a:ln/>
        </p:spPr>
        <p:txBody>
          <a:bodyPr/>
          <a:lstStyle>
            <a:lvl1pPr>
              <a:defRPr/>
            </a:lvl1pPr>
          </a:lstStyle>
          <a:p>
            <a:pPr>
              <a:defRPr/>
            </a:pPr>
            <a:fld id="{8F088F75-2304-4607-8201-9834CCA1D3A7}"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Islamic Markets</a:t>
            </a:r>
          </a:p>
        </p:txBody>
      </p:sp>
      <p:sp>
        <p:nvSpPr>
          <p:cNvPr id="7" name="Rectangle 6"/>
          <p:cNvSpPr>
            <a:spLocks noGrp="1" noChangeArrowheads="1"/>
          </p:cNvSpPr>
          <p:nvPr>
            <p:ph type="sldNum" sz="quarter" idx="12"/>
          </p:nvPr>
        </p:nvSpPr>
        <p:spPr>
          <a:ln/>
        </p:spPr>
        <p:txBody>
          <a:bodyPr/>
          <a:lstStyle>
            <a:lvl1pPr>
              <a:defRPr/>
            </a:lvl1pPr>
          </a:lstStyle>
          <a:p>
            <a:pPr>
              <a:defRPr/>
            </a:pPr>
            <a:fld id="{C023EAF5-6D7A-4CA4-8AA8-1AE57C95367A}"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Islamic Markets</a:t>
            </a:r>
          </a:p>
        </p:txBody>
      </p:sp>
      <p:sp>
        <p:nvSpPr>
          <p:cNvPr id="7" name="Rectangle 6"/>
          <p:cNvSpPr>
            <a:spLocks noGrp="1" noChangeArrowheads="1"/>
          </p:cNvSpPr>
          <p:nvPr>
            <p:ph type="sldNum" sz="quarter" idx="12"/>
          </p:nvPr>
        </p:nvSpPr>
        <p:spPr>
          <a:ln/>
        </p:spPr>
        <p:txBody>
          <a:bodyPr/>
          <a:lstStyle>
            <a:lvl1pPr>
              <a:defRPr/>
            </a:lvl1pPr>
          </a:lstStyle>
          <a:p>
            <a:pPr>
              <a:defRPr/>
            </a:pPr>
            <a:fld id="{8BDD5FFA-396D-4E3C-B053-213A83035068}"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ndara" pitchFamily="34" charset="0"/>
              </a:defRPr>
            </a:lvl1pPr>
          </a:lstStyle>
          <a:p>
            <a:pPr>
              <a:defRPr/>
            </a:pPr>
            <a:r>
              <a:rPr lang="en-US"/>
              <a:t>Islamic Markets</a:t>
            </a:r>
          </a:p>
        </p:txBody>
      </p:sp>
      <p:sp>
        <p:nvSpPr>
          <p:cNvPr id="6150" name="Rectangle 6"/>
          <p:cNvSpPr>
            <a:spLocks noGrp="1" noChangeArrowheads="1"/>
          </p:cNvSpPr>
          <p:nvPr>
            <p:ph type="sldNum" sz="quarter" idx="4"/>
          </p:nvPr>
        </p:nvSpPr>
        <p:spPr bwMode="auto">
          <a:xfrm>
            <a:off x="68580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EA8AF528-3C61-4A02-8E7F-61F4381BF843}" type="slidenum">
              <a:rPr lang="en-US"/>
              <a:pPr>
                <a:defRPr/>
              </a:pPr>
              <a:t>‹#›</a:t>
            </a:fld>
            <a:endParaRPr lang="en-US"/>
          </a:p>
        </p:txBody>
      </p:sp>
      <p:pic>
        <p:nvPicPr>
          <p:cNvPr id="1031" name="Picture 10" descr="bursa logo"/>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52400" y="76200"/>
            <a:ext cx="3581400" cy="717550"/>
          </a:xfrm>
          <a:prstGeom prst="rect">
            <a:avLst/>
          </a:prstGeom>
          <a:noFill/>
          <a:ln w="9525">
            <a:noFill/>
            <a:miter lim="800000"/>
            <a:headEnd/>
            <a:tailEnd/>
          </a:ln>
        </p:spPr>
      </p:pic>
      <p:pic>
        <p:nvPicPr>
          <p:cNvPr id="1032" name="Picture 12"/>
          <p:cNvPicPr>
            <a:picLocks noChangeAspect="1" noChangeArrowheads="1"/>
          </p:cNvPicPr>
          <p:nvPr/>
        </p:nvPicPr>
        <p:blipFill>
          <a:blip r:embed="rId15" cstate="print"/>
          <a:srcRect/>
          <a:stretch>
            <a:fillRect/>
          </a:stretch>
        </p:blipFill>
        <p:spPr bwMode="auto">
          <a:xfrm>
            <a:off x="3800475" y="381000"/>
            <a:ext cx="5343525" cy="209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1" r:id="rId12"/>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886200" y="2286000"/>
            <a:ext cx="5105400" cy="4419600"/>
            <a:chOff x="5181600" y="2057400"/>
            <a:chExt cx="2971800" cy="2362200"/>
          </a:xfrm>
        </p:grpSpPr>
        <p:sp>
          <p:nvSpPr>
            <p:cNvPr id="7" name="Line 5"/>
            <p:cNvSpPr>
              <a:spLocks noChangeShapeType="1"/>
            </p:cNvSpPr>
            <p:nvPr/>
          </p:nvSpPr>
          <p:spPr bwMode="gray">
            <a:xfrm flipV="1">
              <a:off x="5206730"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8" name="Line 6"/>
            <p:cNvSpPr>
              <a:spLocks noChangeShapeType="1"/>
            </p:cNvSpPr>
            <p:nvPr/>
          </p:nvSpPr>
          <p:spPr bwMode="gray">
            <a:xfrm flipV="1">
              <a:off x="5329159"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 name="Arc 7"/>
            <p:cNvSpPr>
              <a:spLocks/>
            </p:cNvSpPr>
            <p:nvPr/>
          </p:nvSpPr>
          <p:spPr bwMode="gray">
            <a:xfrm>
              <a:off x="5206730"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0" name="Line 8"/>
            <p:cNvSpPr>
              <a:spLocks noChangeShapeType="1"/>
            </p:cNvSpPr>
            <p:nvPr/>
          </p:nvSpPr>
          <p:spPr bwMode="gray">
            <a:xfrm flipV="1">
              <a:off x="5381352"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 name="Line 9"/>
            <p:cNvSpPr>
              <a:spLocks noChangeShapeType="1"/>
            </p:cNvSpPr>
            <p:nvPr/>
          </p:nvSpPr>
          <p:spPr bwMode="gray">
            <a:xfrm flipV="1">
              <a:off x="5502493"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 name="Arc 10"/>
            <p:cNvSpPr>
              <a:spLocks/>
            </p:cNvSpPr>
            <p:nvPr/>
          </p:nvSpPr>
          <p:spPr bwMode="gray">
            <a:xfrm>
              <a:off x="5381352" y="4225688"/>
              <a:ext cx="120496"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3" name="Line 11"/>
            <p:cNvSpPr>
              <a:spLocks noChangeShapeType="1"/>
            </p:cNvSpPr>
            <p:nvPr/>
          </p:nvSpPr>
          <p:spPr bwMode="gray">
            <a:xfrm flipV="1">
              <a:off x="5554686"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 name="Line 12"/>
            <p:cNvSpPr>
              <a:spLocks noChangeShapeType="1"/>
            </p:cNvSpPr>
            <p:nvPr/>
          </p:nvSpPr>
          <p:spPr bwMode="gray">
            <a:xfrm flipV="1">
              <a:off x="5677115"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 name="Arc 13"/>
            <p:cNvSpPr>
              <a:spLocks/>
            </p:cNvSpPr>
            <p:nvPr/>
          </p:nvSpPr>
          <p:spPr bwMode="gray">
            <a:xfrm>
              <a:off x="5554686" y="4225688"/>
              <a:ext cx="123718"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 name="Line 14"/>
            <p:cNvSpPr>
              <a:spLocks noChangeShapeType="1"/>
            </p:cNvSpPr>
            <p:nvPr/>
          </p:nvSpPr>
          <p:spPr bwMode="gray">
            <a:xfrm flipV="1">
              <a:off x="5729308"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7" name="Line 15"/>
            <p:cNvSpPr>
              <a:spLocks noChangeShapeType="1"/>
            </p:cNvSpPr>
            <p:nvPr/>
          </p:nvSpPr>
          <p:spPr bwMode="gray">
            <a:xfrm flipV="1">
              <a:off x="5851737"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8" name="Arc 16"/>
            <p:cNvSpPr>
              <a:spLocks/>
            </p:cNvSpPr>
            <p:nvPr/>
          </p:nvSpPr>
          <p:spPr bwMode="gray">
            <a:xfrm>
              <a:off x="5729308" y="4225688"/>
              <a:ext cx="120496"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 name="Line 17"/>
            <p:cNvSpPr>
              <a:spLocks noChangeShapeType="1"/>
            </p:cNvSpPr>
            <p:nvPr/>
          </p:nvSpPr>
          <p:spPr bwMode="gray">
            <a:xfrm flipV="1">
              <a:off x="5903930"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 name="Line 18"/>
            <p:cNvSpPr>
              <a:spLocks noChangeShapeType="1"/>
            </p:cNvSpPr>
            <p:nvPr/>
          </p:nvSpPr>
          <p:spPr bwMode="gray">
            <a:xfrm flipV="1">
              <a:off x="6024426"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 name="Arc 19"/>
            <p:cNvSpPr>
              <a:spLocks/>
            </p:cNvSpPr>
            <p:nvPr/>
          </p:nvSpPr>
          <p:spPr bwMode="gray">
            <a:xfrm>
              <a:off x="5903930"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2" name="Line 20"/>
            <p:cNvSpPr>
              <a:spLocks noChangeShapeType="1"/>
            </p:cNvSpPr>
            <p:nvPr/>
          </p:nvSpPr>
          <p:spPr bwMode="gray">
            <a:xfrm flipV="1">
              <a:off x="6077264"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3" name="Line 21"/>
            <p:cNvSpPr>
              <a:spLocks noChangeShapeType="1"/>
            </p:cNvSpPr>
            <p:nvPr/>
          </p:nvSpPr>
          <p:spPr bwMode="gray">
            <a:xfrm flipV="1">
              <a:off x="6199048"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 name="Arc 22"/>
            <p:cNvSpPr>
              <a:spLocks/>
            </p:cNvSpPr>
            <p:nvPr/>
          </p:nvSpPr>
          <p:spPr bwMode="gray">
            <a:xfrm>
              <a:off x="6077264"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5" name="Line 23"/>
            <p:cNvSpPr>
              <a:spLocks noChangeShapeType="1"/>
            </p:cNvSpPr>
            <p:nvPr/>
          </p:nvSpPr>
          <p:spPr bwMode="gray">
            <a:xfrm flipV="1">
              <a:off x="5188044" y="4078315"/>
              <a:ext cx="0" cy="33987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 name="Line 24"/>
            <p:cNvSpPr>
              <a:spLocks noChangeShapeType="1"/>
            </p:cNvSpPr>
            <p:nvPr/>
          </p:nvSpPr>
          <p:spPr bwMode="gray">
            <a:xfrm>
              <a:off x="5188044" y="4419600"/>
              <a:ext cx="1489122"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 name="Line 25"/>
            <p:cNvSpPr>
              <a:spLocks noChangeShapeType="1"/>
            </p:cNvSpPr>
            <p:nvPr/>
          </p:nvSpPr>
          <p:spPr bwMode="gray">
            <a:xfrm>
              <a:off x="5189332" y="4177034"/>
              <a:ext cx="102260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8" name="Line 26"/>
            <p:cNvSpPr>
              <a:spLocks noChangeShapeType="1"/>
            </p:cNvSpPr>
            <p:nvPr/>
          </p:nvSpPr>
          <p:spPr bwMode="gray">
            <a:xfrm>
              <a:off x="5191265" y="4167162"/>
              <a:ext cx="102260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9" name="Rectangle 27"/>
            <p:cNvSpPr>
              <a:spLocks noChangeArrowheads="1"/>
            </p:cNvSpPr>
            <p:nvPr/>
          </p:nvSpPr>
          <p:spPr bwMode="gray">
            <a:xfrm>
              <a:off x="5181600" y="4047994"/>
              <a:ext cx="1034846" cy="25385"/>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0" name="Rectangle 28"/>
            <p:cNvSpPr>
              <a:spLocks noChangeArrowheads="1"/>
            </p:cNvSpPr>
            <p:nvPr/>
          </p:nvSpPr>
          <p:spPr bwMode="gray">
            <a:xfrm>
              <a:off x="5181600" y="4022609"/>
              <a:ext cx="1034846" cy="25385"/>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1" name="Line 29"/>
            <p:cNvSpPr>
              <a:spLocks noChangeShapeType="1"/>
            </p:cNvSpPr>
            <p:nvPr/>
          </p:nvSpPr>
          <p:spPr bwMode="gray">
            <a:xfrm>
              <a:off x="5181600" y="4013443"/>
              <a:ext cx="103484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2" name="Freeform 30"/>
            <p:cNvSpPr>
              <a:spLocks/>
            </p:cNvSpPr>
            <p:nvPr/>
          </p:nvSpPr>
          <p:spPr bwMode="gray">
            <a:xfrm>
              <a:off x="5181600" y="3903442"/>
              <a:ext cx="1063843" cy="126924"/>
            </a:xfrm>
            <a:custGeom>
              <a:avLst/>
              <a:gdLst>
                <a:gd name="T0" fmla="*/ 0 w 1652"/>
                <a:gd name="T1" fmla="*/ 180 h 180"/>
                <a:gd name="T2" fmla="*/ 0 w 1652"/>
                <a:gd name="T3" fmla="*/ 0 h 180"/>
                <a:gd name="T4" fmla="*/ 1652 w 1652"/>
                <a:gd name="T5" fmla="*/ 0 h 180"/>
                <a:gd name="T6" fmla="*/ 0 60000 65536"/>
                <a:gd name="T7" fmla="*/ 0 60000 65536"/>
                <a:gd name="T8" fmla="*/ 0 60000 65536"/>
                <a:gd name="T9" fmla="*/ 0 w 1652"/>
                <a:gd name="T10" fmla="*/ 0 h 180"/>
                <a:gd name="T11" fmla="*/ 1652 w 1652"/>
                <a:gd name="T12" fmla="*/ 180 h 180"/>
              </a:gdLst>
              <a:ahLst/>
              <a:cxnLst>
                <a:cxn ang="T6">
                  <a:pos x="T0" y="T1"/>
                </a:cxn>
                <a:cxn ang="T7">
                  <a:pos x="T2" y="T3"/>
                </a:cxn>
                <a:cxn ang="T8">
                  <a:pos x="T4" y="T5"/>
                </a:cxn>
              </a:cxnLst>
              <a:rect l="T9" t="T10" r="T11" b="T12"/>
              <a:pathLst>
                <a:path w="1652" h="180">
                  <a:moveTo>
                    <a:pt x="0" y="180"/>
                  </a:moveTo>
                  <a:lnTo>
                    <a:pt x="0" y="0"/>
                  </a:lnTo>
                  <a:lnTo>
                    <a:pt x="1652"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33" name="Rectangle 31"/>
            <p:cNvSpPr>
              <a:spLocks noChangeArrowheads="1"/>
            </p:cNvSpPr>
            <p:nvPr/>
          </p:nvSpPr>
          <p:spPr bwMode="gray">
            <a:xfrm>
              <a:off x="6238999" y="3935173"/>
              <a:ext cx="63792" cy="48442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4" name="Freeform 32"/>
            <p:cNvSpPr>
              <a:spLocks/>
            </p:cNvSpPr>
            <p:nvPr/>
          </p:nvSpPr>
          <p:spPr bwMode="gray">
            <a:xfrm>
              <a:off x="6216446" y="4013443"/>
              <a:ext cx="71524" cy="404747"/>
            </a:xfrm>
            <a:custGeom>
              <a:avLst/>
              <a:gdLst>
                <a:gd name="T0" fmla="*/ 0 w 110"/>
                <a:gd name="T1" fmla="*/ 574 h 574"/>
                <a:gd name="T2" fmla="*/ 0 w 110"/>
                <a:gd name="T3" fmla="*/ 0 h 574"/>
                <a:gd name="T4" fmla="*/ 110 w 110"/>
                <a:gd name="T5" fmla="*/ 0 h 574"/>
                <a:gd name="T6" fmla="*/ 110 w 110"/>
                <a:gd name="T7" fmla="*/ 574 h 574"/>
                <a:gd name="T8" fmla="*/ 0 60000 65536"/>
                <a:gd name="T9" fmla="*/ 0 60000 65536"/>
                <a:gd name="T10" fmla="*/ 0 60000 65536"/>
                <a:gd name="T11" fmla="*/ 0 60000 65536"/>
                <a:gd name="T12" fmla="*/ 0 w 110"/>
                <a:gd name="T13" fmla="*/ 0 h 574"/>
                <a:gd name="T14" fmla="*/ 110 w 110"/>
                <a:gd name="T15" fmla="*/ 574 h 574"/>
              </a:gdLst>
              <a:ahLst/>
              <a:cxnLst>
                <a:cxn ang="T8">
                  <a:pos x="T0" y="T1"/>
                </a:cxn>
                <a:cxn ang="T9">
                  <a:pos x="T2" y="T3"/>
                </a:cxn>
                <a:cxn ang="T10">
                  <a:pos x="T4" y="T5"/>
                </a:cxn>
                <a:cxn ang="T11">
                  <a:pos x="T6" y="T7"/>
                </a:cxn>
              </a:cxnLst>
              <a:rect l="T12" t="T13" r="T14" b="T15"/>
              <a:pathLst>
                <a:path w="110" h="574">
                  <a:moveTo>
                    <a:pt x="0" y="574"/>
                  </a:moveTo>
                  <a:lnTo>
                    <a:pt x="0" y="0"/>
                  </a:lnTo>
                  <a:lnTo>
                    <a:pt x="110" y="0"/>
                  </a:lnTo>
                  <a:lnTo>
                    <a:pt x="110" y="574"/>
                  </a:lnTo>
                </a:path>
              </a:pathLst>
            </a:custGeom>
            <a:solidFill>
              <a:schemeClr val="bg1"/>
            </a:solid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35" name="Rectangle 33"/>
            <p:cNvSpPr>
              <a:spLocks noChangeArrowheads="1"/>
            </p:cNvSpPr>
            <p:nvPr/>
          </p:nvSpPr>
          <p:spPr bwMode="gray">
            <a:xfrm>
              <a:off x="6226112" y="3914724"/>
              <a:ext cx="77968" cy="1903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6" name="Rectangle 34"/>
            <p:cNvSpPr>
              <a:spLocks noChangeArrowheads="1"/>
            </p:cNvSpPr>
            <p:nvPr/>
          </p:nvSpPr>
          <p:spPr bwMode="gray">
            <a:xfrm>
              <a:off x="5233793" y="3856198"/>
              <a:ext cx="1011005" cy="1903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7" name="Freeform 35"/>
            <p:cNvSpPr>
              <a:spLocks/>
            </p:cNvSpPr>
            <p:nvPr/>
          </p:nvSpPr>
          <p:spPr bwMode="gray">
            <a:xfrm>
              <a:off x="5188044" y="3881583"/>
              <a:ext cx="44461" cy="22564"/>
            </a:xfrm>
            <a:custGeom>
              <a:avLst/>
              <a:gdLst>
                <a:gd name="T0" fmla="*/ 0 w 70"/>
                <a:gd name="T1" fmla="*/ 30 h 30"/>
                <a:gd name="T2" fmla="*/ 0 w 70"/>
                <a:gd name="T3" fmla="*/ 0 h 30"/>
                <a:gd name="T4" fmla="*/ 70 w 70"/>
                <a:gd name="T5" fmla="*/ 0 h 30"/>
                <a:gd name="T6" fmla="*/ 0 60000 65536"/>
                <a:gd name="T7" fmla="*/ 0 60000 65536"/>
                <a:gd name="T8" fmla="*/ 0 60000 65536"/>
                <a:gd name="T9" fmla="*/ 0 w 70"/>
                <a:gd name="T10" fmla="*/ 0 h 30"/>
                <a:gd name="T11" fmla="*/ 70 w 70"/>
                <a:gd name="T12" fmla="*/ 30 h 30"/>
              </a:gdLst>
              <a:ahLst/>
              <a:cxnLst>
                <a:cxn ang="T6">
                  <a:pos x="T0" y="T1"/>
                </a:cxn>
                <a:cxn ang="T7">
                  <a:pos x="T2" y="T3"/>
                </a:cxn>
                <a:cxn ang="T8">
                  <a:pos x="T4" y="T5"/>
                </a:cxn>
              </a:cxnLst>
              <a:rect l="T9" t="T10" r="T11" b="T12"/>
              <a:pathLst>
                <a:path w="70" h="30">
                  <a:moveTo>
                    <a:pt x="0" y="30"/>
                  </a:moveTo>
                  <a:lnTo>
                    <a:pt x="0" y="0"/>
                  </a:lnTo>
                  <a:lnTo>
                    <a:pt x="70"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38" name="Line 36"/>
            <p:cNvSpPr>
              <a:spLocks noChangeShapeType="1"/>
            </p:cNvSpPr>
            <p:nvPr/>
          </p:nvSpPr>
          <p:spPr bwMode="gray">
            <a:xfrm flipV="1">
              <a:off x="6246731" y="3698953"/>
              <a:ext cx="0" cy="21577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 name="Line 37"/>
            <p:cNvSpPr>
              <a:spLocks noChangeShapeType="1"/>
            </p:cNvSpPr>
            <p:nvPr/>
          </p:nvSpPr>
          <p:spPr bwMode="gray">
            <a:xfrm>
              <a:off x="6248664" y="3768761"/>
              <a:ext cx="5219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 name="Line 38"/>
            <p:cNvSpPr>
              <a:spLocks noChangeShapeType="1"/>
            </p:cNvSpPr>
            <p:nvPr/>
          </p:nvSpPr>
          <p:spPr bwMode="gray">
            <a:xfrm>
              <a:off x="6246731" y="3698953"/>
              <a:ext cx="5219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1" name="Rectangle 39"/>
            <p:cNvSpPr>
              <a:spLocks noChangeArrowheads="1"/>
            </p:cNvSpPr>
            <p:nvPr/>
          </p:nvSpPr>
          <p:spPr bwMode="gray">
            <a:xfrm>
              <a:off x="5304029" y="3694017"/>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 name="Rectangle 40"/>
            <p:cNvSpPr>
              <a:spLocks noChangeArrowheads="1"/>
            </p:cNvSpPr>
            <p:nvPr/>
          </p:nvSpPr>
          <p:spPr bwMode="gray">
            <a:xfrm>
              <a:off x="5378131" y="3694017"/>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3" name="Rectangle 41"/>
            <p:cNvSpPr>
              <a:spLocks noChangeArrowheads="1"/>
            </p:cNvSpPr>
            <p:nvPr/>
          </p:nvSpPr>
          <p:spPr bwMode="gray">
            <a:xfrm>
              <a:off x="5302096" y="3535362"/>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 name="Rectangle 42"/>
            <p:cNvSpPr>
              <a:spLocks noChangeArrowheads="1"/>
            </p:cNvSpPr>
            <p:nvPr/>
          </p:nvSpPr>
          <p:spPr bwMode="gray">
            <a:xfrm>
              <a:off x="5378131" y="3535362"/>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5" name="Rectangle 43"/>
            <p:cNvSpPr>
              <a:spLocks noChangeArrowheads="1"/>
            </p:cNvSpPr>
            <p:nvPr/>
          </p:nvSpPr>
          <p:spPr bwMode="gray">
            <a:xfrm>
              <a:off x="5302096" y="3384463"/>
              <a:ext cx="17398" cy="8743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6" name="Rectangle 44"/>
            <p:cNvSpPr>
              <a:spLocks noChangeArrowheads="1"/>
            </p:cNvSpPr>
            <p:nvPr/>
          </p:nvSpPr>
          <p:spPr bwMode="gray">
            <a:xfrm>
              <a:off x="5378131" y="3384463"/>
              <a:ext cx="17398" cy="8743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7" name="Rectangle 45"/>
            <p:cNvSpPr>
              <a:spLocks noChangeArrowheads="1"/>
            </p:cNvSpPr>
            <p:nvPr/>
          </p:nvSpPr>
          <p:spPr bwMode="gray">
            <a:xfrm>
              <a:off x="5302096" y="3230744"/>
              <a:ext cx="17398" cy="9025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 name="Rectangle 46"/>
            <p:cNvSpPr>
              <a:spLocks noChangeArrowheads="1"/>
            </p:cNvSpPr>
            <p:nvPr/>
          </p:nvSpPr>
          <p:spPr bwMode="gray">
            <a:xfrm>
              <a:off x="5378131" y="3230744"/>
              <a:ext cx="17398" cy="9025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9" name="Rectangle 47"/>
            <p:cNvSpPr>
              <a:spLocks noChangeArrowheads="1"/>
            </p:cNvSpPr>
            <p:nvPr/>
          </p:nvSpPr>
          <p:spPr bwMode="gray">
            <a:xfrm>
              <a:off x="5302096" y="3087601"/>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0" name="Rectangle 48"/>
            <p:cNvSpPr>
              <a:spLocks noChangeArrowheads="1"/>
            </p:cNvSpPr>
            <p:nvPr/>
          </p:nvSpPr>
          <p:spPr bwMode="gray">
            <a:xfrm>
              <a:off x="5378131" y="3087601"/>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1" name="Rectangle 49"/>
            <p:cNvSpPr>
              <a:spLocks noChangeArrowheads="1"/>
            </p:cNvSpPr>
            <p:nvPr/>
          </p:nvSpPr>
          <p:spPr bwMode="gray">
            <a:xfrm>
              <a:off x="5302096" y="2947985"/>
              <a:ext cx="17398" cy="8743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2" name="Rectangle 50"/>
            <p:cNvSpPr>
              <a:spLocks noChangeArrowheads="1"/>
            </p:cNvSpPr>
            <p:nvPr/>
          </p:nvSpPr>
          <p:spPr bwMode="gray">
            <a:xfrm>
              <a:off x="5378131" y="2947985"/>
              <a:ext cx="17398" cy="8743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3" name="Rectangle 51"/>
            <p:cNvSpPr>
              <a:spLocks noChangeArrowheads="1"/>
            </p:cNvSpPr>
            <p:nvPr/>
          </p:nvSpPr>
          <p:spPr bwMode="gray">
            <a:xfrm>
              <a:off x="5254413" y="2931767"/>
              <a:ext cx="202974" cy="925841"/>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4" name="Line 52"/>
            <p:cNvSpPr>
              <a:spLocks noChangeShapeType="1"/>
            </p:cNvSpPr>
            <p:nvPr/>
          </p:nvSpPr>
          <p:spPr bwMode="gray">
            <a:xfrm flipV="1">
              <a:off x="6298925" y="3698953"/>
              <a:ext cx="0" cy="21577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55" name="Line 53"/>
            <p:cNvSpPr>
              <a:spLocks noChangeShapeType="1"/>
            </p:cNvSpPr>
            <p:nvPr/>
          </p:nvSpPr>
          <p:spPr bwMode="gray">
            <a:xfrm flipV="1">
              <a:off x="6300858" y="2711765"/>
              <a:ext cx="0" cy="966739"/>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56" name="Line 54"/>
            <p:cNvSpPr>
              <a:spLocks noChangeShapeType="1"/>
            </p:cNvSpPr>
            <p:nvPr/>
          </p:nvSpPr>
          <p:spPr bwMode="gray">
            <a:xfrm flipV="1">
              <a:off x="5557908"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57" name="Line 55"/>
            <p:cNvSpPr>
              <a:spLocks noChangeShapeType="1"/>
            </p:cNvSpPr>
            <p:nvPr/>
          </p:nvSpPr>
          <p:spPr bwMode="gray">
            <a:xfrm flipV="1">
              <a:off x="5612034"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58" name="Arc 56"/>
            <p:cNvSpPr>
              <a:spLocks/>
            </p:cNvSpPr>
            <p:nvPr/>
          </p:nvSpPr>
          <p:spPr bwMode="gray">
            <a:xfrm>
              <a:off x="5557908"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9" name="Line 57"/>
            <p:cNvSpPr>
              <a:spLocks noChangeShapeType="1"/>
            </p:cNvSpPr>
            <p:nvPr/>
          </p:nvSpPr>
          <p:spPr bwMode="gray">
            <a:xfrm flipV="1">
              <a:off x="5713199"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0" name="Line 58"/>
            <p:cNvSpPr>
              <a:spLocks noChangeShapeType="1"/>
            </p:cNvSpPr>
            <p:nvPr/>
          </p:nvSpPr>
          <p:spPr bwMode="gray">
            <a:xfrm flipV="1">
              <a:off x="5767326"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1" name="Arc 59"/>
            <p:cNvSpPr>
              <a:spLocks/>
            </p:cNvSpPr>
            <p:nvPr/>
          </p:nvSpPr>
          <p:spPr bwMode="gray">
            <a:xfrm>
              <a:off x="5713199"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62" name="Line 60"/>
            <p:cNvSpPr>
              <a:spLocks noChangeShapeType="1"/>
            </p:cNvSpPr>
            <p:nvPr/>
          </p:nvSpPr>
          <p:spPr bwMode="gray">
            <a:xfrm flipV="1">
              <a:off x="5869135"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3" name="Line 61"/>
            <p:cNvSpPr>
              <a:spLocks noChangeShapeType="1"/>
            </p:cNvSpPr>
            <p:nvPr/>
          </p:nvSpPr>
          <p:spPr bwMode="gray">
            <a:xfrm flipV="1">
              <a:off x="5923261"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4" name="Arc 62"/>
            <p:cNvSpPr>
              <a:spLocks/>
            </p:cNvSpPr>
            <p:nvPr/>
          </p:nvSpPr>
          <p:spPr bwMode="gray">
            <a:xfrm>
              <a:off x="5869135"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65" name="Line 63"/>
            <p:cNvSpPr>
              <a:spLocks noChangeShapeType="1"/>
            </p:cNvSpPr>
            <p:nvPr/>
          </p:nvSpPr>
          <p:spPr bwMode="gray">
            <a:xfrm flipV="1">
              <a:off x="6024426"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6" name="Line 64"/>
            <p:cNvSpPr>
              <a:spLocks noChangeShapeType="1"/>
            </p:cNvSpPr>
            <p:nvPr/>
          </p:nvSpPr>
          <p:spPr bwMode="gray">
            <a:xfrm flipV="1">
              <a:off x="6078553"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7" name="Arc 65"/>
            <p:cNvSpPr>
              <a:spLocks/>
            </p:cNvSpPr>
            <p:nvPr/>
          </p:nvSpPr>
          <p:spPr bwMode="gray">
            <a:xfrm>
              <a:off x="6024426"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68" name="Line 66"/>
            <p:cNvSpPr>
              <a:spLocks noChangeShapeType="1"/>
            </p:cNvSpPr>
            <p:nvPr/>
          </p:nvSpPr>
          <p:spPr bwMode="gray">
            <a:xfrm flipV="1">
              <a:off x="6180362"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9" name="Line 67"/>
            <p:cNvSpPr>
              <a:spLocks noChangeShapeType="1"/>
            </p:cNvSpPr>
            <p:nvPr/>
          </p:nvSpPr>
          <p:spPr bwMode="gray">
            <a:xfrm flipV="1">
              <a:off x="6233844"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70" name="Arc 68"/>
            <p:cNvSpPr>
              <a:spLocks/>
            </p:cNvSpPr>
            <p:nvPr/>
          </p:nvSpPr>
          <p:spPr bwMode="gray">
            <a:xfrm>
              <a:off x="6180362"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1" name="Rectangle 69"/>
            <p:cNvSpPr>
              <a:spLocks noChangeArrowheads="1"/>
            </p:cNvSpPr>
            <p:nvPr/>
          </p:nvSpPr>
          <p:spPr bwMode="gray">
            <a:xfrm>
              <a:off x="5219617" y="2921190"/>
              <a:ext cx="1081240" cy="9872"/>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2" name="Rectangle 70"/>
            <p:cNvSpPr>
              <a:spLocks noChangeArrowheads="1"/>
            </p:cNvSpPr>
            <p:nvPr/>
          </p:nvSpPr>
          <p:spPr bwMode="gray">
            <a:xfrm>
              <a:off x="5219617" y="2903561"/>
              <a:ext cx="1081240" cy="28911"/>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3" name="Rectangle 71"/>
            <p:cNvSpPr>
              <a:spLocks noChangeArrowheads="1"/>
            </p:cNvSpPr>
            <p:nvPr/>
          </p:nvSpPr>
          <p:spPr bwMode="gray">
            <a:xfrm>
              <a:off x="5219617" y="2892279"/>
              <a:ext cx="1081240" cy="9872"/>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4" name="Rectangle 72"/>
            <p:cNvSpPr>
              <a:spLocks noChangeArrowheads="1"/>
            </p:cNvSpPr>
            <p:nvPr/>
          </p:nvSpPr>
          <p:spPr bwMode="gray">
            <a:xfrm>
              <a:off x="5302096"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5" name="Rectangle 73"/>
            <p:cNvSpPr>
              <a:spLocks noChangeArrowheads="1"/>
            </p:cNvSpPr>
            <p:nvPr/>
          </p:nvSpPr>
          <p:spPr bwMode="gray">
            <a:xfrm>
              <a:off x="5380064"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6" name="Rectangle 74"/>
            <p:cNvSpPr>
              <a:spLocks noChangeArrowheads="1"/>
            </p:cNvSpPr>
            <p:nvPr/>
          </p:nvSpPr>
          <p:spPr bwMode="gray">
            <a:xfrm>
              <a:off x="5458032"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7" name="Rectangle 75"/>
            <p:cNvSpPr>
              <a:spLocks noChangeArrowheads="1"/>
            </p:cNvSpPr>
            <p:nvPr/>
          </p:nvSpPr>
          <p:spPr bwMode="gray">
            <a:xfrm>
              <a:off x="5535355"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8" name="Rectangle 76"/>
            <p:cNvSpPr>
              <a:spLocks noChangeArrowheads="1"/>
            </p:cNvSpPr>
            <p:nvPr/>
          </p:nvSpPr>
          <p:spPr bwMode="gray">
            <a:xfrm>
              <a:off x="5613323"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9" name="Rectangle 77"/>
            <p:cNvSpPr>
              <a:spLocks noChangeArrowheads="1"/>
            </p:cNvSpPr>
            <p:nvPr/>
          </p:nvSpPr>
          <p:spPr bwMode="gray">
            <a:xfrm>
              <a:off x="5691291"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0" name="Rectangle 78"/>
            <p:cNvSpPr>
              <a:spLocks noChangeArrowheads="1"/>
            </p:cNvSpPr>
            <p:nvPr/>
          </p:nvSpPr>
          <p:spPr bwMode="gray">
            <a:xfrm>
              <a:off x="5769259"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1" name="Rectangle 79"/>
            <p:cNvSpPr>
              <a:spLocks noChangeArrowheads="1"/>
            </p:cNvSpPr>
            <p:nvPr/>
          </p:nvSpPr>
          <p:spPr bwMode="gray">
            <a:xfrm>
              <a:off x="5845293"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2" name="Rectangle 80"/>
            <p:cNvSpPr>
              <a:spLocks noChangeArrowheads="1"/>
            </p:cNvSpPr>
            <p:nvPr/>
          </p:nvSpPr>
          <p:spPr bwMode="gray">
            <a:xfrm>
              <a:off x="5924550"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3" name="Rectangle 81"/>
            <p:cNvSpPr>
              <a:spLocks noChangeArrowheads="1"/>
            </p:cNvSpPr>
            <p:nvPr/>
          </p:nvSpPr>
          <p:spPr bwMode="gray">
            <a:xfrm>
              <a:off x="6000585"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4" name="Rectangle 82"/>
            <p:cNvSpPr>
              <a:spLocks noChangeArrowheads="1"/>
            </p:cNvSpPr>
            <p:nvPr/>
          </p:nvSpPr>
          <p:spPr bwMode="gray">
            <a:xfrm>
              <a:off x="6078553"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5" name="Rectangle 83"/>
            <p:cNvSpPr>
              <a:spLocks noChangeArrowheads="1"/>
            </p:cNvSpPr>
            <p:nvPr/>
          </p:nvSpPr>
          <p:spPr bwMode="gray">
            <a:xfrm>
              <a:off x="6156521"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6" name="Rectangle 84"/>
            <p:cNvSpPr>
              <a:spLocks noChangeArrowheads="1"/>
            </p:cNvSpPr>
            <p:nvPr/>
          </p:nvSpPr>
          <p:spPr bwMode="gray">
            <a:xfrm>
              <a:off x="6233844"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7" name="Rectangle 85"/>
            <p:cNvSpPr>
              <a:spLocks noChangeArrowheads="1"/>
            </p:cNvSpPr>
            <p:nvPr/>
          </p:nvSpPr>
          <p:spPr bwMode="gray">
            <a:xfrm>
              <a:off x="5254413" y="2733624"/>
              <a:ext cx="1046445" cy="9872"/>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8" name="Rectangle 86"/>
            <p:cNvSpPr>
              <a:spLocks noChangeArrowheads="1"/>
            </p:cNvSpPr>
            <p:nvPr/>
          </p:nvSpPr>
          <p:spPr bwMode="gray">
            <a:xfrm>
              <a:off x="5456098" y="2492468"/>
              <a:ext cx="844759" cy="242566"/>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9" name="Freeform 87"/>
            <p:cNvSpPr>
              <a:spLocks/>
            </p:cNvSpPr>
            <p:nvPr/>
          </p:nvSpPr>
          <p:spPr bwMode="gray">
            <a:xfrm>
              <a:off x="5238948" y="2743496"/>
              <a:ext cx="33507" cy="145963"/>
            </a:xfrm>
            <a:custGeom>
              <a:avLst/>
              <a:gdLst>
                <a:gd name="T0" fmla="*/ 0 w 52"/>
                <a:gd name="T1" fmla="*/ 208 h 208"/>
                <a:gd name="T2" fmla="*/ 0 w 52"/>
                <a:gd name="T3" fmla="*/ 135 h 208"/>
                <a:gd name="T4" fmla="*/ 52 w 52"/>
                <a:gd name="T5" fmla="*/ 135 h 208"/>
                <a:gd name="T6" fmla="*/ 52 w 52"/>
                <a:gd name="T7" fmla="*/ 0 h 208"/>
                <a:gd name="T8" fmla="*/ 0 60000 65536"/>
                <a:gd name="T9" fmla="*/ 0 60000 65536"/>
                <a:gd name="T10" fmla="*/ 0 60000 65536"/>
                <a:gd name="T11" fmla="*/ 0 60000 65536"/>
                <a:gd name="T12" fmla="*/ 0 w 52"/>
                <a:gd name="T13" fmla="*/ 0 h 208"/>
                <a:gd name="T14" fmla="*/ 52 w 52"/>
                <a:gd name="T15" fmla="*/ 208 h 208"/>
              </a:gdLst>
              <a:ahLst/>
              <a:cxnLst>
                <a:cxn ang="T8">
                  <a:pos x="T0" y="T1"/>
                </a:cxn>
                <a:cxn ang="T9">
                  <a:pos x="T2" y="T3"/>
                </a:cxn>
                <a:cxn ang="T10">
                  <a:pos x="T4" y="T5"/>
                </a:cxn>
                <a:cxn ang="T11">
                  <a:pos x="T6" y="T7"/>
                </a:cxn>
              </a:cxnLst>
              <a:rect l="T12" t="T13" r="T14" b="T15"/>
              <a:pathLst>
                <a:path w="52" h="208">
                  <a:moveTo>
                    <a:pt x="0" y="208"/>
                  </a:moveTo>
                  <a:lnTo>
                    <a:pt x="0" y="135"/>
                  </a:lnTo>
                  <a:lnTo>
                    <a:pt x="52" y="135"/>
                  </a:lnTo>
                  <a:lnTo>
                    <a:pt x="52"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90" name="Freeform 88"/>
            <p:cNvSpPr>
              <a:spLocks/>
            </p:cNvSpPr>
            <p:nvPr/>
          </p:nvSpPr>
          <p:spPr bwMode="gray">
            <a:xfrm>
              <a:off x="5253124" y="2492468"/>
              <a:ext cx="202974" cy="238335"/>
            </a:xfrm>
            <a:custGeom>
              <a:avLst/>
              <a:gdLst>
                <a:gd name="T0" fmla="*/ 0 w 314"/>
                <a:gd name="T1" fmla="*/ 337 h 337"/>
                <a:gd name="T2" fmla="*/ 0 w 314"/>
                <a:gd name="T3" fmla="*/ 292 h 337"/>
                <a:gd name="T4" fmla="*/ 44 w 314"/>
                <a:gd name="T5" fmla="*/ 292 h 337"/>
                <a:gd name="T6" fmla="*/ 44 w 314"/>
                <a:gd name="T7" fmla="*/ 102 h 337"/>
                <a:gd name="T8" fmla="*/ 21 w 314"/>
                <a:gd name="T9" fmla="*/ 102 h 337"/>
                <a:gd name="T10" fmla="*/ 22 w 314"/>
                <a:gd name="T11" fmla="*/ 57 h 337"/>
                <a:gd name="T12" fmla="*/ 86 w 314"/>
                <a:gd name="T13" fmla="*/ 57 h 337"/>
                <a:gd name="T14" fmla="*/ 86 w 314"/>
                <a:gd name="T15" fmla="*/ 0 h 337"/>
                <a:gd name="T16" fmla="*/ 314 w 314"/>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337"/>
                <a:gd name="T29" fmla="*/ 314 w 314"/>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337">
                  <a:moveTo>
                    <a:pt x="0" y="337"/>
                  </a:moveTo>
                  <a:lnTo>
                    <a:pt x="0" y="292"/>
                  </a:lnTo>
                  <a:lnTo>
                    <a:pt x="44" y="292"/>
                  </a:lnTo>
                  <a:lnTo>
                    <a:pt x="44" y="102"/>
                  </a:lnTo>
                  <a:lnTo>
                    <a:pt x="21" y="102"/>
                  </a:lnTo>
                  <a:lnTo>
                    <a:pt x="22" y="57"/>
                  </a:lnTo>
                  <a:lnTo>
                    <a:pt x="86" y="57"/>
                  </a:lnTo>
                  <a:lnTo>
                    <a:pt x="86" y="0"/>
                  </a:lnTo>
                  <a:lnTo>
                    <a:pt x="31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91" name="Line 89"/>
            <p:cNvSpPr>
              <a:spLocks noChangeShapeType="1"/>
            </p:cNvSpPr>
            <p:nvPr/>
          </p:nvSpPr>
          <p:spPr bwMode="gray">
            <a:xfrm flipV="1">
              <a:off x="5551464"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2" name="Line 90"/>
            <p:cNvSpPr>
              <a:spLocks noChangeShapeType="1"/>
            </p:cNvSpPr>
            <p:nvPr/>
          </p:nvSpPr>
          <p:spPr bwMode="gray">
            <a:xfrm flipV="1">
              <a:off x="5624277"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3" name="Arc 91"/>
            <p:cNvSpPr>
              <a:spLocks/>
            </p:cNvSpPr>
            <p:nvPr/>
          </p:nvSpPr>
          <p:spPr bwMode="gray">
            <a:xfrm>
              <a:off x="5551464" y="2524199"/>
              <a:ext cx="72813"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94" name="Line 92"/>
            <p:cNvSpPr>
              <a:spLocks noChangeShapeType="1"/>
            </p:cNvSpPr>
            <p:nvPr/>
          </p:nvSpPr>
          <p:spPr bwMode="gray">
            <a:xfrm>
              <a:off x="5550175" y="2715995"/>
              <a:ext cx="7474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5" name="Line 93"/>
            <p:cNvSpPr>
              <a:spLocks noChangeShapeType="1"/>
            </p:cNvSpPr>
            <p:nvPr/>
          </p:nvSpPr>
          <p:spPr bwMode="gray">
            <a:xfrm flipV="1">
              <a:off x="5706755"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6" name="Line 94"/>
            <p:cNvSpPr>
              <a:spLocks noChangeShapeType="1"/>
            </p:cNvSpPr>
            <p:nvPr/>
          </p:nvSpPr>
          <p:spPr bwMode="gray">
            <a:xfrm flipV="1">
              <a:off x="5780213"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7" name="Arc 95"/>
            <p:cNvSpPr>
              <a:spLocks/>
            </p:cNvSpPr>
            <p:nvPr/>
          </p:nvSpPr>
          <p:spPr bwMode="gray">
            <a:xfrm>
              <a:off x="5706755" y="2524199"/>
              <a:ext cx="74746"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98" name="Line 96"/>
            <p:cNvSpPr>
              <a:spLocks noChangeShapeType="1"/>
            </p:cNvSpPr>
            <p:nvPr/>
          </p:nvSpPr>
          <p:spPr bwMode="gray">
            <a:xfrm>
              <a:off x="5706755" y="2715995"/>
              <a:ext cx="7281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9" name="Line 97"/>
            <p:cNvSpPr>
              <a:spLocks noChangeShapeType="1"/>
            </p:cNvSpPr>
            <p:nvPr/>
          </p:nvSpPr>
          <p:spPr bwMode="gray">
            <a:xfrm flipV="1">
              <a:off x="5860758"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0" name="Line 98"/>
            <p:cNvSpPr>
              <a:spLocks noChangeShapeType="1"/>
            </p:cNvSpPr>
            <p:nvPr/>
          </p:nvSpPr>
          <p:spPr bwMode="gray">
            <a:xfrm flipV="1">
              <a:off x="5934215"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1" name="Arc 99"/>
            <p:cNvSpPr>
              <a:spLocks/>
            </p:cNvSpPr>
            <p:nvPr/>
          </p:nvSpPr>
          <p:spPr bwMode="gray">
            <a:xfrm>
              <a:off x="5860758" y="2524199"/>
              <a:ext cx="74746"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02" name="Line 100"/>
            <p:cNvSpPr>
              <a:spLocks noChangeShapeType="1"/>
            </p:cNvSpPr>
            <p:nvPr/>
          </p:nvSpPr>
          <p:spPr bwMode="gray">
            <a:xfrm>
              <a:off x="5860758" y="2715995"/>
              <a:ext cx="7281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3" name="Line 101"/>
            <p:cNvSpPr>
              <a:spLocks noChangeShapeType="1"/>
            </p:cNvSpPr>
            <p:nvPr/>
          </p:nvSpPr>
          <p:spPr bwMode="gray">
            <a:xfrm flipV="1">
              <a:off x="6019916"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4" name="Line 102"/>
            <p:cNvSpPr>
              <a:spLocks noChangeShapeType="1"/>
            </p:cNvSpPr>
            <p:nvPr/>
          </p:nvSpPr>
          <p:spPr bwMode="gray">
            <a:xfrm flipV="1">
              <a:off x="6094662"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5" name="Arc 103"/>
            <p:cNvSpPr>
              <a:spLocks/>
            </p:cNvSpPr>
            <p:nvPr/>
          </p:nvSpPr>
          <p:spPr bwMode="gray">
            <a:xfrm>
              <a:off x="6019916" y="2524199"/>
              <a:ext cx="74746"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06" name="Line 104"/>
            <p:cNvSpPr>
              <a:spLocks noChangeShapeType="1"/>
            </p:cNvSpPr>
            <p:nvPr/>
          </p:nvSpPr>
          <p:spPr bwMode="gray">
            <a:xfrm>
              <a:off x="6019916" y="2715995"/>
              <a:ext cx="7474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7" name="Line 105"/>
            <p:cNvSpPr>
              <a:spLocks noChangeShapeType="1"/>
            </p:cNvSpPr>
            <p:nvPr/>
          </p:nvSpPr>
          <p:spPr bwMode="gray">
            <a:xfrm flipV="1">
              <a:off x="6178429"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8" name="Line 106"/>
            <p:cNvSpPr>
              <a:spLocks noChangeShapeType="1"/>
            </p:cNvSpPr>
            <p:nvPr/>
          </p:nvSpPr>
          <p:spPr bwMode="gray">
            <a:xfrm flipV="1">
              <a:off x="6251886"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9" name="Arc 107"/>
            <p:cNvSpPr>
              <a:spLocks/>
            </p:cNvSpPr>
            <p:nvPr/>
          </p:nvSpPr>
          <p:spPr bwMode="gray">
            <a:xfrm>
              <a:off x="6178429" y="2524199"/>
              <a:ext cx="72813"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10" name="Line 108"/>
            <p:cNvSpPr>
              <a:spLocks noChangeShapeType="1"/>
            </p:cNvSpPr>
            <p:nvPr/>
          </p:nvSpPr>
          <p:spPr bwMode="gray">
            <a:xfrm>
              <a:off x="6178429" y="2715995"/>
              <a:ext cx="7281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1" name="Line 109"/>
            <p:cNvSpPr>
              <a:spLocks noChangeShapeType="1"/>
            </p:cNvSpPr>
            <p:nvPr/>
          </p:nvSpPr>
          <p:spPr bwMode="gray">
            <a:xfrm>
              <a:off x="5334314" y="2733624"/>
              <a:ext cx="7281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2" name="Line 110"/>
            <p:cNvSpPr>
              <a:spLocks noChangeShapeType="1"/>
            </p:cNvSpPr>
            <p:nvPr/>
          </p:nvSpPr>
          <p:spPr bwMode="gray">
            <a:xfrm flipV="1">
              <a:off x="5334314" y="2567212"/>
              <a:ext cx="0" cy="8109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3" name="Arc 111"/>
            <p:cNvSpPr>
              <a:spLocks/>
            </p:cNvSpPr>
            <p:nvPr/>
          </p:nvSpPr>
          <p:spPr bwMode="gray">
            <a:xfrm>
              <a:off x="5334314" y="2536891"/>
              <a:ext cx="66369" cy="30321"/>
            </a:xfrm>
            <a:custGeom>
              <a:avLst/>
              <a:gdLst>
                <a:gd name="T0" fmla="*/ 0 w 43200"/>
                <a:gd name="T1" fmla="*/ 42 h 22687"/>
                <a:gd name="T2" fmla="*/ 105 w 43200"/>
                <a:gd name="T3" fmla="*/ 40 h 22687"/>
                <a:gd name="T4" fmla="*/ 52 w 43200"/>
                <a:gd name="T5" fmla="*/ 40 h 22687"/>
                <a:gd name="T6" fmla="*/ 0 60000 65536"/>
                <a:gd name="T7" fmla="*/ 0 60000 65536"/>
                <a:gd name="T8" fmla="*/ 0 60000 65536"/>
                <a:gd name="T9" fmla="*/ 0 w 43200"/>
                <a:gd name="T10" fmla="*/ 0 h 22687"/>
                <a:gd name="T11" fmla="*/ 43200 w 43200"/>
                <a:gd name="T12" fmla="*/ 22687 h 22687"/>
              </a:gdLst>
              <a:ahLst/>
              <a:cxnLst>
                <a:cxn ang="T6">
                  <a:pos x="T0" y="T1"/>
                </a:cxn>
                <a:cxn ang="T7">
                  <a:pos x="T2" y="T3"/>
                </a:cxn>
                <a:cxn ang="T8">
                  <a:pos x="T4" y="T5"/>
                </a:cxn>
              </a:cxnLst>
              <a:rect l="T9" t="T10" r="T11" b="T12"/>
              <a:pathLst>
                <a:path w="43200" h="22687" fill="none" extrusionOk="0">
                  <a:moveTo>
                    <a:pt x="27" y="22686"/>
                  </a:moveTo>
                  <a:cubicBezTo>
                    <a:pt x="9" y="22324"/>
                    <a:pt x="0" y="21962"/>
                    <a:pt x="0" y="21600"/>
                  </a:cubicBezTo>
                  <a:cubicBezTo>
                    <a:pt x="0" y="9670"/>
                    <a:pt x="9670" y="0"/>
                    <a:pt x="21600" y="0"/>
                  </a:cubicBezTo>
                  <a:cubicBezTo>
                    <a:pt x="33529" y="-1"/>
                    <a:pt x="43199" y="9670"/>
                    <a:pt x="43200" y="21599"/>
                  </a:cubicBezTo>
                </a:path>
                <a:path w="43200" h="22687" stroke="0" extrusionOk="0">
                  <a:moveTo>
                    <a:pt x="27" y="22686"/>
                  </a:moveTo>
                  <a:cubicBezTo>
                    <a:pt x="9" y="22324"/>
                    <a:pt x="0" y="21962"/>
                    <a:pt x="0" y="21600"/>
                  </a:cubicBezTo>
                  <a:cubicBezTo>
                    <a:pt x="0" y="9670"/>
                    <a:pt x="9670" y="0"/>
                    <a:pt x="21600" y="0"/>
                  </a:cubicBezTo>
                  <a:cubicBezTo>
                    <a:pt x="33529" y="-1"/>
                    <a:pt x="43199" y="9670"/>
                    <a:pt x="43200" y="21599"/>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14" name="Line 112"/>
            <p:cNvSpPr>
              <a:spLocks noChangeShapeType="1"/>
            </p:cNvSpPr>
            <p:nvPr/>
          </p:nvSpPr>
          <p:spPr bwMode="gray">
            <a:xfrm flipV="1">
              <a:off x="5400683" y="2567212"/>
              <a:ext cx="0" cy="8109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5" name="Line 113"/>
            <p:cNvSpPr>
              <a:spLocks noChangeShapeType="1"/>
            </p:cNvSpPr>
            <p:nvPr/>
          </p:nvSpPr>
          <p:spPr bwMode="gray">
            <a:xfrm flipV="1">
              <a:off x="5319494" y="2647597"/>
              <a:ext cx="0" cy="64872"/>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6" name="Line 114"/>
            <p:cNvSpPr>
              <a:spLocks noChangeShapeType="1"/>
            </p:cNvSpPr>
            <p:nvPr/>
          </p:nvSpPr>
          <p:spPr bwMode="gray">
            <a:xfrm flipV="1">
              <a:off x="5418081" y="2647597"/>
              <a:ext cx="0" cy="64872"/>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7" name="Line 115"/>
            <p:cNvSpPr>
              <a:spLocks noChangeShapeType="1"/>
            </p:cNvSpPr>
            <p:nvPr/>
          </p:nvSpPr>
          <p:spPr bwMode="gray">
            <a:xfrm>
              <a:off x="5319494" y="2713175"/>
              <a:ext cx="96654"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8" name="Line 116"/>
            <p:cNvSpPr>
              <a:spLocks noChangeShapeType="1"/>
            </p:cNvSpPr>
            <p:nvPr/>
          </p:nvSpPr>
          <p:spPr bwMode="gray">
            <a:xfrm>
              <a:off x="5319494" y="2647597"/>
              <a:ext cx="12887"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9" name="Line 117"/>
            <p:cNvSpPr>
              <a:spLocks noChangeShapeType="1"/>
            </p:cNvSpPr>
            <p:nvPr/>
          </p:nvSpPr>
          <p:spPr bwMode="gray">
            <a:xfrm>
              <a:off x="5403905" y="2647597"/>
              <a:ext cx="1417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0" name="Rectangle 118"/>
            <p:cNvSpPr>
              <a:spLocks noChangeArrowheads="1"/>
            </p:cNvSpPr>
            <p:nvPr/>
          </p:nvSpPr>
          <p:spPr bwMode="gray">
            <a:xfrm>
              <a:off x="5308539" y="2473429"/>
              <a:ext cx="992318" cy="1903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21" name="Rectangle 119"/>
            <p:cNvSpPr>
              <a:spLocks noChangeArrowheads="1"/>
            </p:cNvSpPr>
            <p:nvPr/>
          </p:nvSpPr>
          <p:spPr bwMode="gray">
            <a:xfrm>
              <a:off x="5308539" y="2427596"/>
              <a:ext cx="992318" cy="64872"/>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22" name="Rectangle 120"/>
            <p:cNvSpPr>
              <a:spLocks noChangeArrowheads="1"/>
            </p:cNvSpPr>
            <p:nvPr/>
          </p:nvSpPr>
          <p:spPr bwMode="gray">
            <a:xfrm>
              <a:off x="5308539" y="2389518"/>
              <a:ext cx="992318" cy="102950"/>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23" name="Rectangle 121"/>
            <p:cNvSpPr>
              <a:spLocks noChangeArrowheads="1"/>
            </p:cNvSpPr>
            <p:nvPr/>
          </p:nvSpPr>
          <p:spPr bwMode="gray">
            <a:xfrm>
              <a:off x="5304029" y="2341569"/>
              <a:ext cx="193953" cy="4935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24" name="Rectangle 122"/>
            <p:cNvSpPr>
              <a:spLocks noChangeArrowheads="1"/>
            </p:cNvSpPr>
            <p:nvPr/>
          </p:nvSpPr>
          <p:spPr bwMode="gray">
            <a:xfrm>
              <a:off x="5325937" y="2403621"/>
              <a:ext cx="72813" cy="17628"/>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25" name="Line 123"/>
            <p:cNvSpPr>
              <a:spLocks noChangeShapeType="1"/>
            </p:cNvSpPr>
            <p:nvPr/>
          </p:nvSpPr>
          <p:spPr bwMode="gray">
            <a:xfrm>
              <a:off x="5427746"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6" name="Line 124"/>
            <p:cNvSpPr>
              <a:spLocks noChangeShapeType="1"/>
            </p:cNvSpPr>
            <p:nvPr/>
          </p:nvSpPr>
          <p:spPr bwMode="gray">
            <a:xfrm>
              <a:off x="5441922"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7" name="Line 125"/>
            <p:cNvSpPr>
              <a:spLocks noChangeShapeType="1"/>
            </p:cNvSpPr>
            <p:nvPr/>
          </p:nvSpPr>
          <p:spPr bwMode="gray">
            <a:xfrm>
              <a:off x="5473496"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8" name="Line 126"/>
            <p:cNvSpPr>
              <a:spLocks noChangeShapeType="1"/>
            </p:cNvSpPr>
            <p:nvPr/>
          </p:nvSpPr>
          <p:spPr bwMode="gray">
            <a:xfrm>
              <a:off x="5487672"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9" name="Line 127"/>
            <p:cNvSpPr>
              <a:spLocks noChangeShapeType="1"/>
            </p:cNvSpPr>
            <p:nvPr/>
          </p:nvSpPr>
          <p:spPr bwMode="gray">
            <a:xfrm>
              <a:off x="5517957"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0" name="Line 128"/>
            <p:cNvSpPr>
              <a:spLocks noChangeShapeType="1"/>
            </p:cNvSpPr>
            <p:nvPr/>
          </p:nvSpPr>
          <p:spPr bwMode="gray">
            <a:xfrm>
              <a:off x="5532133"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1" name="Line 129"/>
            <p:cNvSpPr>
              <a:spLocks noChangeShapeType="1"/>
            </p:cNvSpPr>
            <p:nvPr/>
          </p:nvSpPr>
          <p:spPr bwMode="gray">
            <a:xfrm>
              <a:off x="5564351"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2" name="Line 130"/>
            <p:cNvSpPr>
              <a:spLocks noChangeShapeType="1"/>
            </p:cNvSpPr>
            <p:nvPr/>
          </p:nvSpPr>
          <p:spPr bwMode="gray">
            <a:xfrm>
              <a:off x="5578527"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3" name="Line 131"/>
            <p:cNvSpPr>
              <a:spLocks noChangeShapeType="1"/>
            </p:cNvSpPr>
            <p:nvPr/>
          </p:nvSpPr>
          <p:spPr bwMode="gray">
            <a:xfrm>
              <a:off x="5610101"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4" name="Line 132"/>
            <p:cNvSpPr>
              <a:spLocks noChangeShapeType="1"/>
            </p:cNvSpPr>
            <p:nvPr/>
          </p:nvSpPr>
          <p:spPr bwMode="gray">
            <a:xfrm>
              <a:off x="5624277"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5" name="Line 133"/>
            <p:cNvSpPr>
              <a:spLocks noChangeShapeType="1"/>
            </p:cNvSpPr>
            <p:nvPr/>
          </p:nvSpPr>
          <p:spPr bwMode="gray">
            <a:xfrm>
              <a:off x="5657784"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6" name="Line 134"/>
            <p:cNvSpPr>
              <a:spLocks noChangeShapeType="1"/>
            </p:cNvSpPr>
            <p:nvPr/>
          </p:nvSpPr>
          <p:spPr bwMode="gray">
            <a:xfrm>
              <a:off x="5670671"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7" name="Line 135"/>
            <p:cNvSpPr>
              <a:spLocks noChangeShapeType="1"/>
            </p:cNvSpPr>
            <p:nvPr/>
          </p:nvSpPr>
          <p:spPr bwMode="gray">
            <a:xfrm>
              <a:off x="5700956"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8" name="Line 136"/>
            <p:cNvSpPr>
              <a:spLocks noChangeShapeType="1"/>
            </p:cNvSpPr>
            <p:nvPr/>
          </p:nvSpPr>
          <p:spPr bwMode="gray">
            <a:xfrm>
              <a:off x="5715132"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9" name="Line 137"/>
            <p:cNvSpPr>
              <a:spLocks noChangeShapeType="1"/>
            </p:cNvSpPr>
            <p:nvPr/>
          </p:nvSpPr>
          <p:spPr bwMode="gray">
            <a:xfrm>
              <a:off x="5746706"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0" name="Line 138"/>
            <p:cNvSpPr>
              <a:spLocks noChangeShapeType="1"/>
            </p:cNvSpPr>
            <p:nvPr/>
          </p:nvSpPr>
          <p:spPr bwMode="gray">
            <a:xfrm>
              <a:off x="5760882"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1" name="Line 139"/>
            <p:cNvSpPr>
              <a:spLocks noChangeShapeType="1"/>
            </p:cNvSpPr>
            <p:nvPr/>
          </p:nvSpPr>
          <p:spPr bwMode="gray">
            <a:xfrm>
              <a:off x="5793100"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2" name="Line 140"/>
            <p:cNvSpPr>
              <a:spLocks noChangeShapeType="1"/>
            </p:cNvSpPr>
            <p:nvPr/>
          </p:nvSpPr>
          <p:spPr bwMode="gray">
            <a:xfrm>
              <a:off x="5808565"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3" name="Line 141"/>
            <p:cNvSpPr>
              <a:spLocks noChangeShapeType="1"/>
            </p:cNvSpPr>
            <p:nvPr/>
          </p:nvSpPr>
          <p:spPr bwMode="gray">
            <a:xfrm>
              <a:off x="5840139"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4" name="Line 142"/>
            <p:cNvSpPr>
              <a:spLocks noChangeShapeType="1"/>
            </p:cNvSpPr>
            <p:nvPr/>
          </p:nvSpPr>
          <p:spPr bwMode="gray">
            <a:xfrm>
              <a:off x="5854959"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5" name="Line 143"/>
            <p:cNvSpPr>
              <a:spLocks noChangeShapeType="1"/>
            </p:cNvSpPr>
            <p:nvPr/>
          </p:nvSpPr>
          <p:spPr bwMode="gray">
            <a:xfrm>
              <a:off x="5883311"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6" name="Line 144"/>
            <p:cNvSpPr>
              <a:spLocks noChangeShapeType="1"/>
            </p:cNvSpPr>
            <p:nvPr/>
          </p:nvSpPr>
          <p:spPr bwMode="gray">
            <a:xfrm>
              <a:off x="5897487"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7" name="Line 145"/>
            <p:cNvSpPr>
              <a:spLocks noChangeShapeType="1"/>
            </p:cNvSpPr>
            <p:nvPr/>
          </p:nvSpPr>
          <p:spPr bwMode="gray">
            <a:xfrm>
              <a:off x="5930994"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8" name="Line 146"/>
            <p:cNvSpPr>
              <a:spLocks noChangeShapeType="1"/>
            </p:cNvSpPr>
            <p:nvPr/>
          </p:nvSpPr>
          <p:spPr bwMode="gray">
            <a:xfrm>
              <a:off x="5945170"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9" name="Line 147"/>
            <p:cNvSpPr>
              <a:spLocks noChangeShapeType="1"/>
            </p:cNvSpPr>
            <p:nvPr/>
          </p:nvSpPr>
          <p:spPr bwMode="gray">
            <a:xfrm>
              <a:off x="5975455"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0" name="Line 148"/>
            <p:cNvSpPr>
              <a:spLocks noChangeShapeType="1"/>
            </p:cNvSpPr>
            <p:nvPr/>
          </p:nvSpPr>
          <p:spPr bwMode="gray">
            <a:xfrm>
              <a:off x="5989631"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1" name="Line 149"/>
            <p:cNvSpPr>
              <a:spLocks noChangeShapeType="1"/>
            </p:cNvSpPr>
            <p:nvPr/>
          </p:nvSpPr>
          <p:spPr bwMode="gray">
            <a:xfrm>
              <a:off x="6021204"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2" name="Line 150"/>
            <p:cNvSpPr>
              <a:spLocks noChangeShapeType="1"/>
            </p:cNvSpPr>
            <p:nvPr/>
          </p:nvSpPr>
          <p:spPr bwMode="gray">
            <a:xfrm>
              <a:off x="6035380"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3" name="Line 151"/>
            <p:cNvSpPr>
              <a:spLocks noChangeShapeType="1"/>
            </p:cNvSpPr>
            <p:nvPr/>
          </p:nvSpPr>
          <p:spPr bwMode="gray">
            <a:xfrm>
              <a:off x="6065665"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4" name="Line 152"/>
            <p:cNvSpPr>
              <a:spLocks noChangeShapeType="1"/>
            </p:cNvSpPr>
            <p:nvPr/>
          </p:nvSpPr>
          <p:spPr bwMode="gray">
            <a:xfrm>
              <a:off x="6079841"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5" name="Line 153"/>
            <p:cNvSpPr>
              <a:spLocks noChangeShapeType="1"/>
            </p:cNvSpPr>
            <p:nvPr/>
          </p:nvSpPr>
          <p:spPr bwMode="gray">
            <a:xfrm>
              <a:off x="6112059"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6" name="Line 154"/>
            <p:cNvSpPr>
              <a:spLocks noChangeShapeType="1"/>
            </p:cNvSpPr>
            <p:nvPr/>
          </p:nvSpPr>
          <p:spPr bwMode="gray">
            <a:xfrm>
              <a:off x="6126235"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7" name="Line 155"/>
            <p:cNvSpPr>
              <a:spLocks noChangeShapeType="1"/>
            </p:cNvSpPr>
            <p:nvPr/>
          </p:nvSpPr>
          <p:spPr bwMode="gray">
            <a:xfrm>
              <a:off x="6154587"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8" name="Line 156"/>
            <p:cNvSpPr>
              <a:spLocks noChangeShapeType="1"/>
            </p:cNvSpPr>
            <p:nvPr/>
          </p:nvSpPr>
          <p:spPr bwMode="gray">
            <a:xfrm>
              <a:off x="6168763"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9" name="Line 157"/>
            <p:cNvSpPr>
              <a:spLocks noChangeShapeType="1"/>
            </p:cNvSpPr>
            <p:nvPr/>
          </p:nvSpPr>
          <p:spPr bwMode="gray">
            <a:xfrm>
              <a:off x="6199048"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60" name="Line 158"/>
            <p:cNvSpPr>
              <a:spLocks noChangeShapeType="1"/>
            </p:cNvSpPr>
            <p:nvPr/>
          </p:nvSpPr>
          <p:spPr bwMode="gray">
            <a:xfrm>
              <a:off x="6213224"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61" name="Line 159"/>
            <p:cNvSpPr>
              <a:spLocks noChangeShapeType="1"/>
            </p:cNvSpPr>
            <p:nvPr/>
          </p:nvSpPr>
          <p:spPr bwMode="gray">
            <a:xfrm>
              <a:off x="6245443"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62" name="Line 160"/>
            <p:cNvSpPr>
              <a:spLocks noChangeShapeType="1"/>
            </p:cNvSpPr>
            <p:nvPr/>
          </p:nvSpPr>
          <p:spPr bwMode="gray">
            <a:xfrm>
              <a:off x="6259619"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63" name="Arc 161"/>
            <p:cNvSpPr>
              <a:spLocks/>
            </p:cNvSpPr>
            <p:nvPr/>
          </p:nvSpPr>
          <p:spPr bwMode="gray">
            <a:xfrm>
              <a:off x="5443856"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4" name="Arc 162"/>
            <p:cNvSpPr>
              <a:spLocks/>
            </p:cNvSpPr>
            <p:nvPr/>
          </p:nvSpPr>
          <p:spPr bwMode="gray">
            <a:xfrm>
              <a:off x="5489605"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5" name="Arc 163"/>
            <p:cNvSpPr>
              <a:spLocks/>
            </p:cNvSpPr>
            <p:nvPr/>
          </p:nvSpPr>
          <p:spPr bwMode="gray">
            <a:xfrm>
              <a:off x="5538577"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6" name="Arc 164"/>
            <p:cNvSpPr>
              <a:spLocks/>
            </p:cNvSpPr>
            <p:nvPr/>
          </p:nvSpPr>
          <p:spPr bwMode="gray">
            <a:xfrm>
              <a:off x="5586260"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7" name="Arc 165"/>
            <p:cNvSpPr>
              <a:spLocks/>
            </p:cNvSpPr>
            <p:nvPr/>
          </p:nvSpPr>
          <p:spPr bwMode="gray">
            <a:xfrm>
              <a:off x="5633942"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8" name="Arc 166"/>
            <p:cNvSpPr>
              <a:spLocks/>
            </p:cNvSpPr>
            <p:nvPr/>
          </p:nvSpPr>
          <p:spPr bwMode="gray">
            <a:xfrm>
              <a:off x="5683558"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9" name="Arc 167"/>
            <p:cNvSpPr>
              <a:spLocks/>
            </p:cNvSpPr>
            <p:nvPr/>
          </p:nvSpPr>
          <p:spPr bwMode="gray">
            <a:xfrm>
              <a:off x="5732530"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0" name="Arc 168"/>
            <p:cNvSpPr>
              <a:spLocks/>
            </p:cNvSpPr>
            <p:nvPr/>
          </p:nvSpPr>
          <p:spPr bwMode="gray">
            <a:xfrm>
              <a:off x="5783435"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1" name="Arc 169"/>
            <p:cNvSpPr>
              <a:spLocks/>
            </p:cNvSpPr>
            <p:nvPr/>
          </p:nvSpPr>
          <p:spPr bwMode="gray">
            <a:xfrm>
              <a:off x="5831117"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2" name="Arc 170"/>
            <p:cNvSpPr>
              <a:spLocks/>
            </p:cNvSpPr>
            <p:nvPr/>
          </p:nvSpPr>
          <p:spPr bwMode="gray">
            <a:xfrm>
              <a:off x="5880089"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3" name="Arc 171"/>
            <p:cNvSpPr>
              <a:spLocks/>
            </p:cNvSpPr>
            <p:nvPr/>
          </p:nvSpPr>
          <p:spPr bwMode="gray">
            <a:xfrm>
              <a:off x="5927772"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4" name="Arc 172"/>
            <p:cNvSpPr>
              <a:spLocks/>
            </p:cNvSpPr>
            <p:nvPr/>
          </p:nvSpPr>
          <p:spPr bwMode="gray">
            <a:xfrm>
              <a:off x="5976743"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5" name="Arc 173"/>
            <p:cNvSpPr>
              <a:spLocks/>
            </p:cNvSpPr>
            <p:nvPr/>
          </p:nvSpPr>
          <p:spPr bwMode="gray">
            <a:xfrm>
              <a:off x="6026359"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6" name="Arc 174"/>
            <p:cNvSpPr>
              <a:spLocks/>
            </p:cNvSpPr>
            <p:nvPr/>
          </p:nvSpPr>
          <p:spPr bwMode="gray">
            <a:xfrm>
              <a:off x="6077264"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7" name="Arc 175"/>
            <p:cNvSpPr>
              <a:spLocks/>
            </p:cNvSpPr>
            <p:nvPr/>
          </p:nvSpPr>
          <p:spPr bwMode="gray">
            <a:xfrm>
              <a:off x="6124302"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8" name="Arc 176"/>
            <p:cNvSpPr>
              <a:spLocks/>
            </p:cNvSpPr>
            <p:nvPr/>
          </p:nvSpPr>
          <p:spPr bwMode="gray">
            <a:xfrm>
              <a:off x="6167475"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9" name="Arc 177"/>
            <p:cNvSpPr>
              <a:spLocks/>
            </p:cNvSpPr>
            <p:nvPr/>
          </p:nvSpPr>
          <p:spPr bwMode="gray">
            <a:xfrm>
              <a:off x="6213224"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lgn="ctr">
                <a:spcBef>
                  <a:spcPct val="0"/>
                </a:spcBef>
                <a:buClrTx/>
                <a:buFontTx/>
                <a:buNone/>
                <a:defRPr/>
              </a:pPr>
              <a:endParaRPr lang="en-GB" sz="2400" b="0">
                <a:latin typeface="Times New Roman" pitchFamily="18" charset="0"/>
                <a:cs typeface="Arial" pitchFamily="34" charset="0"/>
              </a:endParaRPr>
            </a:p>
          </p:txBody>
        </p:sp>
        <p:sp>
          <p:nvSpPr>
            <p:cNvPr id="180" name="Arc 178"/>
            <p:cNvSpPr>
              <a:spLocks/>
            </p:cNvSpPr>
            <p:nvPr/>
          </p:nvSpPr>
          <p:spPr bwMode="gray">
            <a:xfrm>
              <a:off x="6257685"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81" name="Freeform 179"/>
            <p:cNvSpPr>
              <a:spLocks/>
            </p:cNvSpPr>
            <p:nvPr/>
          </p:nvSpPr>
          <p:spPr bwMode="gray">
            <a:xfrm>
              <a:off x="5496049" y="2340159"/>
              <a:ext cx="809319" cy="49359"/>
            </a:xfrm>
            <a:custGeom>
              <a:avLst/>
              <a:gdLst>
                <a:gd name="T0" fmla="*/ 0 w 1256"/>
                <a:gd name="T1" fmla="*/ 0 h 70"/>
                <a:gd name="T2" fmla="*/ 30 w 1256"/>
                <a:gd name="T3" fmla="*/ 50 h 70"/>
                <a:gd name="T4" fmla="*/ 1256 w 1256"/>
                <a:gd name="T5" fmla="*/ 50 h 70"/>
                <a:gd name="T6" fmla="*/ 1246 w 1256"/>
                <a:gd name="T7" fmla="*/ 70 h 70"/>
                <a:gd name="T8" fmla="*/ 0 60000 65536"/>
                <a:gd name="T9" fmla="*/ 0 60000 65536"/>
                <a:gd name="T10" fmla="*/ 0 60000 65536"/>
                <a:gd name="T11" fmla="*/ 0 60000 65536"/>
                <a:gd name="T12" fmla="*/ 0 w 1256"/>
                <a:gd name="T13" fmla="*/ 0 h 70"/>
                <a:gd name="T14" fmla="*/ 1256 w 1256"/>
                <a:gd name="T15" fmla="*/ 70 h 70"/>
              </a:gdLst>
              <a:ahLst/>
              <a:cxnLst>
                <a:cxn ang="T8">
                  <a:pos x="T0" y="T1"/>
                </a:cxn>
                <a:cxn ang="T9">
                  <a:pos x="T2" y="T3"/>
                </a:cxn>
                <a:cxn ang="T10">
                  <a:pos x="T4" y="T5"/>
                </a:cxn>
                <a:cxn ang="T11">
                  <a:pos x="T6" y="T7"/>
                </a:cxn>
              </a:cxnLst>
              <a:rect l="T12" t="T13" r="T14" b="T15"/>
              <a:pathLst>
                <a:path w="1256" h="70">
                  <a:moveTo>
                    <a:pt x="0" y="0"/>
                  </a:moveTo>
                  <a:lnTo>
                    <a:pt x="30" y="50"/>
                  </a:lnTo>
                  <a:lnTo>
                    <a:pt x="1256" y="50"/>
                  </a:lnTo>
                  <a:lnTo>
                    <a:pt x="1246" y="7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182" name="Freeform 180"/>
            <p:cNvSpPr>
              <a:spLocks/>
            </p:cNvSpPr>
            <p:nvPr/>
          </p:nvSpPr>
          <p:spPr bwMode="gray">
            <a:xfrm>
              <a:off x="6318256" y="2057400"/>
              <a:ext cx="350533" cy="246092"/>
            </a:xfrm>
            <a:custGeom>
              <a:avLst/>
              <a:gdLst>
                <a:gd name="T0" fmla="*/ 546 w 546"/>
                <a:gd name="T1" fmla="*/ 0 h 350"/>
                <a:gd name="T2" fmla="*/ 0 w 546"/>
                <a:gd name="T3" fmla="*/ 220 h 350"/>
                <a:gd name="T4" fmla="*/ 14 w 546"/>
                <a:gd name="T5" fmla="*/ 230 h 350"/>
                <a:gd name="T6" fmla="*/ 14 w 546"/>
                <a:gd name="T7" fmla="*/ 350 h 350"/>
                <a:gd name="T8" fmla="*/ 0 60000 65536"/>
                <a:gd name="T9" fmla="*/ 0 60000 65536"/>
                <a:gd name="T10" fmla="*/ 0 60000 65536"/>
                <a:gd name="T11" fmla="*/ 0 60000 65536"/>
                <a:gd name="T12" fmla="*/ 0 w 546"/>
                <a:gd name="T13" fmla="*/ 0 h 350"/>
                <a:gd name="T14" fmla="*/ 546 w 546"/>
                <a:gd name="T15" fmla="*/ 350 h 350"/>
              </a:gdLst>
              <a:ahLst/>
              <a:cxnLst>
                <a:cxn ang="T8">
                  <a:pos x="T0" y="T1"/>
                </a:cxn>
                <a:cxn ang="T9">
                  <a:pos x="T2" y="T3"/>
                </a:cxn>
                <a:cxn ang="T10">
                  <a:pos x="T4" y="T5"/>
                </a:cxn>
                <a:cxn ang="T11">
                  <a:pos x="T6" y="T7"/>
                </a:cxn>
              </a:cxnLst>
              <a:rect l="T12" t="T13" r="T14" b="T15"/>
              <a:pathLst>
                <a:path w="546" h="350">
                  <a:moveTo>
                    <a:pt x="546" y="0"/>
                  </a:moveTo>
                  <a:lnTo>
                    <a:pt x="0" y="220"/>
                  </a:lnTo>
                  <a:lnTo>
                    <a:pt x="14" y="230"/>
                  </a:lnTo>
                  <a:lnTo>
                    <a:pt x="14" y="35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183" name="Freeform 181"/>
            <p:cNvSpPr>
              <a:spLocks/>
            </p:cNvSpPr>
            <p:nvPr/>
          </p:nvSpPr>
          <p:spPr bwMode="gray">
            <a:xfrm>
              <a:off x="6353051" y="2081375"/>
              <a:ext cx="318959" cy="145963"/>
            </a:xfrm>
            <a:custGeom>
              <a:avLst/>
              <a:gdLst>
                <a:gd name="T0" fmla="*/ 490 w 494"/>
                <a:gd name="T1" fmla="*/ 0 h 206"/>
                <a:gd name="T2" fmla="*/ 0 w 494"/>
                <a:gd name="T3" fmla="*/ 206 h 206"/>
                <a:gd name="T4" fmla="*/ 494 w 494"/>
                <a:gd name="T5" fmla="*/ 206 h 206"/>
                <a:gd name="T6" fmla="*/ 0 60000 65536"/>
                <a:gd name="T7" fmla="*/ 0 60000 65536"/>
                <a:gd name="T8" fmla="*/ 0 60000 65536"/>
                <a:gd name="T9" fmla="*/ 0 w 494"/>
                <a:gd name="T10" fmla="*/ 0 h 206"/>
                <a:gd name="T11" fmla="*/ 494 w 494"/>
                <a:gd name="T12" fmla="*/ 206 h 206"/>
              </a:gdLst>
              <a:ahLst/>
              <a:cxnLst>
                <a:cxn ang="T6">
                  <a:pos x="T0" y="T1"/>
                </a:cxn>
                <a:cxn ang="T7">
                  <a:pos x="T2" y="T3"/>
                </a:cxn>
                <a:cxn ang="T8">
                  <a:pos x="T4" y="T5"/>
                </a:cxn>
              </a:cxnLst>
              <a:rect l="T9" t="T10" r="T11" b="T12"/>
              <a:pathLst>
                <a:path w="494" h="206">
                  <a:moveTo>
                    <a:pt x="490" y="0"/>
                  </a:moveTo>
                  <a:lnTo>
                    <a:pt x="0" y="206"/>
                  </a:lnTo>
                  <a:lnTo>
                    <a:pt x="494" y="206"/>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184" name="Freeform 182"/>
            <p:cNvSpPr>
              <a:spLocks/>
            </p:cNvSpPr>
            <p:nvPr/>
          </p:nvSpPr>
          <p:spPr bwMode="gray">
            <a:xfrm>
              <a:off x="6421354" y="2099003"/>
              <a:ext cx="249368" cy="114232"/>
            </a:xfrm>
            <a:custGeom>
              <a:avLst/>
              <a:gdLst>
                <a:gd name="T0" fmla="*/ 387 w 388"/>
                <a:gd name="T1" fmla="*/ 0 h 160"/>
                <a:gd name="T2" fmla="*/ 0 w 388"/>
                <a:gd name="T3" fmla="*/ 156 h 160"/>
                <a:gd name="T4" fmla="*/ 388 w 388"/>
                <a:gd name="T5" fmla="*/ 160 h 160"/>
                <a:gd name="T6" fmla="*/ 0 60000 65536"/>
                <a:gd name="T7" fmla="*/ 0 60000 65536"/>
                <a:gd name="T8" fmla="*/ 0 60000 65536"/>
                <a:gd name="T9" fmla="*/ 0 w 388"/>
                <a:gd name="T10" fmla="*/ 0 h 160"/>
                <a:gd name="T11" fmla="*/ 388 w 388"/>
                <a:gd name="T12" fmla="*/ 160 h 160"/>
              </a:gdLst>
              <a:ahLst/>
              <a:cxnLst>
                <a:cxn ang="T6">
                  <a:pos x="T0" y="T1"/>
                </a:cxn>
                <a:cxn ang="T7">
                  <a:pos x="T2" y="T3"/>
                </a:cxn>
                <a:cxn ang="T8">
                  <a:pos x="T4" y="T5"/>
                </a:cxn>
              </a:cxnLst>
              <a:rect l="T9" t="T10" r="T11" b="T12"/>
              <a:pathLst>
                <a:path w="388" h="160">
                  <a:moveTo>
                    <a:pt x="387" y="0"/>
                  </a:moveTo>
                  <a:lnTo>
                    <a:pt x="0" y="156"/>
                  </a:lnTo>
                  <a:lnTo>
                    <a:pt x="388" y="16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185" name="Line 183"/>
            <p:cNvSpPr>
              <a:spLocks noChangeShapeType="1"/>
            </p:cNvSpPr>
            <p:nvPr/>
          </p:nvSpPr>
          <p:spPr bwMode="gray">
            <a:xfrm flipH="1">
              <a:off x="6327921" y="2241440"/>
              <a:ext cx="344734"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86" name="Line 184"/>
            <p:cNvSpPr>
              <a:spLocks noChangeShapeType="1"/>
            </p:cNvSpPr>
            <p:nvPr/>
          </p:nvSpPr>
          <p:spPr bwMode="gray">
            <a:xfrm flipH="1">
              <a:off x="6307301" y="2303492"/>
              <a:ext cx="363420"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87" name="Line 185"/>
            <p:cNvSpPr>
              <a:spLocks noChangeShapeType="1"/>
            </p:cNvSpPr>
            <p:nvPr/>
          </p:nvSpPr>
          <p:spPr bwMode="gray">
            <a:xfrm flipH="1">
              <a:off x="6307301" y="2314774"/>
              <a:ext cx="363420"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88" name="Line 186"/>
            <p:cNvSpPr>
              <a:spLocks noChangeShapeType="1"/>
            </p:cNvSpPr>
            <p:nvPr/>
          </p:nvSpPr>
          <p:spPr bwMode="gray">
            <a:xfrm>
              <a:off x="6307301" y="2303492"/>
              <a:ext cx="0" cy="11282"/>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89" name="Rectangle 187"/>
            <p:cNvSpPr>
              <a:spLocks noChangeArrowheads="1"/>
            </p:cNvSpPr>
            <p:nvPr/>
          </p:nvSpPr>
          <p:spPr bwMode="gray">
            <a:xfrm>
              <a:off x="6315034" y="2316184"/>
              <a:ext cx="244213" cy="23975"/>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0" name="Rectangle 188"/>
            <p:cNvSpPr>
              <a:spLocks noChangeArrowheads="1"/>
            </p:cNvSpPr>
            <p:nvPr/>
          </p:nvSpPr>
          <p:spPr bwMode="gray">
            <a:xfrm>
              <a:off x="6321477" y="2340159"/>
              <a:ext cx="239703" cy="26795"/>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1" name="Rectangle 189"/>
            <p:cNvSpPr>
              <a:spLocks noChangeArrowheads="1"/>
            </p:cNvSpPr>
            <p:nvPr/>
          </p:nvSpPr>
          <p:spPr bwMode="gray">
            <a:xfrm>
              <a:off x="6403956" y="2322531"/>
              <a:ext cx="54126" cy="114232"/>
            </a:xfrm>
            <a:prstGeom prst="rect">
              <a:avLst/>
            </a:prstGeom>
            <a:solidFill>
              <a:schemeClr val="bg1"/>
            </a:solid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2" name="Rectangle 190"/>
            <p:cNvSpPr>
              <a:spLocks noChangeArrowheads="1"/>
            </p:cNvSpPr>
            <p:nvPr/>
          </p:nvSpPr>
          <p:spPr bwMode="gray">
            <a:xfrm>
              <a:off x="6403956" y="2546058"/>
              <a:ext cx="54126" cy="171348"/>
            </a:xfrm>
            <a:prstGeom prst="rect">
              <a:avLst/>
            </a:prstGeom>
            <a:solidFill>
              <a:schemeClr val="bg1"/>
            </a:solid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3" name="Rectangle 191"/>
            <p:cNvSpPr>
              <a:spLocks noChangeArrowheads="1"/>
            </p:cNvSpPr>
            <p:nvPr/>
          </p:nvSpPr>
          <p:spPr bwMode="gray">
            <a:xfrm>
              <a:off x="6300858" y="2488942"/>
              <a:ext cx="260322" cy="253848"/>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4" name="Oval 192"/>
            <p:cNvSpPr>
              <a:spLocks noChangeArrowheads="1"/>
            </p:cNvSpPr>
            <p:nvPr/>
          </p:nvSpPr>
          <p:spPr bwMode="gray">
            <a:xfrm>
              <a:off x="6402667" y="2782983"/>
              <a:ext cx="57348" cy="63462"/>
            </a:xfrm>
            <a:prstGeom prst="ellipse">
              <a:avLst/>
            </a:prstGeom>
            <a:solidFill>
              <a:schemeClr val="bg1"/>
            </a:solid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5" name="Arc 193"/>
            <p:cNvSpPr>
              <a:spLocks/>
            </p:cNvSpPr>
            <p:nvPr/>
          </p:nvSpPr>
          <p:spPr bwMode="gray">
            <a:xfrm rot="10800000" flipV="1">
              <a:off x="6561180" y="2469904"/>
              <a:ext cx="109542" cy="2397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6" name="Arc 194"/>
            <p:cNvSpPr>
              <a:spLocks/>
            </p:cNvSpPr>
            <p:nvPr/>
          </p:nvSpPr>
          <p:spPr bwMode="gray">
            <a:xfrm rot="10800000" flipV="1">
              <a:off x="6564402" y="2719521"/>
              <a:ext cx="108253" cy="2679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7" name="Arc 195"/>
            <p:cNvSpPr>
              <a:spLocks/>
            </p:cNvSpPr>
            <p:nvPr/>
          </p:nvSpPr>
          <p:spPr bwMode="gray">
            <a:xfrm rot="10800000" flipV="1">
              <a:off x="6561180" y="2430416"/>
              <a:ext cx="108253" cy="2397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8" name="Line 196"/>
            <p:cNvSpPr>
              <a:spLocks noChangeShapeType="1"/>
            </p:cNvSpPr>
            <p:nvPr/>
          </p:nvSpPr>
          <p:spPr bwMode="gray">
            <a:xfrm>
              <a:off x="6300858" y="2455801"/>
              <a:ext cx="259034" cy="0"/>
            </a:xfrm>
            <a:prstGeom prst="line">
              <a:avLst/>
            </a:prstGeom>
            <a:noFill/>
            <a:ln w="19050">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99" name="Freeform 197"/>
            <p:cNvSpPr>
              <a:spLocks/>
            </p:cNvSpPr>
            <p:nvPr/>
          </p:nvSpPr>
          <p:spPr bwMode="gray">
            <a:xfrm>
              <a:off x="6581800" y="2327466"/>
              <a:ext cx="28352" cy="111411"/>
            </a:xfrm>
            <a:custGeom>
              <a:avLst/>
              <a:gdLst>
                <a:gd name="T0" fmla="*/ 0 w 44"/>
                <a:gd name="T1" fmla="*/ 160 h 160"/>
                <a:gd name="T2" fmla="*/ 0 w 44"/>
                <a:gd name="T3" fmla="*/ 0 h 160"/>
                <a:gd name="T4" fmla="*/ 44 w 44"/>
                <a:gd name="T5" fmla="*/ 0 h 160"/>
                <a:gd name="T6" fmla="*/ 44 w 44"/>
                <a:gd name="T7" fmla="*/ 150 h 160"/>
                <a:gd name="T8" fmla="*/ 0 60000 65536"/>
                <a:gd name="T9" fmla="*/ 0 60000 65536"/>
                <a:gd name="T10" fmla="*/ 0 60000 65536"/>
                <a:gd name="T11" fmla="*/ 0 60000 65536"/>
                <a:gd name="T12" fmla="*/ 0 w 44"/>
                <a:gd name="T13" fmla="*/ 0 h 160"/>
                <a:gd name="T14" fmla="*/ 44 w 44"/>
                <a:gd name="T15" fmla="*/ 160 h 160"/>
              </a:gdLst>
              <a:ahLst/>
              <a:cxnLst>
                <a:cxn ang="T8">
                  <a:pos x="T0" y="T1"/>
                </a:cxn>
                <a:cxn ang="T9">
                  <a:pos x="T2" y="T3"/>
                </a:cxn>
                <a:cxn ang="T10">
                  <a:pos x="T4" y="T5"/>
                </a:cxn>
                <a:cxn ang="T11">
                  <a:pos x="T6" y="T7"/>
                </a:cxn>
              </a:cxnLst>
              <a:rect l="T12" t="T13" r="T14" b="T15"/>
              <a:pathLst>
                <a:path w="44" h="160">
                  <a:moveTo>
                    <a:pt x="0" y="160"/>
                  </a:moveTo>
                  <a:lnTo>
                    <a:pt x="0" y="0"/>
                  </a:lnTo>
                  <a:lnTo>
                    <a:pt x="44" y="0"/>
                  </a:lnTo>
                  <a:lnTo>
                    <a:pt x="44" y="15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00" name="Line 198"/>
            <p:cNvSpPr>
              <a:spLocks noChangeShapeType="1"/>
            </p:cNvSpPr>
            <p:nvPr/>
          </p:nvSpPr>
          <p:spPr bwMode="gray">
            <a:xfrm>
              <a:off x="6588243" y="2782983"/>
              <a:ext cx="0" cy="114232"/>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1" name="Line 199"/>
            <p:cNvSpPr>
              <a:spLocks noChangeShapeType="1"/>
            </p:cNvSpPr>
            <p:nvPr/>
          </p:nvSpPr>
          <p:spPr bwMode="gray">
            <a:xfrm>
              <a:off x="6616595" y="2778047"/>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2" name="Line 200"/>
            <p:cNvSpPr>
              <a:spLocks noChangeShapeType="1"/>
            </p:cNvSpPr>
            <p:nvPr/>
          </p:nvSpPr>
          <p:spPr bwMode="gray">
            <a:xfrm flipV="1">
              <a:off x="6588243" y="2893689"/>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3" name="Line 201"/>
            <p:cNvSpPr>
              <a:spLocks noChangeShapeType="1"/>
            </p:cNvSpPr>
            <p:nvPr/>
          </p:nvSpPr>
          <p:spPr bwMode="gray">
            <a:xfrm flipV="1">
              <a:off x="6588243" y="2776637"/>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4" name="Line 202"/>
            <p:cNvSpPr>
              <a:spLocks noChangeShapeType="1"/>
            </p:cNvSpPr>
            <p:nvPr/>
          </p:nvSpPr>
          <p:spPr bwMode="gray">
            <a:xfrm>
              <a:off x="6588243" y="2952921"/>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5" name="Line 203"/>
            <p:cNvSpPr>
              <a:spLocks noChangeShapeType="1"/>
            </p:cNvSpPr>
            <p:nvPr/>
          </p:nvSpPr>
          <p:spPr bwMode="gray">
            <a:xfrm>
              <a:off x="6616595" y="2947985"/>
              <a:ext cx="0" cy="11141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6" name="Line 204"/>
            <p:cNvSpPr>
              <a:spLocks noChangeShapeType="1"/>
            </p:cNvSpPr>
            <p:nvPr/>
          </p:nvSpPr>
          <p:spPr bwMode="gray">
            <a:xfrm flipV="1">
              <a:off x="6588243" y="3062216"/>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7" name="Line 205"/>
            <p:cNvSpPr>
              <a:spLocks noChangeShapeType="1"/>
            </p:cNvSpPr>
            <p:nvPr/>
          </p:nvSpPr>
          <p:spPr bwMode="gray">
            <a:xfrm flipV="1">
              <a:off x="6588243" y="2946574"/>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8" name="Line 206"/>
            <p:cNvSpPr>
              <a:spLocks noChangeShapeType="1"/>
            </p:cNvSpPr>
            <p:nvPr/>
          </p:nvSpPr>
          <p:spPr bwMode="gray">
            <a:xfrm>
              <a:off x="6588243" y="3124268"/>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9" name="Line 207"/>
            <p:cNvSpPr>
              <a:spLocks noChangeShapeType="1"/>
            </p:cNvSpPr>
            <p:nvPr/>
          </p:nvSpPr>
          <p:spPr bwMode="gray">
            <a:xfrm>
              <a:off x="6616595" y="3117922"/>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0" name="Line 208"/>
            <p:cNvSpPr>
              <a:spLocks noChangeShapeType="1"/>
            </p:cNvSpPr>
            <p:nvPr/>
          </p:nvSpPr>
          <p:spPr bwMode="gray">
            <a:xfrm flipV="1">
              <a:off x="6588243" y="3233564"/>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1" name="Line 209"/>
            <p:cNvSpPr>
              <a:spLocks noChangeShapeType="1"/>
            </p:cNvSpPr>
            <p:nvPr/>
          </p:nvSpPr>
          <p:spPr bwMode="gray">
            <a:xfrm flipV="1">
              <a:off x="6588243" y="3116512"/>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2" name="Line 210"/>
            <p:cNvSpPr>
              <a:spLocks noChangeShapeType="1"/>
            </p:cNvSpPr>
            <p:nvPr/>
          </p:nvSpPr>
          <p:spPr bwMode="gray">
            <a:xfrm>
              <a:off x="6588243" y="3295616"/>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3" name="Line 211"/>
            <p:cNvSpPr>
              <a:spLocks noChangeShapeType="1"/>
            </p:cNvSpPr>
            <p:nvPr/>
          </p:nvSpPr>
          <p:spPr bwMode="gray">
            <a:xfrm>
              <a:off x="6616595" y="3289270"/>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4" name="Line 212"/>
            <p:cNvSpPr>
              <a:spLocks noChangeShapeType="1"/>
            </p:cNvSpPr>
            <p:nvPr/>
          </p:nvSpPr>
          <p:spPr bwMode="gray">
            <a:xfrm flipV="1">
              <a:off x="6588243" y="3407027"/>
              <a:ext cx="28352" cy="634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5" name="Line 213"/>
            <p:cNvSpPr>
              <a:spLocks noChangeShapeType="1"/>
            </p:cNvSpPr>
            <p:nvPr/>
          </p:nvSpPr>
          <p:spPr bwMode="gray">
            <a:xfrm flipV="1">
              <a:off x="6588243" y="3289270"/>
              <a:ext cx="28352" cy="634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6" name="Rectangle 214"/>
            <p:cNvSpPr>
              <a:spLocks noChangeArrowheads="1"/>
            </p:cNvSpPr>
            <p:nvPr/>
          </p:nvSpPr>
          <p:spPr bwMode="gray">
            <a:xfrm>
              <a:off x="6403956" y="2943049"/>
              <a:ext cx="54126" cy="169937"/>
            </a:xfrm>
            <a:prstGeom prst="rect">
              <a:avLst/>
            </a:prstGeom>
            <a:solidFill>
              <a:schemeClr val="bg1"/>
            </a:solid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17" name="Rectangle 215"/>
            <p:cNvSpPr>
              <a:spLocks noChangeArrowheads="1"/>
            </p:cNvSpPr>
            <p:nvPr/>
          </p:nvSpPr>
          <p:spPr bwMode="gray">
            <a:xfrm>
              <a:off x="6403956" y="3170102"/>
              <a:ext cx="54126" cy="169937"/>
            </a:xfrm>
            <a:prstGeom prst="rect">
              <a:avLst/>
            </a:prstGeom>
            <a:solidFill>
              <a:schemeClr val="bg1"/>
            </a:solid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18" name="Rectangle 216"/>
            <p:cNvSpPr>
              <a:spLocks noChangeArrowheads="1"/>
            </p:cNvSpPr>
            <p:nvPr/>
          </p:nvSpPr>
          <p:spPr bwMode="gray">
            <a:xfrm>
              <a:off x="6403956" y="3373181"/>
              <a:ext cx="54126" cy="169937"/>
            </a:xfrm>
            <a:prstGeom prst="rect">
              <a:avLst/>
            </a:prstGeom>
            <a:solidFill>
              <a:schemeClr val="bg1"/>
            </a:solid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19" name="Line 217"/>
            <p:cNvSpPr>
              <a:spLocks noChangeShapeType="1"/>
            </p:cNvSpPr>
            <p:nvPr/>
          </p:nvSpPr>
          <p:spPr bwMode="gray">
            <a:xfrm>
              <a:off x="6300858" y="2885933"/>
              <a:ext cx="259034" cy="0"/>
            </a:xfrm>
            <a:prstGeom prst="line">
              <a:avLst/>
            </a:prstGeom>
            <a:noFill/>
            <a:ln w="19050">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20" name="Line 218"/>
            <p:cNvSpPr>
              <a:spLocks noChangeShapeType="1"/>
            </p:cNvSpPr>
            <p:nvPr/>
          </p:nvSpPr>
          <p:spPr bwMode="gray">
            <a:xfrm>
              <a:off x="6304080" y="2919074"/>
              <a:ext cx="257101" cy="0"/>
            </a:xfrm>
            <a:prstGeom prst="line">
              <a:avLst/>
            </a:prstGeom>
            <a:noFill/>
            <a:ln w="19050">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21" name="Line 219"/>
            <p:cNvSpPr>
              <a:spLocks noChangeShapeType="1"/>
            </p:cNvSpPr>
            <p:nvPr/>
          </p:nvSpPr>
          <p:spPr bwMode="gray">
            <a:xfrm>
              <a:off x="6564402" y="2746316"/>
              <a:ext cx="0" cy="750968"/>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22" name="Freeform 220"/>
            <p:cNvSpPr>
              <a:spLocks/>
            </p:cNvSpPr>
            <p:nvPr/>
          </p:nvSpPr>
          <p:spPr bwMode="gray">
            <a:xfrm>
              <a:off x="6651391" y="3286449"/>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23" name="Freeform 221"/>
            <p:cNvSpPr>
              <a:spLocks/>
            </p:cNvSpPr>
            <p:nvPr/>
          </p:nvSpPr>
          <p:spPr bwMode="gray">
            <a:xfrm>
              <a:off x="6651391" y="3114396"/>
              <a:ext cx="20620" cy="117757"/>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24" name="Freeform 222"/>
            <p:cNvSpPr>
              <a:spLocks/>
            </p:cNvSpPr>
            <p:nvPr/>
          </p:nvSpPr>
          <p:spPr bwMode="gray">
            <a:xfrm>
              <a:off x="6648169" y="2941638"/>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25" name="Freeform 223"/>
            <p:cNvSpPr>
              <a:spLocks/>
            </p:cNvSpPr>
            <p:nvPr/>
          </p:nvSpPr>
          <p:spPr bwMode="gray">
            <a:xfrm>
              <a:off x="6650102" y="2768881"/>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26" name="Line 224"/>
            <p:cNvSpPr>
              <a:spLocks noChangeShapeType="1"/>
            </p:cNvSpPr>
            <p:nvPr/>
          </p:nvSpPr>
          <p:spPr bwMode="gray">
            <a:xfrm flipH="1">
              <a:off x="6397512" y="3436643"/>
              <a:ext cx="274498" cy="15583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27" name="Line 225"/>
            <p:cNvSpPr>
              <a:spLocks noChangeShapeType="1"/>
            </p:cNvSpPr>
            <p:nvPr/>
          </p:nvSpPr>
          <p:spPr bwMode="gray">
            <a:xfrm flipH="1">
              <a:off x="6434241" y="3455681"/>
              <a:ext cx="238414"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28" name="Freeform 226"/>
            <p:cNvSpPr>
              <a:spLocks/>
            </p:cNvSpPr>
            <p:nvPr/>
          </p:nvSpPr>
          <p:spPr bwMode="gray">
            <a:xfrm>
              <a:off x="6318256" y="3592477"/>
              <a:ext cx="353755" cy="19039"/>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29" name="Freeform 227"/>
            <p:cNvSpPr>
              <a:spLocks/>
            </p:cNvSpPr>
            <p:nvPr/>
          </p:nvSpPr>
          <p:spPr bwMode="gray">
            <a:xfrm>
              <a:off x="6335653" y="3641837"/>
              <a:ext cx="336357" cy="19039"/>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30" name="Freeform 228"/>
            <p:cNvSpPr>
              <a:spLocks/>
            </p:cNvSpPr>
            <p:nvPr/>
          </p:nvSpPr>
          <p:spPr bwMode="gray">
            <a:xfrm>
              <a:off x="6237066" y="3612926"/>
              <a:ext cx="92144" cy="68398"/>
            </a:xfrm>
            <a:custGeom>
              <a:avLst/>
              <a:gdLst>
                <a:gd name="T0" fmla="*/ 124 w 144"/>
                <a:gd name="T1" fmla="*/ 0 h 96"/>
                <a:gd name="T2" fmla="*/ 144 w 144"/>
                <a:gd name="T3" fmla="*/ 46 h 96"/>
                <a:gd name="T4" fmla="*/ 144 w 144"/>
                <a:gd name="T5" fmla="*/ 96 h 96"/>
                <a:gd name="T6" fmla="*/ 0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24" y="0"/>
                  </a:moveTo>
                  <a:lnTo>
                    <a:pt x="144" y="46"/>
                  </a:lnTo>
                  <a:lnTo>
                    <a:pt x="144" y="96"/>
                  </a:lnTo>
                  <a:lnTo>
                    <a:pt x="0" y="96"/>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31" name="Rectangle 229"/>
            <p:cNvSpPr>
              <a:spLocks noChangeArrowheads="1"/>
            </p:cNvSpPr>
            <p:nvPr/>
          </p:nvSpPr>
          <p:spPr bwMode="gray">
            <a:xfrm>
              <a:off x="6300858" y="3695427"/>
              <a:ext cx="92144" cy="149488"/>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2" name="Rectangle 230"/>
            <p:cNvSpPr>
              <a:spLocks noChangeArrowheads="1"/>
            </p:cNvSpPr>
            <p:nvPr/>
          </p:nvSpPr>
          <p:spPr bwMode="gray">
            <a:xfrm>
              <a:off x="6310523" y="3844916"/>
              <a:ext cx="72813" cy="1903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3" name="Rectangle 231"/>
            <p:cNvSpPr>
              <a:spLocks noChangeArrowheads="1"/>
            </p:cNvSpPr>
            <p:nvPr/>
          </p:nvSpPr>
          <p:spPr bwMode="gray">
            <a:xfrm>
              <a:off x="6304080" y="3865364"/>
              <a:ext cx="90211" cy="552120"/>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4" name="Rectangle 232"/>
            <p:cNvSpPr>
              <a:spLocks noChangeArrowheads="1"/>
            </p:cNvSpPr>
            <p:nvPr/>
          </p:nvSpPr>
          <p:spPr bwMode="gray">
            <a:xfrm>
              <a:off x="6397512" y="3914724"/>
              <a:ext cx="47683" cy="1903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5" name="Rectangle 233"/>
            <p:cNvSpPr>
              <a:spLocks noChangeArrowheads="1"/>
            </p:cNvSpPr>
            <p:nvPr/>
          </p:nvSpPr>
          <p:spPr bwMode="gray">
            <a:xfrm>
              <a:off x="6408466" y="3935173"/>
              <a:ext cx="17398" cy="48442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6" name="Rectangle 234"/>
            <p:cNvSpPr>
              <a:spLocks noChangeArrowheads="1"/>
            </p:cNvSpPr>
            <p:nvPr/>
          </p:nvSpPr>
          <p:spPr bwMode="gray">
            <a:xfrm>
              <a:off x="6445195" y="3708119"/>
              <a:ext cx="38017" cy="707955"/>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7" name="Rectangle 235"/>
            <p:cNvSpPr>
              <a:spLocks noChangeArrowheads="1"/>
            </p:cNvSpPr>
            <p:nvPr/>
          </p:nvSpPr>
          <p:spPr bwMode="gray">
            <a:xfrm>
              <a:off x="6437463" y="3698953"/>
              <a:ext cx="57348" cy="12692"/>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8" name="Line 236"/>
            <p:cNvSpPr>
              <a:spLocks noChangeShapeType="1"/>
            </p:cNvSpPr>
            <p:nvPr/>
          </p:nvSpPr>
          <p:spPr bwMode="gray">
            <a:xfrm>
              <a:off x="6393002" y="3695427"/>
              <a:ext cx="27965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39" name="Freeform 237"/>
            <p:cNvSpPr>
              <a:spLocks/>
            </p:cNvSpPr>
            <p:nvPr/>
          </p:nvSpPr>
          <p:spPr bwMode="gray">
            <a:xfrm>
              <a:off x="6510276" y="3743376"/>
              <a:ext cx="161735" cy="12692"/>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40" name="Freeform 238"/>
            <p:cNvSpPr>
              <a:spLocks/>
            </p:cNvSpPr>
            <p:nvPr/>
          </p:nvSpPr>
          <p:spPr bwMode="gray">
            <a:xfrm>
              <a:off x="6485145" y="3765235"/>
              <a:ext cx="187509" cy="11282"/>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41" name="Line 239"/>
            <p:cNvSpPr>
              <a:spLocks noChangeShapeType="1"/>
            </p:cNvSpPr>
            <p:nvPr/>
          </p:nvSpPr>
          <p:spPr bwMode="gray">
            <a:xfrm>
              <a:off x="6486434" y="3932352"/>
              <a:ext cx="18557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2" name="AutoShape 240"/>
            <p:cNvSpPr>
              <a:spLocks noChangeArrowheads="1"/>
            </p:cNvSpPr>
            <p:nvPr/>
          </p:nvSpPr>
          <p:spPr bwMode="gray">
            <a:xfrm flipV="1">
              <a:off x="6515430" y="3782864"/>
              <a:ext cx="42528" cy="14808"/>
            </a:xfrm>
            <a:prstGeom prst="rtTriangle">
              <a:avLst/>
            </a:prstGeom>
            <a:solidFill>
              <a:schemeClr val="bg1"/>
            </a:solidFill>
            <a:ln w="9525">
              <a:solidFill>
                <a:schemeClr val="bg1">
                  <a:lumMod val="75000"/>
                </a:schemeClr>
              </a:solidFill>
              <a:miter lim="800000"/>
              <a:headEnd/>
              <a:tailEnd/>
            </a:ln>
          </p:spPr>
          <p:txBody>
            <a:bodyPr rot="10800000" wrap="none" anchor="ctr"/>
            <a:lstStyle/>
            <a:p>
              <a:pPr>
                <a:spcBef>
                  <a:spcPct val="0"/>
                </a:spcBef>
                <a:buClrTx/>
                <a:buFontTx/>
                <a:buNone/>
              </a:pPr>
              <a:endParaRPr lang="en-MY" sz="1800" b="0">
                <a:latin typeface="Arial" charset="0"/>
                <a:cs typeface="Arial" charset="0"/>
              </a:endParaRPr>
            </a:p>
          </p:txBody>
        </p:sp>
        <p:sp>
          <p:nvSpPr>
            <p:cNvPr id="243" name="Arc 241"/>
            <p:cNvSpPr>
              <a:spLocks/>
            </p:cNvSpPr>
            <p:nvPr/>
          </p:nvSpPr>
          <p:spPr bwMode="gray">
            <a:xfrm rot="10800000" flipV="1">
              <a:off x="6513497" y="3784274"/>
              <a:ext cx="158513" cy="28911"/>
            </a:xfrm>
            <a:custGeom>
              <a:avLst/>
              <a:gdLst>
                <a:gd name="T0" fmla="*/ 0 w 21600"/>
                <a:gd name="T1" fmla="*/ 0 h 21600"/>
                <a:gd name="T2" fmla="*/ 246 w 21600"/>
                <a:gd name="T3" fmla="*/ 41 h 21600"/>
                <a:gd name="T4" fmla="*/ 0 w 21600"/>
                <a:gd name="T5" fmla="*/ 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44" name="Line 242"/>
            <p:cNvSpPr>
              <a:spLocks noChangeShapeType="1"/>
            </p:cNvSpPr>
            <p:nvPr/>
          </p:nvSpPr>
          <p:spPr bwMode="gray">
            <a:xfrm>
              <a:off x="6513497" y="3811774"/>
              <a:ext cx="0" cy="1092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5" name="Line 243"/>
            <p:cNvSpPr>
              <a:spLocks noChangeShapeType="1"/>
            </p:cNvSpPr>
            <p:nvPr/>
          </p:nvSpPr>
          <p:spPr bwMode="gray">
            <a:xfrm flipH="1">
              <a:off x="6512209" y="3918249"/>
              <a:ext cx="16044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6" name="Line 244"/>
            <p:cNvSpPr>
              <a:spLocks noChangeShapeType="1"/>
            </p:cNvSpPr>
            <p:nvPr/>
          </p:nvSpPr>
          <p:spPr bwMode="gray">
            <a:xfrm flipH="1">
              <a:off x="6553448" y="4145303"/>
              <a:ext cx="12049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7" name="Line 245"/>
            <p:cNvSpPr>
              <a:spLocks noChangeShapeType="1"/>
            </p:cNvSpPr>
            <p:nvPr/>
          </p:nvSpPr>
          <p:spPr bwMode="gray">
            <a:xfrm flipH="1">
              <a:off x="6553448" y="4087482"/>
              <a:ext cx="12049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8" name="Line 246"/>
            <p:cNvSpPr>
              <a:spLocks noChangeShapeType="1"/>
            </p:cNvSpPr>
            <p:nvPr/>
          </p:nvSpPr>
          <p:spPr bwMode="gray">
            <a:xfrm flipH="1">
              <a:off x="6553448" y="4059276"/>
              <a:ext cx="12049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9" name="Line 247"/>
            <p:cNvSpPr>
              <a:spLocks noChangeShapeType="1"/>
            </p:cNvSpPr>
            <p:nvPr/>
          </p:nvSpPr>
          <p:spPr bwMode="gray">
            <a:xfrm flipH="1">
              <a:off x="6541849" y="4022609"/>
              <a:ext cx="13338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0" name="Line 248"/>
            <p:cNvSpPr>
              <a:spLocks noChangeShapeType="1"/>
            </p:cNvSpPr>
            <p:nvPr/>
          </p:nvSpPr>
          <p:spPr bwMode="gray">
            <a:xfrm flipH="1">
              <a:off x="6523163" y="4013443"/>
              <a:ext cx="149492"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1" name="Rectangle 249"/>
            <p:cNvSpPr>
              <a:spLocks noChangeArrowheads="1"/>
            </p:cNvSpPr>
            <p:nvPr/>
          </p:nvSpPr>
          <p:spPr bwMode="gray">
            <a:xfrm>
              <a:off x="6483212" y="4021199"/>
              <a:ext cx="27063" cy="398401"/>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52" name="Rectangle 250"/>
            <p:cNvSpPr>
              <a:spLocks noChangeArrowheads="1"/>
            </p:cNvSpPr>
            <p:nvPr/>
          </p:nvSpPr>
          <p:spPr bwMode="gray">
            <a:xfrm>
              <a:off x="6538627" y="4021199"/>
              <a:ext cx="12887" cy="398401"/>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53" name="Line 251"/>
            <p:cNvSpPr>
              <a:spLocks noChangeShapeType="1"/>
            </p:cNvSpPr>
            <p:nvPr/>
          </p:nvSpPr>
          <p:spPr bwMode="gray">
            <a:xfrm>
              <a:off x="6512209" y="4057866"/>
              <a:ext cx="28352"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4" name="Freeform 252"/>
            <p:cNvSpPr>
              <a:spLocks/>
            </p:cNvSpPr>
            <p:nvPr/>
          </p:nvSpPr>
          <p:spPr bwMode="gray">
            <a:xfrm>
              <a:off x="6512209" y="4011327"/>
              <a:ext cx="21908" cy="20449"/>
            </a:xfrm>
            <a:custGeom>
              <a:avLst/>
              <a:gdLst>
                <a:gd name="T0" fmla="*/ 0 w 34"/>
                <a:gd name="T1" fmla="*/ 28 h 28"/>
                <a:gd name="T2" fmla="*/ 20 w 34"/>
                <a:gd name="T3" fmla="*/ 28 h 28"/>
                <a:gd name="T4" fmla="*/ 34 w 34"/>
                <a:gd name="T5" fmla="*/ 0 h 28"/>
                <a:gd name="T6" fmla="*/ 0 60000 65536"/>
                <a:gd name="T7" fmla="*/ 0 60000 65536"/>
                <a:gd name="T8" fmla="*/ 0 60000 65536"/>
                <a:gd name="T9" fmla="*/ 0 w 34"/>
                <a:gd name="T10" fmla="*/ 0 h 28"/>
                <a:gd name="T11" fmla="*/ 34 w 34"/>
                <a:gd name="T12" fmla="*/ 28 h 28"/>
              </a:gdLst>
              <a:ahLst/>
              <a:cxnLst>
                <a:cxn ang="T6">
                  <a:pos x="T0" y="T1"/>
                </a:cxn>
                <a:cxn ang="T7">
                  <a:pos x="T2" y="T3"/>
                </a:cxn>
                <a:cxn ang="T8">
                  <a:pos x="T4" y="T5"/>
                </a:cxn>
              </a:cxnLst>
              <a:rect l="T9" t="T10" r="T11" b="T12"/>
              <a:pathLst>
                <a:path w="34" h="28">
                  <a:moveTo>
                    <a:pt x="0" y="28"/>
                  </a:moveTo>
                  <a:lnTo>
                    <a:pt x="20" y="28"/>
                  </a:lnTo>
                  <a:lnTo>
                    <a:pt x="3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55" name="Line 253"/>
            <p:cNvSpPr>
              <a:spLocks noChangeShapeType="1"/>
            </p:cNvSpPr>
            <p:nvPr/>
          </p:nvSpPr>
          <p:spPr bwMode="gray">
            <a:xfrm flipH="1" flipV="1">
              <a:off x="8128270"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6" name="Line 254"/>
            <p:cNvSpPr>
              <a:spLocks noChangeShapeType="1"/>
            </p:cNvSpPr>
            <p:nvPr/>
          </p:nvSpPr>
          <p:spPr bwMode="gray">
            <a:xfrm flipH="1" flipV="1">
              <a:off x="8005841"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7" name="Arc 255"/>
            <p:cNvSpPr>
              <a:spLocks/>
            </p:cNvSpPr>
            <p:nvPr/>
          </p:nvSpPr>
          <p:spPr bwMode="gray">
            <a:xfrm flipH="1">
              <a:off x="8005841" y="4225688"/>
              <a:ext cx="123718"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58" name="Line 256"/>
            <p:cNvSpPr>
              <a:spLocks noChangeShapeType="1"/>
            </p:cNvSpPr>
            <p:nvPr/>
          </p:nvSpPr>
          <p:spPr bwMode="gray">
            <a:xfrm flipH="1" flipV="1">
              <a:off x="7953648"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9" name="Line 257"/>
            <p:cNvSpPr>
              <a:spLocks noChangeShapeType="1"/>
            </p:cNvSpPr>
            <p:nvPr/>
          </p:nvSpPr>
          <p:spPr bwMode="gray">
            <a:xfrm flipH="1" flipV="1">
              <a:off x="7832507"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0" name="Arc 258"/>
            <p:cNvSpPr>
              <a:spLocks/>
            </p:cNvSpPr>
            <p:nvPr/>
          </p:nvSpPr>
          <p:spPr bwMode="gray">
            <a:xfrm flipH="1">
              <a:off x="7831219"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61" name="Line 259"/>
            <p:cNvSpPr>
              <a:spLocks noChangeShapeType="1"/>
            </p:cNvSpPr>
            <p:nvPr/>
          </p:nvSpPr>
          <p:spPr bwMode="gray">
            <a:xfrm flipH="1" flipV="1">
              <a:off x="7780314"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2" name="Line 260"/>
            <p:cNvSpPr>
              <a:spLocks noChangeShapeType="1"/>
            </p:cNvSpPr>
            <p:nvPr/>
          </p:nvSpPr>
          <p:spPr bwMode="gray">
            <a:xfrm flipH="1" flipV="1">
              <a:off x="7657885"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3" name="Arc 261"/>
            <p:cNvSpPr>
              <a:spLocks/>
            </p:cNvSpPr>
            <p:nvPr/>
          </p:nvSpPr>
          <p:spPr bwMode="gray">
            <a:xfrm flipH="1">
              <a:off x="7657885"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64" name="Line 262"/>
            <p:cNvSpPr>
              <a:spLocks noChangeShapeType="1"/>
            </p:cNvSpPr>
            <p:nvPr/>
          </p:nvSpPr>
          <p:spPr bwMode="gray">
            <a:xfrm flipH="1" flipV="1">
              <a:off x="7605692"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5" name="Line 263"/>
            <p:cNvSpPr>
              <a:spLocks noChangeShapeType="1"/>
            </p:cNvSpPr>
            <p:nvPr/>
          </p:nvSpPr>
          <p:spPr bwMode="gray">
            <a:xfrm flipH="1" flipV="1">
              <a:off x="7483263"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6" name="Arc 264"/>
            <p:cNvSpPr>
              <a:spLocks/>
            </p:cNvSpPr>
            <p:nvPr/>
          </p:nvSpPr>
          <p:spPr bwMode="gray">
            <a:xfrm flipH="1">
              <a:off x="7483263"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67" name="Line 265"/>
            <p:cNvSpPr>
              <a:spLocks noChangeShapeType="1"/>
            </p:cNvSpPr>
            <p:nvPr/>
          </p:nvSpPr>
          <p:spPr bwMode="gray">
            <a:xfrm flipH="1" flipV="1">
              <a:off x="7431070"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8" name="Line 266"/>
            <p:cNvSpPr>
              <a:spLocks noChangeShapeType="1"/>
            </p:cNvSpPr>
            <p:nvPr/>
          </p:nvSpPr>
          <p:spPr bwMode="gray">
            <a:xfrm flipH="1" flipV="1">
              <a:off x="7310574"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9" name="Arc 267"/>
            <p:cNvSpPr>
              <a:spLocks/>
            </p:cNvSpPr>
            <p:nvPr/>
          </p:nvSpPr>
          <p:spPr bwMode="gray">
            <a:xfrm flipH="1">
              <a:off x="7310574"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70" name="Line 268"/>
            <p:cNvSpPr>
              <a:spLocks noChangeShapeType="1"/>
            </p:cNvSpPr>
            <p:nvPr/>
          </p:nvSpPr>
          <p:spPr bwMode="gray">
            <a:xfrm flipH="1" flipV="1">
              <a:off x="7257736"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1" name="Line 269"/>
            <p:cNvSpPr>
              <a:spLocks noChangeShapeType="1"/>
            </p:cNvSpPr>
            <p:nvPr/>
          </p:nvSpPr>
          <p:spPr bwMode="gray">
            <a:xfrm flipH="1" flipV="1">
              <a:off x="7135952" y="4281394"/>
              <a:ext cx="0"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2" name="Arc 270"/>
            <p:cNvSpPr>
              <a:spLocks/>
            </p:cNvSpPr>
            <p:nvPr/>
          </p:nvSpPr>
          <p:spPr bwMode="gray">
            <a:xfrm flipH="1">
              <a:off x="7135952"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73" name="Line 271"/>
            <p:cNvSpPr>
              <a:spLocks noChangeShapeType="1"/>
            </p:cNvSpPr>
            <p:nvPr/>
          </p:nvSpPr>
          <p:spPr bwMode="gray">
            <a:xfrm flipH="1" flipV="1">
              <a:off x="8146956" y="4078315"/>
              <a:ext cx="0" cy="33987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4" name="Line 272"/>
            <p:cNvSpPr>
              <a:spLocks noChangeShapeType="1"/>
            </p:cNvSpPr>
            <p:nvPr/>
          </p:nvSpPr>
          <p:spPr bwMode="gray">
            <a:xfrm flipH="1">
              <a:off x="6657835" y="4419600"/>
              <a:ext cx="1489122"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5" name="Line 273"/>
            <p:cNvSpPr>
              <a:spLocks noChangeShapeType="1"/>
            </p:cNvSpPr>
            <p:nvPr/>
          </p:nvSpPr>
          <p:spPr bwMode="gray">
            <a:xfrm flipH="1">
              <a:off x="7121776" y="4177034"/>
              <a:ext cx="1023892"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6" name="Line 274"/>
            <p:cNvSpPr>
              <a:spLocks noChangeShapeType="1"/>
            </p:cNvSpPr>
            <p:nvPr/>
          </p:nvSpPr>
          <p:spPr bwMode="gray">
            <a:xfrm flipH="1">
              <a:off x="7121776" y="4167162"/>
              <a:ext cx="102260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7" name="Rectangle 275"/>
            <p:cNvSpPr>
              <a:spLocks noChangeArrowheads="1"/>
            </p:cNvSpPr>
            <p:nvPr/>
          </p:nvSpPr>
          <p:spPr bwMode="gray">
            <a:xfrm flipH="1">
              <a:off x="7118554" y="4047994"/>
              <a:ext cx="1034846" cy="25385"/>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78" name="Rectangle 276"/>
            <p:cNvSpPr>
              <a:spLocks noChangeArrowheads="1"/>
            </p:cNvSpPr>
            <p:nvPr/>
          </p:nvSpPr>
          <p:spPr bwMode="gray">
            <a:xfrm flipH="1">
              <a:off x="7118554" y="4022609"/>
              <a:ext cx="1034846" cy="25385"/>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79" name="Line 277"/>
            <p:cNvSpPr>
              <a:spLocks noChangeShapeType="1"/>
            </p:cNvSpPr>
            <p:nvPr/>
          </p:nvSpPr>
          <p:spPr bwMode="gray">
            <a:xfrm flipH="1">
              <a:off x="7118554" y="4013443"/>
              <a:ext cx="103484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80" name="Freeform 278"/>
            <p:cNvSpPr>
              <a:spLocks/>
            </p:cNvSpPr>
            <p:nvPr/>
          </p:nvSpPr>
          <p:spPr bwMode="gray">
            <a:xfrm flipH="1">
              <a:off x="7089557" y="3903442"/>
              <a:ext cx="1063843" cy="126924"/>
            </a:xfrm>
            <a:custGeom>
              <a:avLst/>
              <a:gdLst>
                <a:gd name="T0" fmla="*/ 0 w 1652"/>
                <a:gd name="T1" fmla="*/ 180 h 180"/>
                <a:gd name="T2" fmla="*/ 0 w 1652"/>
                <a:gd name="T3" fmla="*/ 0 h 180"/>
                <a:gd name="T4" fmla="*/ 1652 w 1652"/>
                <a:gd name="T5" fmla="*/ 0 h 180"/>
                <a:gd name="T6" fmla="*/ 0 60000 65536"/>
                <a:gd name="T7" fmla="*/ 0 60000 65536"/>
                <a:gd name="T8" fmla="*/ 0 60000 65536"/>
                <a:gd name="T9" fmla="*/ 0 w 1652"/>
                <a:gd name="T10" fmla="*/ 0 h 180"/>
                <a:gd name="T11" fmla="*/ 1652 w 1652"/>
                <a:gd name="T12" fmla="*/ 180 h 180"/>
              </a:gdLst>
              <a:ahLst/>
              <a:cxnLst>
                <a:cxn ang="T6">
                  <a:pos x="T0" y="T1"/>
                </a:cxn>
                <a:cxn ang="T7">
                  <a:pos x="T2" y="T3"/>
                </a:cxn>
                <a:cxn ang="T8">
                  <a:pos x="T4" y="T5"/>
                </a:cxn>
              </a:cxnLst>
              <a:rect l="T9" t="T10" r="T11" b="T12"/>
              <a:pathLst>
                <a:path w="1652" h="180">
                  <a:moveTo>
                    <a:pt x="0" y="180"/>
                  </a:moveTo>
                  <a:lnTo>
                    <a:pt x="0" y="0"/>
                  </a:lnTo>
                  <a:lnTo>
                    <a:pt x="1652"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81" name="Rectangle 279"/>
            <p:cNvSpPr>
              <a:spLocks noChangeArrowheads="1"/>
            </p:cNvSpPr>
            <p:nvPr/>
          </p:nvSpPr>
          <p:spPr bwMode="gray">
            <a:xfrm flipH="1">
              <a:off x="7030920" y="3935173"/>
              <a:ext cx="65081" cy="48442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82" name="Freeform 280"/>
            <p:cNvSpPr>
              <a:spLocks/>
            </p:cNvSpPr>
            <p:nvPr/>
          </p:nvSpPr>
          <p:spPr bwMode="gray">
            <a:xfrm flipH="1">
              <a:off x="7047030" y="4013443"/>
              <a:ext cx="71524" cy="404747"/>
            </a:xfrm>
            <a:custGeom>
              <a:avLst/>
              <a:gdLst>
                <a:gd name="T0" fmla="*/ 0 w 110"/>
                <a:gd name="T1" fmla="*/ 574 h 574"/>
                <a:gd name="T2" fmla="*/ 0 w 110"/>
                <a:gd name="T3" fmla="*/ 0 h 574"/>
                <a:gd name="T4" fmla="*/ 110 w 110"/>
                <a:gd name="T5" fmla="*/ 0 h 574"/>
                <a:gd name="T6" fmla="*/ 110 w 110"/>
                <a:gd name="T7" fmla="*/ 574 h 574"/>
                <a:gd name="T8" fmla="*/ 0 60000 65536"/>
                <a:gd name="T9" fmla="*/ 0 60000 65536"/>
                <a:gd name="T10" fmla="*/ 0 60000 65536"/>
                <a:gd name="T11" fmla="*/ 0 60000 65536"/>
                <a:gd name="T12" fmla="*/ 0 w 110"/>
                <a:gd name="T13" fmla="*/ 0 h 574"/>
                <a:gd name="T14" fmla="*/ 110 w 110"/>
                <a:gd name="T15" fmla="*/ 574 h 574"/>
              </a:gdLst>
              <a:ahLst/>
              <a:cxnLst>
                <a:cxn ang="T8">
                  <a:pos x="T0" y="T1"/>
                </a:cxn>
                <a:cxn ang="T9">
                  <a:pos x="T2" y="T3"/>
                </a:cxn>
                <a:cxn ang="T10">
                  <a:pos x="T4" y="T5"/>
                </a:cxn>
                <a:cxn ang="T11">
                  <a:pos x="T6" y="T7"/>
                </a:cxn>
              </a:cxnLst>
              <a:rect l="T12" t="T13" r="T14" b="T15"/>
              <a:pathLst>
                <a:path w="110" h="574">
                  <a:moveTo>
                    <a:pt x="0" y="574"/>
                  </a:moveTo>
                  <a:lnTo>
                    <a:pt x="0" y="0"/>
                  </a:lnTo>
                  <a:lnTo>
                    <a:pt x="110" y="0"/>
                  </a:lnTo>
                  <a:lnTo>
                    <a:pt x="110" y="574"/>
                  </a:lnTo>
                </a:path>
              </a:pathLst>
            </a:custGeom>
            <a:solidFill>
              <a:schemeClr val="bg1"/>
            </a:solid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83" name="Rectangle 281"/>
            <p:cNvSpPr>
              <a:spLocks noChangeArrowheads="1"/>
            </p:cNvSpPr>
            <p:nvPr/>
          </p:nvSpPr>
          <p:spPr bwMode="gray">
            <a:xfrm flipH="1">
              <a:off x="7030920" y="3914724"/>
              <a:ext cx="77968" cy="1903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84" name="Rectangle 282"/>
            <p:cNvSpPr>
              <a:spLocks noChangeArrowheads="1"/>
            </p:cNvSpPr>
            <p:nvPr/>
          </p:nvSpPr>
          <p:spPr bwMode="gray">
            <a:xfrm flipH="1">
              <a:off x="7089557" y="3856198"/>
              <a:ext cx="1011005" cy="1903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85" name="Freeform 283"/>
            <p:cNvSpPr>
              <a:spLocks/>
            </p:cNvSpPr>
            <p:nvPr/>
          </p:nvSpPr>
          <p:spPr bwMode="gray">
            <a:xfrm flipH="1">
              <a:off x="8102495" y="3881583"/>
              <a:ext cx="44461" cy="22564"/>
            </a:xfrm>
            <a:custGeom>
              <a:avLst/>
              <a:gdLst>
                <a:gd name="T0" fmla="*/ 0 w 70"/>
                <a:gd name="T1" fmla="*/ 30 h 30"/>
                <a:gd name="T2" fmla="*/ 0 w 70"/>
                <a:gd name="T3" fmla="*/ 0 h 30"/>
                <a:gd name="T4" fmla="*/ 70 w 70"/>
                <a:gd name="T5" fmla="*/ 0 h 30"/>
                <a:gd name="T6" fmla="*/ 0 60000 65536"/>
                <a:gd name="T7" fmla="*/ 0 60000 65536"/>
                <a:gd name="T8" fmla="*/ 0 60000 65536"/>
                <a:gd name="T9" fmla="*/ 0 w 70"/>
                <a:gd name="T10" fmla="*/ 0 h 30"/>
                <a:gd name="T11" fmla="*/ 70 w 70"/>
                <a:gd name="T12" fmla="*/ 30 h 30"/>
              </a:gdLst>
              <a:ahLst/>
              <a:cxnLst>
                <a:cxn ang="T6">
                  <a:pos x="T0" y="T1"/>
                </a:cxn>
                <a:cxn ang="T7">
                  <a:pos x="T2" y="T3"/>
                </a:cxn>
                <a:cxn ang="T8">
                  <a:pos x="T4" y="T5"/>
                </a:cxn>
              </a:cxnLst>
              <a:rect l="T9" t="T10" r="T11" b="T12"/>
              <a:pathLst>
                <a:path w="70" h="30">
                  <a:moveTo>
                    <a:pt x="0" y="30"/>
                  </a:moveTo>
                  <a:lnTo>
                    <a:pt x="0" y="0"/>
                  </a:lnTo>
                  <a:lnTo>
                    <a:pt x="70"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86" name="Line 284"/>
            <p:cNvSpPr>
              <a:spLocks noChangeShapeType="1"/>
            </p:cNvSpPr>
            <p:nvPr/>
          </p:nvSpPr>
          <p:spPr bwMode="gray">
            <a:xfrm flipH="1" flipV="1">
              <a:off x="7088269" y="3698953"/>
              <a:ext cx="0" cy="21577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87" name="Line 285"/>
            <p:cNvSpPr>
              <a:spLocks noChangeShapeType="1"/>
            </p:cNvSpPr>
            <p:nvPr/>
          </p:nvSpPr>
          <p:spPr bwMode="gray">
            <a:xfrm flipH="1">
              <a:off x="7034142" y="3768761"/>
              <a:ext cx="5219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88" name="Line 286"/>
            <p:cNvSpPr>
              <a:spLocks noChangeShapeType="1"/>
            </p:cNvSpPr>
            <p:nvPr/>
          </p:nvSpPr>
          <p:spPr bwMode="gray">
            <a:xfrm flipH="1">
              <a:off x="7036075" y="3698953"/>
              <a:ext cx="5219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89" name="Rectangle 287"/>
            <p:cNvSpPr>
              <a:spLocks noChangeArrowheads="1"/>
            </p:cNvSpPr>
            <p:nvPr/>
          </p:nvSpPr>
          <p:spPr bwMode="gray">
            <a:xfrm flipH="1">
              <a:off x="8013573" y="3694017"/>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0" name="Rectangle 288"/>
            <p:cNvSpPr>
              <a:spLocks noChangeArrowheads="1"/>
            </p:cNvSpPr>
            <p:nvPr/>
          </p:nvSpPr>
          <p:spPr bwMode="gray">
            <a:xfrm flipH="1">
              <a:off x="7937539" y="3694017"/>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1" name="Rectangle 289"/>
            <p:cNvSpPr>
              <a:spLocks noChangeArrowheads="1"/>
            </p:cNvSpPr>
            <p:nvPr/>
          </p:nvSpPr>
          <p:spPr bwMode="gray">
            <a:xfrm flipH="1">
              <a:off x="8015506" y="3535362"/>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2" name="Rectangle 290"/>
            <p:cNvSpPr>
              <a:spLocks noChangeArrowheads="1"/>
            </p:cNvSpPr>
            <p:nvPr/>
          </p:nvSpPr>
          <p:spPr bwMode="gray">
            <a:xfrm flipH="1">
              <a:off x="7938827" y="3535362"/>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3" name="Rectangle 291"/>
            <p:cNvSpPr>
              <a:spLocks noChangeArrowheads="1"/>
            </p:cNvSpPr>
            <p:nvPr/>
          </p:nvSpPr>
          <p:spPr bwMode="gray">
            <a:xfrm flipH="1">
              <a:off x="8015506" y="3384463"/>
              <a:ext cx="17398" cy="8743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4" name="Rectangle 292"/>
            <p:cNvSpPr>
              <a:spLocks noChangeArrowheads="1"/>
            </p:cNvSpPr>
            <p:nvPr/>
          </p:nvSpPr>
          <p:spPr bwMode="gray">
            <a:xfrm flipH="1">
              <a:off x="7938827" y="3384463"/>
              <a:ext cx="17398" cy="8743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5" name="Rectangle 293"/>
            <p:cNvSpPr>
              <a:spLocks noChangeArrowheads="1"/>
            </p:cNvSpPr>
            <p:nvPr/>
          </p:nvSpPr>
          <p:spPr bwMode="gray">
            <a:xfrm flipH="1">
              <a:off x="8015506" y="3230744"/>
              <a:ext cx="17398" cy="9025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6" name="Rectangle 294"/>
            <p:cNvSpPr>
              <a:spLocks noChangeArrowheads="1"/>
            </p:cNvSpPr>
            <p:nvPr/>
          </p:nvSpPr>
          <p:spPr bwMode="gray">
            <a:xfrm flipH="1">
              <a:off x="7938827" y="3230744"/>
              <a:ext cx="17398" cy="9025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7" name="Rectangle 295"/>
            <p:cNvSpPr>
              <a:spLocks noChangeArrowheads="1"/>
            </p:cNvSpPr>
            <p:nvPr/>
          </p:nvSpPr>
          <p:spPr bwMode="gray">
            <a:xfrm flipH="1">
              <a:off x="8015506" y="3087601"/>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8" name="Rectangle 296"/>
            <p:cNvSpPr>
              <a:spLocks noChangeArrowheads="1"/>
            </p:cNvSpPr>
            <p:nvPr/>
          </p:nvSpPr>
          <p:spPr bwMode="gray">
            <a:xfrm flipH="1">
              <a:off x="7938827" y="3087601"/>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9" name="Rectangle 297"/>
            <p:cNvSpPr>
              <a:spLocks noChangeArrowheads="1"/>
            </p:cNvSpPr>
            <p:nvPr/>
          </p:nvSpPr>
          <p:spPr bwMode="gray">
            <a:xfrm flipH="1">
              <a:off x="8015506" y="2947985"/>
              <a:ext cx="17398" cy="8743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00" name="Rectangle 298"/>
            <p:cNvSpPr>
              <a:spLocks noChangeArrowheads="1"/>
            </p:cNvSpPr>
            <p:nvPr/>
          </p:nvSpPr>
          <p:spPr bwMode="gray">
            <a:xfrm flipH="1">
              <a:off x="7938827" y="2947985"/>
              <a:ext cx="17398" cy="8743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01" name="Rectangle 299"/>
            <p:cNvSpPr>
              <a:spLocks noChangeArrowheads="1"/>
            </p:cNvSpPr>
            <p:nvPr/>
          </p:nvSpPr>
          <p:spPr bwMode="gray">
            <a:xfrm flipH="1">
              <a:off x="7876968" y="2931767"/>
              <a:ext cx="202974" cy="925841"/>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02" name="Line 300"/>
            <p:cNvSpPr>
              <a:spLocks noChangeShapeType="1"/>
            </p:cNvSpPr>
            <p:nvPr/>
          </p:nvSpPr>
          <p:spPr bwMode="gray">
            <a:xfrm flipH="1" flipV="1">
              <a:off x="7036075" y="3698953"/>
              <a:ext cx="0" cy="21577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3" name="Line 301"/>
            <p:cNvSpPr>
              <a:spLocks noChangeShapeType="1"/>
            </p:cNvSpPr>
            <p:nvPr/>
          </p:nvSpPr>
          <p:spPr bwMode="gray">
            <a:xfrm flipH="1" flipV="1">
              <a:off x="7034142" y="2711765"/>
              <a:ext cx="0" cy="966739"/>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4" name="Line 302"/>
            <p:cNvSpPr>
              <a:spLocks noChangeShapeType="1"/>
            </p:cNvSpPr>
            <p:nvPr/>
          </p:nvSpPr>
          <p:spPr bwMode="gray">
            <a:xfrm flipH="1" flipV="1">
              <a:off x="7777092"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5" name="Line 303"/>
            <p:cNvSpPr>
              <a:spLocks noChangeShapeType="1"/>
            </p:cNvSpPr>
            <p:nvPr/>
          </p:nvSpPr>
          <p:spPr bwMode="gray">
            <a:xfrm flipH="1" flipV="1">
              <a:off x="7722966"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6" name="Arc 304"/>
            <p:cNvSpPr>
              <a:spLocks/>
            </p:cNvSpPr>
            <p:nvPr/>
          </p:nvSpPr>
          <p:spPr bwMode="gray">
            <a:xfrm flipH="1">
              <a:off x="7722966"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07" name="Line 305"/>
            <p:cNvSpPr>
              <a:spLocks noChangeShapeType="1"/>
            </p:cNvSpPr>
            <p:nvPr/>
          </p:nvSpPr>
          <p:spPr bwMode="gray">
            <a:xfrm flipH="1" flipV="1">
              <a:off x="7621801"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8" name="Line 306"/>
            <p:cNvSpPr>
              <a:spLocks noChangeShapeType="1"/>
            </p:cNvSpPr>
            <p:nvPr/>
          </p:nvSpPr>
          <p:spPr bwMode="gray">
            <a:xfrm flipH="1" flipV="1">
              <a:off x="7567674"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9" name="Arc 307"/>
            <p:cNvSpPr>
              <a:spLocks/>
            </p:cNvSpPr>
            <p:nvPr/>
          </p:nvSpPr>
          <p:spPr bwMode="gray">
            <a:xfrm flipH="1">
              <a:off x="7567674"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10" name="Line 308"/>
            <p:cNvSpPr>
              <a:spLocks noChangeShapeType="1"/>
            </p:cNvSpPr>
            <p:nvPr/>
          </p:nvSpPr>
          <p:spPr bwMode="gray">
            <a:xfrm flipH="1" flipV="1">
              <a:off x="7465865"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1" name="Line 309"/>
            <p:cNvSpPr>
              <a:spLocks noChangeShapeType="1"/>
            </p:cNvSpPr>
            <p:nvPr/>
          </p:nvSpPr>
          <p:spPr bwMode="gray">
            <a:xfrm flipH="1" flipV="1">
              <a:off x="7411739"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2" name="Arc 310"/>
            <p:cNvSpPr>
              <a:spLocks/>
            </p:cNvSpPr>
            <p:nvPr/>
          </p:nvSpPr>
          <p:spPr bwMode="gray">
            <a:xfrm flipH="1">
              <a:off x="7411739"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13" name="Line 311"/>
            <p:cNvSpPr>
              <a:spLocks noChangeShapeType="1"/>
            </p:cNvSpPr>
            <p:nvPr/>
          </p:nvSpPr>
          <p:spPr bwMode="gray">
            <a:xfrm flipH="1" flipV="1">
              <a:off x="7310574"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4" name="Line 312"/>
            <p:cNvSpPr>
              <a:spLocks noChangeShapeType="1"/>
            </p:cNvSpPr>
            <p:nvPr/>
          </p:nvSpPr>
          <p:spPr bwMode="gray">
            <a:xfrm flipH="1" flipV="1">
              <a:off x="7256447"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5" name="Arc 313"/>
            <p:cNvSpPr>
              <a:spLocks/>
            </p:cNvSpPr>
            <p:nvPr/>
          </p:nvSpPr>
          <p:spPr bwMode="gray">
            <a:xfrm flipH="1">
              <a:off x="7256447"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16" name="Line 314"/>
            <p:cNvSpPr>
              <a:spLocks noChangeShapeType="1"/>
            </p:cNvSpPr>
            <p:nvPr/>
          </p:nvSpPr>
          <p:spPr bwMode="gray">
            <a:xfrm flipH="1" flipV="1">
              <a:off x="7154638"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7" name="Line 315"/>
            <p:cNvSpPr>
              <a:spLocks noChangeShapeType="1"/>
            </p:cNvSpPr>
            <p:nvPr/>
          </p:nvSpPr>
          <p:spPr bwMode="gray">
            <a:xfrm flipH="1" flipV="1">
              <a:off x="7101156" y="2952921"/>
              <a:ext cx="0" cy="89834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8" name="Arc 316"/>
            <p:cNvSpPr>
              <a:spLocks/>
            </p:cNvSpPr>
            <p:nvPr/>
          </p:nvSpPr>
          <p:spPr bwMode="gray">
            <a:xfrm flipH="1">
              <a:off x="7101156"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19" name="Rectangle 317"/>
            <p:cNvSpPr>
              <a:spLocks noChangeArrowheads="1"/>
            </p:cNvSpPr>
            <p:nvPr/>
          </p:nvSpPr>
          <p:spPr bwMode="gray">
            <a:xfrm flipH="1">
              <a:off x="7034142" y="2921190"/>
              <a:ext cx="1079307" cy="9872"/>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0" name="Rectangle 318"/>
            <p:cNvSpPr>
              <a:spLocks noChangeArrowheads="1"/>
            </p:cNvSpPr>
            <p:nvPr/>
          </p:nvSpPr>
          <p:spPr bwMode="gray">
            <a:xfrm flipH="1">
              <a:off x="7034142" y="2903561"/>
              <a:ext cx="1079307" cy="28911"/>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1" name="Rectangle 319"/>
            <p:cNvSpPr>
              <a:spLocks noChangeArrowheads="1"/>
            </p:cNvSpPr>
            <p:nvPr/>
          </p:nvSpPr>
          <p:spPr bwMode="gray">
            <a:xfrm flipH="1">
              <a:off x="7034142" y="2892279"/>
              <a:ext cx="1079307" cy="9872"/>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2" name="Rectangle 320"/>
            <p:cNvSpPr>
              <a:spLocks noChangeArrowheads="1"/>
            </p:cNvSpPr>
            <p:nvPr/>
          </p:nvSpPr>
          <p:spPr bwMode="gray">
            <a:xfrm flipH="1">
              <a:off x="8015506"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3" name="Rectangle 321"/>
            <p:cNvSpPr>
              <a:spLocks noChangeArrowheads="1"/>
            </p:cNvSpPr>
            <p:nvPr/>
          </p:nvSpPr>
          <p:spPr bwMode="gray">
            <a:xfrm flipH="1">
              <a:off x="7937539"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4" name="Rectangle 322"/>
            <p:cNvSpPr>
              <a:spLocks noChangeArrowheads="1"/>
            </p:cNvSpPr>
            <p:nvPr/>
          </p:nvSpPr>
          <p:spPr bwMode="gray">
            <a:xfrm flipH="1">
              <a:off x="7859571"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5" name="Rectangle 323"/>
            <p:cNvSpPr>
              <a:spLocks noChangeArrowheads="1"/>
            </p:cNvSpPr>
            <p:nvPr/>
          </p:nvSpPr>
          <p:spPr bwMode="gray">
            <a:xfrm flipH="1">
              <a:off x="7782247"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6" name="Rectangle 324"/>
            <p:cNvSpPr>
              <a:spLocks noChangeArrowheads="1"/>
            </p:cNvSpPr>
            <p:nvPr/>
          </p:nvSpPr>
          <p:spPr bwMode="gray">
            <a:xfrm flipH="1">
              <a:off x="7704279"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7" name="Rectangle 325"/>
            <p:cNvSpPr>
              <a:spLocks noChangeArrowheads="1"/>
            </p:cNvSpPr>
            <p:nvPr/>
          </p:nvSpPr>
          <p:spPr bwMode="gray">
            <a:xfrm flipH="1">
              <a:off x="7626311"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8" name="Rectangle 326"/>
            <p:cNvSpPr>
              <a:spLocks noChangeArrowheads="1"/>
            </p:cNvSpPr>
            <p:nvPr/>
          </p:nvSpPr>
          <p:spPr bwMode="gray">
            <a:xfrm flipH="1">
              <a:off x="7548344"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9" name="Rectangle 327"/>
            <p:cNvSpPr>
              <a:spLocks noChangeArrowheads="1"/>
            </p:cNvSpPr>
            <p:nvPr/>
          </p:nvSpPr>
          <p:spPr bwMode="gray">
            <a:xfrm flipH="1">
              <a:off x="7472309"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0" name="Rectangle 328"/>
            <p:cNvSpPr>
              <a:spLocks noChangeArrowheads="1"/>
            </p:cNvSpPr>
            <p:nvPr/>
          </p:nvSpPr>
          <p:spPr bwMode="gray">
            <a:xfrm flipH="1">
              <a:off x="7393052"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1" name="Rectangle 329"/>
            <p:cNvSpPr>
              <a:spLocks noChangeArrowheads="1"/>
            </p:cNvSpPr>
            <p:nvPr/>
          </p:nvSpPr>
          <p:spPr bwMode="gray">
            <a:xfrm flipH="1">
              <a:off x="7315084"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2" name="Rectangle 330"/>
            <p:cNvSpPr>
              <a:spLocks noChangeArrowheads="1"/>
            </p:cNvSpPr>
            <p:nvPr/>
          </p:nvSpPr>
          <p:spPr bwMode="gray">
            <a:xfrm flipH="1">
              <a:off x="7237116"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3" name="Rectangle 331"/>
            <p:cNvSpPr>
              <a:spLocks noChangeArrowheads="1"/>
            </p:cNvSpPr>
            <p:nvPr/>
          </p:nvSpPr>
          <p:spPr bwMode="gray">
            <a:xfrm flipH="1">
              <a:off x="7161082"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4" name="Rectangle 332"/>
            <p:cNvSpPr>
              <a:spLocks noChangeArrowheads="1"/>
            </p:cNvSpPr>
            <p:nvPr/>
          </p:nvSpPr>
          <p:spPr bwMode="gray">
            <a:xfrm flipH="1">
              <a:off x="7083114" y="2790740"/>
              <a:ext cx="17398" cy="8884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5" name="Rectangle 333"/>
            <p:cNvSpPr>
              <a:spLocks noChangeArrowheads="1"/>
            </p:cNvSpPr>
            <p:nvPr/>
          </p:nvSpPr>
          <p:spPr bwMode="gray">
            <a:xfrm flipH="1">
              <a:off x="7034142" y="2733624"/>
              <a:ext cx="1046445" cy="9872"/>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6" name="Rectangle 334"/>
            <p:cNvSpPr>
              <a:spLocks noChangeArrowheads="1"/>
            </p:cNvSpPr>
            <p:nvPr/>
          </p:nvSpPr>
          <p:spPr bwMode="gray">
            <a:xfrm flipH="1">
              <a:off x="7034142" y="2492468"/>
              <a:ext cx="844759" cy="242566"/>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7" name="Freeform 335"/>
            <p:cNvSpPr>
              <a:spLocks/>
            </p:cNvSpPr>
            <p:nvPr/>
          </p:nvSpPr>
          <p:spPr bwMode="gray">
            <a:xfrm flipH="1">
              <a:off x="8063189" y="2743496"/>
              <a:ext cx="33507" cy="145963"/>
            </a:xfrm>
            <a:custGeom>
              <a:avLst/>
              <a:gdLst>
                <a:gd name="T0" fmla="*/ 0 w 52"/>
                <a:gd name="T1" fmla="*/ 208 h 208"/>
                <a:gd name="T2" fmla="*/ 0 w 52"/>
                <a:gd name="T3" fmla="*/ 135 h 208"/>
                <a:gd name="T4" fmla="*/ 52 w 52"/>
                <a:gd name="T5" fmla="*/ 135 h 208"/>
                <a:gd name="T6" fmla="*/ 52 w 52"/>
                <a:gd name="T7" fmla="*/ 0 h 208"/>
                <a:gd name="T8" fmla="*/ 0 60000 65536"/>
                <a:gd name="T9" fmla="*/ 0 60000 65536"/>
                <a:gd name="T10" fmla="*/ 0 60000 65536"/>
                <a:gd name="T11" fmla="*/ 0 60000 65536"/>
                <a:gd name="T12" fmla="*/ 0 w 52"/>
                <a:gd name="T13" fmla="*/ 0 h 208"/>
                <a:gd name="T14" fmla="*/ 52 w 52"/>
                <a:gd name="T15" fmla="*/ 208 h 208"/>
              </a:gdLst>
              <a:ahLst/>
              <a:cxnLst>
                <a:cxn ang="T8">
                  <a:pos x="T0" y="T1"/>
                </a:cxn>
                <a:cxn ang="T9">
                  <a:pos x="T2" y="T3"/>
                </a:cxn>
                <a:cxn ang="T10">
                  <a:pos x="T4" y="T5"/>
                </a:cxn>
                <a:cxn ang="T11">
                  <a:pos x="T6" y="T7"/>
                </a:cxn>
              </a:cxnLst>
              <a:rect l="T12" t="T13" r="T14" b="T15"/>
              <a:pathLst>
                <a:path w="52" h="208">
                  <a:moveTo>
                    <a:pt x="0" y="208"/>
                  </a:moveTo>
                  <a:lnTo>
                    <a:pt x="0" y="135"/>
                  </a:lnTo>
                  <a:lnTo>
                    <a:pt x="52" y="135"/>
                  </a:lnTo>
                  <a:lnTo>
                    <a:pt x="52"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338" name="Freeform 336"/>
            <p:cNvSpPr>
              <a:spLocks/>
            </p:cNvSpPr>
            <p:nvPr/>
          </p:nvSpPr>
          <p:spPr bwMode="gray">
            <a:xfrm flipH="1">
              <a:off x="7878902" y="2492468"/>
              <a:ext cx="202974" cy="238335"/>
            </a:xfrm>
            <a:custGeom>
              <a:avLst/>
              <a:gdLst>
                <a:gd name="T0" fmla="*/ 0 w 314"/>
                <a:gd name="T1" fmla="*/ 337 h 337"/>
                <a:gd name="T2" fmla="*/ 0 w 314"/>
                <a:gd name="T3" fmla="*/ 292 h 337"/>
                <a:gd name="T4" fmla="*/ 44 w 314"/>
                <a:gd name="T5" fmla="*/ 292 h 337"/>
                <a:gd name="T6" fmla="*/ 44 w 314"/>
                <a:gd name="T7" fmla="*/ 102 h 337"/>
                <a:gd name="T8" fmla="*/ 21 w 314"/>
                <a:gd name="T9" fmla="*/ 102 h 337"/>
                <a:gd name="T10" fmla="*/ 22 w 314"/>
                <a:gd name="T11" fmla="*/ 57 h 337"/>
                <a:gd name="T12" fmla="*/ 86 w 314"/>
                <a:gd name="T13" fmla="*/ 57 h 337"/>
                <a:gd name="T14" fmla="*/ 86 w 314"/>
                <a:gd name="T15" fmla="*/ 0 h 337"/>
                <a:gd name="T16" fmla="*/ 314 w 314"/>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337"/>
                <a:gd name="T29" fmla="*/ 314 w 314"/>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337">
                  <a:moveTo>
                    <a:pt x="0" y="337"/>
                  </a:moveTo>
                  <a:lnTo>
                    <a:pt x="0" y="292"/>
                  </a:lnTo>
                  <a:lnTo>
                    <a:pt x="44" y="292"/>
                  </a:lnTo>
                  <a:lnTo>
                    <a:pt x="44" y="102"/>
                  </a:lnTo>
                  <a:lnTo>
                    <a:pt x="21" y="102"/>
                  </a:lnTo>
                  <a:lnTo>
                    <a:pt x="22" y="57"/>
                  </a:lnTo>
                  <a:lnTo>
                    <a:pt x="86" y="57"/>
                  </a:lnTo>
                  <a:lnTo>
                    <a:pt x="86" y="0"/>
                  </a:lnTo>
                  <a:lnTo>
                    <a:pt x="31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339" name="Line 337"/>
            <p:cNvSpPr>
              <a:spLocks noChangeShapeType="1"/>
            </p:cNvSpPr>
            <p:nvPr/>
          </p:nvSpPr>
          <p:spPr bwMode="gray">
            <a:xfrm flipH="1" flipV="1">
              <a:off x="7783536"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0" name="Line 338"/>
            <p:cNvSpPr>
              <a:spLocks noChangeShapeType="1"/>
            </p:cNvSpPr>
            <p:nvPr/>
          </p:nvSpPr>
          <p:spPr bwMode="gray">
            <a:xfrm flipH="1" flipV="1">
              <a:off x="7710723"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1" name="Arc 339"/>
            <p:cNvSpPr>
              <a:spLocks/>
            </p:cNvSpPr>
            <p:nvPr/>
          </p:nvSpPr>
          <p:spPr bwMode="gray">
            <a:xfrm flipH="1">
              <a:off x="7710723" y="2524199"/>
              <a:ext cx="72813"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42" name="Line 340"/>
            <p:cNvSpPr>
              <a:spLocks noChangeShapeType="1"/>
            </p:cNvSpPr>
            <p:nvPr/>
          </p:nvSpPr>
          <p:spPr bwMode="gray">
            <a:xfrm flipH="1">
              <a:off x="7710723" y="2715995"/>
              <a:ext cx="7474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3" name="Line 341"/>
            <p:cNvSpPr>
              <a:spLocks noChangeShapeType="1"/>
            </p:cNvSpPr>
            <p:nvPr/>
          </p:nvSpPr>
          <p:spPr bwMode="gray">
            <a:xfrm flipH="1" flipV="1">
              <a:off x="7628245"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4" name="Line 342"/>
            <p:cNvSpPr>
              <a:spLocks noChangeShapeType="1"/>
            </p:cNvSpPr>
            <p:nvPr/>
          </p:nvSpPr>
          <p:spPr bwMode="gray">
            <a:xfrm flipH="1" flipV="1">
              <a:off x="7554787"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5" name="Arc 343"/>
            <p:cNvSpPr>
              <a:spLocks/>
            </p:cNvSpPr>
            <p:nvPr/>
          </p:nvSpPr>
          <p:spPr bwMode="gray">
            <a:xfrm flipH="1">
              <a:off x="7553498" y="2524199"/>
              <a:ext cx="74746"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46" name="Line 344"/>
            <p:cNvSpPr>
              <a:spLocks noChangeShapeType="1"/>
            </p:cNvSpPr>
            <p:nvPr/>
          </p:nvSpPr>
          <p:spPr bwMode="gray">
            <a:xfrm flipH="1">
              <a:off x="7554787" y="2715995"/>
              <a:ext cx="7281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7" name="Line 345"/>
            <p:cNvSpPr>
              <a:spLocks noChangeShapeType="1"/>
            </p:cNvSpPr>
            <p:nvPr/>
          </p:nvSpPr>
          <p:spPr bwMode="gray">
            <a:xfrm flipH="1" flipV="1">
              <a:off x="7474242"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8" name="Line 346"/>
            <p:cNvSpPr>
              <a:spLocks noChangeShapeType="1"/>
            </p:cNvSpPr>
            <p:nvPr/>
          </p:nvSpPr>
          <p:spPr bwMode="gray">
            <a:xfrm flipH="1" flipV="1">
              <a:off x="7400785"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9" name="Arc 347"/>
            <p:cNvSpPr>
              <a:spLocks/>
            </p:cNvSpPr>
            <p:nvPr/>
          </p:nvSpPr>
          <p:spPr bwMode="gray">
            <a:xfrm flipH="1">
              <a:off x="7399496" y="2524199"/>
              <a:ext cx="72813"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50" name="Line 348"/>
            <p:cNvSpPr>
              <a:spLocks noChangeShapeType="1"/>
            </p:cNvSpPr>
            <p:nvPr/>
          </p:nvSpPr>
          <p:spPr bwMode="gray">
            <a:xfrm flipH="1">
              <a:off x="7400785" y="2715995"/>
              <a:ext cx="7281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1" name="Line 349"/>
            <p:cNvSpPr>
              <a:spLocks noChangeShapeType="1"/>
            </p:cNvSpPr>
            <p:nvPr/>
          </p:nvSpPr>
          <p:spPr bwMode="gray">
            <a:xfrm flipH="1" flipV="1">
              <a:off x="7315084"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2" name="Line 350"/>
            <p:cNvSpPr>
              <a:spLocks noChangeShapeType="1"/>
            </p:cNvSpPr>
            <p:nvPr/>
          </p:nvSpPr>
          <p:spPr bwMode="gray">
            <a:xfrm flipH="1" flipV="1">
              <a:off x="7240338"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3" name="Arc 351"/>
            <p:cNvSpPr>
              <a:spLocks/>
            </p:cNvSpPr>
            <p:nvPr/>
          </p:nvSpPr>
          <p:spPr bwMode="gray">
            <a:xfrm flipH="1">
              <a:off x="7240338" y="2524199"/>
              <a:ext cx="74746"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54" name="Line 352"/>
            <p:cNvSpPr>
              <a:spLocks noChangeShapeType="1"/>
            </p:cNvSpPr>
            <p:nvPr/>
          </p:nvSpPr>
          <p:spPr bwMode="gray">
            <a:xfrm flipH="1">
              <a:off x="7240338" y="2715995"/>
              <a:ext cx="7474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5" name="Line 353"/>
            <p:cNvSpPr>
              <a:spLocks noChangeShapeType="1"/>
            </p:cNvSpPr>
            <p:nvPr/>
          </p:nvSpPr>
          <p:spPr bwMode="gray">
            <a:xfrm flipH="1" flipV="1">
              <a:off x="7156571"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6" name="Line 354"/>
            <p:cNvSpPr>
              <a:spLocks noChangeShapeType="1"/>
            </p:cNvSpPr>
            <p:nvPr/>
          </p:nvSpPr>
          <p:spPr bwMode="gray">
            <a:xfrm flipH="1" flipV="1">
              <a:off x="7083114" y="2555930"/>
              <a:ext cx="0" cy="16006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7" name="Arc 355"/>
            <p:cNvSpPr>
              <a:spLocks/>
            </p:cNvSpPr>
            <p:nvPr/>
          </p:nvSpPr>
          <p:spPr bwMode="gray">
            <a:xfrm flipH="1">
              <a:off x="7083114" y="2524199"/>
              <a:ext cx="72813"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58" name="Line 356"/>
            <p:cNvSpPr>
              <a:spLocks noChangeShapeType="1"/>
            </p:cNvSpPr>
            <p:nvPr/>
          </p:nvSpPr>
          <p:spPr bwMode="gray">
            <a:xfrm flipH="1">
              <a:off x="7083114" y="2715995"/>
              <a:ext cx="7281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9" name="Line 357"/>
            <p:cNvSpPr>
              <a:spLocks noChangeShapeType="1"/>
            </p:cNvSpPr>
            <p:nvPr/>
          </p:nvSpPr>
          <p:spPr bwMode="gray">
            <a:xfrm flipH="1">
              <a:off x="7927873" y="2733624"/>
              <a:ext cx="7281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0" name="Line 358"/>
            <p:cNvSpPr>
              <a:spLocks noChangeShapeType="1"/>
            </p:cNvSpPr>
            <p:nvPr/>
          </p:nvSpPr>
          <p:spPr bwMode="gray">
            <a:xfrm flipH="1" flipV="1">
              <a:off x="8000686" y="2567212"/>
              <a:ext cx="0" cy="8109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1" name="Arc 359"/>
            <p:cNvSpPr>
              <a:spLocks/>
            </p:cNvSpPr>
            <p:nvPr/>
          </p:nvSpPr>
          <p:spPr bwMode="gray">
            <a:xfrm flipH="1">
              <a:off x="7934317" y="2536891"/>
              <a:ext cx="65081" cy="30321"/>
            </a:xfrm>
            <a:custGeom>
              <a:avLst/>
              <a:gdLst>
                <a:gd name="T0" fmla="*/ 0 w 43200"/>
                <a:gd name="T1" fmla="*/ 42 h 22687"/>
                <a:gd name="T2" fmla="*/ 105 w 43200"/>
                <a:gd name="T3" fmla="*/ 40 h 22687"/>
                <a:gd name="T4" fmla="*/ 52 w 43200"/>
                <a:gd name="T5" fmla="*/ 40 h 22687"/>
                <a:gd name="T6" fmla="*/ 0 60000 65536"/>
                <a:gd name="T7" fmla="*/ 0 60000 65536"/>
                <a:gd name="T8" fmla="*/ 0 60000 65536"/>
                <a:gd name="T9" fmla="*/ 0 w 43200"/>
                <a:gd name="T10" fmla="*/ 0 h 22687"/>
                <a:gd name="T11" fmla="*/ 43200 w 43200"/>
                <a:gd name="T12" fmla="*/ 22687 h 22687"/>
              </a:gdLst>
              <a:ahLst/>
              <a:cxnLst>
                <a:cxn ang="T6">
                  <a:pos x="T0" y="T1"/>
                </a:cxn>
                <a:cxn ang="T7">
                  <a:pos x="T2" y="T3"/>
                </a:cxn>
                <a:cxn ang="T8">
                  <a:pos x="T4" y="T5"/>
                </a:cxn>
              </a:cxnLst>
              <a:rect l="T9" t="T10" r="T11" b="T12"/>
              <a:pathLst>
                <a:path w="43200" h="22687" fill="none" extrusionOk="0">
                  <a:moveTo>
                    <a:pt x="27" y="22686"/>
                  </a:moveTo>
                  <a:cubicBezTo>
                    <a:pt x="9" y="22324"/>
                    <a:pt x="0" y="21962"/>
                    <a:pt x="0" y="21600"/>
                  </a:cubicBezTo>
                  <a:cubicBezTo>
                    <a:pt x="0" y="9670"/>
                    <a:pt x="9670" y="0"/>
                    <a:pt x="21600" y="0"/>
                  </a:cubicBezTo>
                  <a:cubicBezTo>
                    <a:pt x="33529" y="-1"/>
                    <a:pt x="43199" y="9670"/>
                    <a:pt x="43200" y="21599"/>
                  </a:cubicBezTo>
                </a:path>
                <a:path w="43200" h="22687" stroke="0" extrusionOk="0">
                  <a:moveTo>
                    <a:pt x="27" y="22686"/>
                  </a:moveTo>
                  <a:cubicBezTo>
                    <a:pt x="9" y="22324"/>
                    <a:pt x="0" y="21962"/>
                    <a:pt x="0" y="21600"/>
                  </a:cubicBezTo>
                  <a:cubicBezTo>
                    <a:pt x="0" y="9670"/>
                    <a:pt x="9670" y="0"/>
                    <a:pt x="21600" y="0"/>
                  </a:cubicBezTo>
                  <a:cubicBezTo>
                    <a:pt x="33529" y="-1"/>
                    <a:pt x="43199" y="9670"/>
                    <a:pt x="43200" y="21599"/>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62" name="Line 360"/>
            <p:cNvSpPr>
              <a:spLocks noChangeShapeType="1"/>
            </p:cNvSpPr>
            <p:nvPr/>
          </p:nvSpPr>
          <p:spPr bwMode="gray">
            <a:xfrm flipH="1" flipV="1">
              <a:off x="7934317" y="2567212"/>
              <a:ext cx="0" cy="8109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3" name="Line 361"/>
            <p:cNvSpPr>
              <a:spLocks noChangeShapeType="1"/>
            </p:cNvSpPr>
            <p:nvPr/>
          </p:nvSpPr>
          <p:spPr bwMode="gray">
            <a:xfrm flipH="1" flipV="1">
              <a:off x="8015506" y="2647597"/>
              <a:ext cx="0" cy="64872"/>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4" name="Line 362"/>
            <p:cNvSpPr>
              <a:spLocks noChangeShapeType="1"/>
            </p:cNvSpPr>
            <p:nvPr/>
          </p:nvSpPr>
          <p:spPr bwMode="gray">
            <a:xfrm flipH="1" flipV="1">
              <a:off x="7916919" y="2647597"/>
              <a:ext cx="0" cy="64872"/>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5" name="Line 363"/>
            <p:cNvSpPr>
              <a:spLocks noChangeShapeType="1"/>
            </p:cNvSpPr>
            <p:nvPr/>
          </p:nvSpPr>
          <p:spPr bwMode="gray">
            <a:xfrm flipH="1">
              <a:off x="7916919" y="2713175"/>
              <a:ext cx="98587"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6" name="Line 364"/>
            <p:cNvSpPr>
              <a:spLocks noChangeShapeType="1"/>
            </p:cNvSpPr>
            <p:nvPr/>
          </p:nvSpPr>
          <p:spPr bwMode="gray">
            <a:xfrm flipH="1">
              <a:off x="8002619" y="2647597"/>
              <a:ext cx="12887"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7" name="Line 365"/>
            <p:cNvSpPr>
              <a:spLocks noChangeShapeType="1"/>
            </p:cNvSpPr>
            <p:nvPr/>
          </p:nvSpPr>
          <p:spPr bwMode="gray">
            <a:xfrm flipH="1">
              <a:off x="7916919" y="2647597"/>
              <a:ext cx="1417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8" name="Rectangle 366"/>
            <p:cNvSpPr>
              <a:spLocks noChangeArrowheads="1"/>
            </p:cNvSpPr>
            <p:nvPr/>
          </p:nvSpPr>
          <p:spPr bwMode="gray">
            <a:xfrm flipH="1">
              <a:off x="7034142" y="2473429"/>
              <a:ext cx="992318" cy="1903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69" name="Rectangle 367"/>
            <p:cNvSpPr>
              <a:spLocks noChangeArrowheads="1"/>
            </p:cNvSpPr>
            <p:nvPr/>
          </p:nvSpPr>
          <p:spPr bwMode="gray">
            <a:xfrm flipH="1">
              <a:off x="7034142" y="2427596"/>
              <a:ext cx="992318" cy="64872"/>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70" name="Rectangle 368"/>
            <p:cNvSpPr>
              <a:spLocks noChangeArrowheads="1"/>
            </p:cNvSpPr>
            <p:nvPr/>
          </p:nvSpPr>
          <p:spPr bwMode="gray">
            <a:xfrm flipH="1">
              <a:off x="7034142" y="2389518"/>
              <a:ext cx="992318" cy="102950"/>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71" name="Rectangle 369"/>
            <p:cNvSpPr>
              <a:spLocks noChangeArrowheads="1"/>
            </p:cNvSpPr>
            <p:nvPr/>
          </p:nvSpPr>
          <p:spPr bwMode="gray">
            <a:xfrm flipH="1">
              <a:off x="7837662" y="2341569"/>
              <a:ext cx="193953" cy="4935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72" name="Rectangle 370"/>
            <p:cNvSpPr>
              <a:spLocks noChangeArrowheads="1"/>
            </p:cNvSpPr>
            <p:nvPr/>
          </p:nvSpPr>
          <p:spPr bwMode="gray">
            <a:xfrm flipH="1">
              <a:off x="7935605" y="2403621"/>
              <a:ext cx="72813" cy="17628"/>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73" name="Line 371"/>
            <p:cNvSpPr>
              <a:spLocks noChangeShapeType="1"/>
            </p:cNvSpPr>
            <p:nvPr/>
          </p:nvSpPr>
          <p:spPr bwMode="gray">
            <a:xfrm flipH="1">
              <a:off x="7907254"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74" name="Line 372"/>
            <p:cNvSpPr>
              <a:spLocks noChangeShapeType="1"/>
            </p:cNvSpPr>
            <p:nvPr/>
          </p:nvSpPr>
          <p:spPr bwMode="gray">
            <a:xfrm flipH="1">
              <a:off x="7893078"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75" name="Line 373"/>
            <p:cNvSpPr>
              <a:spLocks noChangeShapeType="1"/>
            </p:cNvSpPr>
            <p:nvPr/>
          </p:nvSpPr>
          <p:spPr bwMode="gray">
            <a:xfrm flipH="1">
              <a:off x="7861504"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76" name="Line 374"/>
            <p:cNvSpPr>
              <a:spLocks noChangeShapeType="1"/>
            </p:cNvSpPr>
            <p:nvPr/>
          </p:nvSpPr>
          <p:spPr bwMode="gray">
            <a:xfrm flipH="1">
              <a:off x="7847328"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77" name="Line 375"/>
            <p:cNvSpPr>
              <a:spLocks noChangeShapeType="1"/>
            </p:cNvSpPr>
            <p:nvPr/>
          </p:nvSpPr>
          <p:spPr bwMode="gray">
            <a:xfrm flipH="1">
              <a:off x="7817043"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78" name="Line 376"/>
            <p:cNvSpPr>
              <a:spLocks noChangeShapeType="1"/>
            </p:cNvSpPr>
            <p:nvPr/>
          </p:nvSpPr>
          <p:spPr bwMode="gray">
            <a:xfrm flipH="1">
              <a:off x="7802867"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79" name="Line 377"/>
            <p:cNvSpPr>
              <a:spLocks noChangeShapeType="1"/>
            </p:cNvSpPr>
            <p:nvPr/>
          </p:nvSpPr>
          <p:spPr bwMode="gray">
            <a:xfrm flipH="1">
              <a:off x="7770649"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0" name="Line 378"/>
            <p:cNvSpPr>
              <a:spLocks noChangeShapeType="1"/>
            </p:cNvSpPr>
            <p:nvPr/>
          </p:nvSpPr>
          <p:spPr bwMode="gray">
            <a:xfrm flipH="1">
              <a:off x="7756473"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1" name="Line 379"/>
            <p:cNvSpPr>
              <a:spLocks noChangeShapeType="1"/>
            </p:cNvSpPr>
            <p:nvPr/>
          </p:nvSpPr>
          <p:spPr bwMode="gray">
            <a:xfrm flipH="1">
              <a:off x="7724899"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2" name="Line 380"/>
            <p:cNvSpPr>
              <a:spLocks noChangeShapeType="1"/>
            </p:cNvSpPr>
            <p:nvPr/>
          </p:nvSpPr>
          <p:spPr bwMode="gray">
            <a:xfrm flipH="1">
              <a:off x="7710723"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3" name="Line 381"/>
            <p:cNvSpPr>
              <a:spLocks noChangeShapeType="1"/>
            </p:cNvSpPr>
            <p:nvPr/>
          </p:nvSpPr>
          <p:spPr bwMode="gray">
            <a:xfrm flipH="1">
              <a:off x="7677216"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4" name="Line 382"/>
            <p:cNvSpPr>
              <a:spLocks noChangeShapeType="1"/>
            </p:cNvSpPr>
            <p:nvPr/>
          </p:nvSpPr>
          <p:spPr bwMode="gray">
            <a:xfrm flipH="1">
              <a:off x="7664329"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5" name="Line 383"/>
            <p:cNvSpPr>
              <a:spLocks noChangeShapeType="1"/>
            </p:cNvSpPr>
            <p:nvPr/>
          </p:nvSpPr>
          <p:spPr bwMode="gray">
            <a:xfrm flipH="1">
              <a:off x="7634044"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6" name="Line 384"/>
            <p:cNvSpPr>
              <a:spLocks noChangeShapeType="1"/>
            </p:cNvSpPr>
            <p:nvPr/>
          </p:nvSpPr>
          <p:spPr bwMode="gray">
            <a:xfrm flipH="1">
              <a:off x="7619868"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7" name="Line 385"/>
            <p:cNvSpPr>
              <a:spLocks noChangeShapeType="1"/>
            </p:cNvSpPr>
            <p:nvPr/>
          </p:nvSpPr>
          <p:spPr bwMode="gray">
            <a:xfrm flipH="1">
              <a:off x="7588294"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8" name="Line 386"/>
            <p:cNvSpPr>
              <a:spLocks noChangeShapeType="1"/>
            </p:cNvSpPr>
            <p:nvPr/>
          </p:nvSpPr>
          <p:spPr bwMode="gray">
            <a:xfrm flipH="1">
              <a:off x="7574118"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9" name="Line 387"/>
            <p:cNvSpPr>
              <a:spLocks noChangeShapeType="1"/>
            </p:cNvSpPr>
            <p:nvPr/>
          </p:nvSpPr>
          <p:spPr bwMode="gray">
            <a:xfrm flipH="1">
              <a:off x="7541900"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0" name="Line 388"/>
            <p:cNvSpPr>
              <a:spLocks noChangeShapeType="1"/>
            </p:cNvSpPr>
            <p:nvPr/>
          </p:nvSpPr>
          <p:spPr bwMode="gray">
            <a:xfrm flipH="1">
              <a:off x="7526435"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1" name="Line 389"/>
            <p:cNvSpPr>
              <a:spLocks noChangeShapeType="1"/>
            </p:cNvSpPr>
            <p:nvPr/>
          </p:nvSpPr>
          <p:spPr bwMode="gray">
            <a:xfrm flipH="1">
              <a:off x="7494861"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2" name="Line 390"/>
            <p:cNvSpPr>
              <a:spLocks noChangeShapeType="1"/>
            </p:cNvSpPr>
            <p:nvPr/>
          </p:nvSpPr>
          <p:spPr bwMode="gray">
            <a:xfrm flipH="1">
              <a:off x="7480041"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3" name="Line 391"/>
            <p:cNvSpPr>
              <a:spLocks noChangeShapeType="1"/>
            </p:cNvSpPr>
            <p:nvPr/>
          </p:nvSpPr>
          <p:spPr bwMode="gray">
            <a:xfrm flipH="1">
              <a:off x="7451689"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4" name="Line 392"/>
            <p:cNvSpPr>
              <a:spLocks noChangeShapeType="1"/>
            </p:cNvSpPr>
            <p:nvPr/>
          </p:nvSpPr>
          <p:spPr bwMode="gray">
            <a:xfrm flipH="1">
              <a:off x="7437513"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5" name="Line 393"/>
            <p:cNvSpPr>
              <a:spLocks noChangeShapeType="1"/>
            </p:cNvSpPr>
            <p:nvPr/>
          </p:nvSpPr>
          <p:spPr bwMode="gray">
            <a:xfrm flipH="1">
              <a:off x="7404006"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6" name="Line 394"/>
            <p:cNvSpPr>
              <a:spLocks noChangeShapeType="1"/>
            </p:cNvSpPr>
            <p:nvPr/>
          </p:nvSpPr>
          <p:spPr bwMode="gray">
            <a:xfrm flipH="1">
              <a:off x="7389830"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7" name="Line 395"/>
            <p:cNvSpPr>
              <a:spLocks noChangeShapeType="1"/>
            </p:cNvSpPr>
            <p:nvPr/>
          </p:nvSpPr>
          <p:spPr bwMode="gray">
            <a:xfrm flipH="1">
              <a:off x="7359545"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8" name="Line 396"/>
            <p:cNvSpPr>
              <a:spLocks noChangeShapeType="1"/>
            </p:cNvSpPr>
            <p:nvPr/>
          </p:nvSpPr>
          <p:spPr bwMode="gray">
            <a:xfrm flipH="1">
              <a:off x="7345369"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9" name="Line 397"/>
            <p:cNvSpPr>
              <a:spLocks noChangeShapeType="1"/>
            </p:cNvSpPr>
            <p:nvPr/>
          </p:nvSpPr>
          <p:spPr bwMode="gray">
            <a:xfrm flipH="1">
              <a:off x="7313796"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0" name="Line 398"/>
            <p:cNvSpPr>
              <a:spLocks noChangeShapeType="1"/>
            </p:cNvSpPr>
            <p:nvPr/>
          </p:nvSpPr>
          <p:spPr bwMode="gray">
            <a:xfrm flipH="1">
              <a:off x="7299620"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1" name="Line 399"/>
            <p:cNvSpPr>
              <a:spLocks noChangeShapeType="1"/>
            </p:cNvSpPr>
            <p:nvPr/>
          </p:nvSpPr>
          <p:spPr bwMode="gray">
            <a:xfrm flipH="1">
              <a:off x="7269335"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2" name="Line 400"/>
            <p:cNvSpPr>
              <a:spLocks noChangeShapeType="1"/>
            </p:cNvSpPr>
            <p:nvPr/>
          </p:nvSpPr>
          <p:spPr bwMode="gray">
            <a:xfrm flipH="1">
              <a:off x="7255159"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3" name="Line 401"/>
            <p:cNvSpPr>
              <a:spLocks noChangeShapeType="1"/>
            </p:cNvSpPr>
            <p:nvPr/>
          </p:nvSpPr>
          <p:spPr bwMode="gray">
            <a:xfrm flipH="1">
              <a:off x="7222941"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4" name="Line 402"/>
            <p:cNvSpPr>
              <a:spLocks noChangeShapeType="1"/>
            </p:cNvSpPr>
            <p:nvPr/>
          </p:nvSpPr>
          <p:spPr bwMode="gray">
            <a:xfrm flipH="1">
              <a:off x="7208765"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5" name="Line 403"/>
            <p:cNvSpPr>
              <a:spLocks noChangeShapeType="1"/>
            </p:cNvSpPr>
            <p:nvPr/>
          </p:nvSpPr>
          <p:spPr bwMode="gray">
            <a:xfrm flipH="1">
              <a:off x="7180413"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6" name="Line 404"/>
            <p:cNvSpPr>
              <a:spLocks noChangeShapeType="1"/>
            </p:cNvSpPr>
            <p:nvPr/>
          </p:nvSpPr>
          <p:spPr bwMode="gray">
            <a:xfrm flipH="1">
              <a:off x="7166237"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7" name="Line 405"/>
            <p:cNvSpPr>
              <a:spLocks noChangeShapeType="1"/>
            </p:cNvSpPr>
            <p:nvPr/>
          </p:nvSpPr>
          <p:spPr bwMode="gray">
            <a:xfrm flipH="1">
              <a:off x="7135952"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8" name="Line 406"/>
            <p:cNvSpPr>
              <a:spLocks noChangeShapeType="1"/>
            </p:cNvSpPr>
            <p:nvPr/>
          </p:nvSpPr>
          <p:spPr bwMode="gray">
            <a:xfrm flipH="1">
              <a:off x="7121776"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9" name="Line 407"/>
            <p:cNvSpPr>
              <a:spLocks noChangeShapeType="1"/>
            </p:cNvSpPr>
            <p:nvPr/>
          </p:nvSpPr>
          <p:spPr bwMode="gray">
            <a:xfrm flipH="1">
              <a:off x="7089557"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10" name="Line 408"/>
            <p:cNvSpPr>
              <a:spLocks noChangeShapeType="1"/>
            </p:cNvSpPr>
            <p:nvPr/>
          </p:nvSpPr>
          <p:spPr bwMode="gray">
            <a:xfrm flipH="1">
              <a:off x="7075381" y="2429006"/>
              <a:ext cx="0" cy="44423"/>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11" name="Arc 409"/>
            <p:cNvSpPr>
              <a:spLocks/>
            </p:cNvSpPr>
            <p:nvPr/>
          </p:nvSpPr>
          <p:spPr bwMode="gray">
            <a:xfrm flipH="1">
              <a:off x="7862792"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2" name="Arc 410"/>
            <p:cNvSpPr>
              <a:spLocks/>
            </p:cNvSpPr>
            <p:nvPr/>
          </p:nvSpPr>
          <p:spPr bwMode="gray">
            <a:xfrm flipH="1">
              <a:off x="7815110"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3" name="Arc 411"/>
            <p:cNvSpPr>
              <a:spLocks/>
            </p:cNvSpPr>
            <p:nvPr/>
          </p:nvSpPr>
          <p:spPr bwMode="gray">
            <a:xfrm flipH="1">
              <a:off x="7767427"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4" name="Arc 412"/>
            <p:cNvSpPr>
              <a:spLocks/>
            </p:cNvSpPr>
            <p:nvPr/>
          </p:nvSpPr>
          <p:spPr bwMode="gray">
            <a:xfrm flipH="1">
              <a:off x="7718455"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5" name="Arc 413"/>
            <p:cNvSpPr>
              <a:spLocks/>
            </p:cNvSpPr>
            <p:nvPr/>
          </p:nvSpPr>
          <p:spPr bwMode="gray">
            <a:xfrm flipH="1">
              <a:off x="7672706"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6" name="Arc 414"/>
            <p:cNvSpPr>
              <a:spLocks/>
            </p:cNvSpPr>
            <p:nvPr/>
          </p:nvSpPr>
          <p:spPr bwMode="gray">
            <a:xfrm flipH="1">
              <a:off x="7623090"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7" name="Arc 415"/>
            <p:cNvSpPr>
              <a:spLocks/>
            </p:cNvSpPr>
            <p:nvPr/>
          </p:nvSpPr>
          <p:spPr bwMode="gray">
            <a:xfrm flipH="1">
              <a:off x="7572185"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8" name="Arc 416"/>
            <p:cNvSpPr>
              <a:spLocks/>
            </p:cNvSpPr>
            <p:nvPr/>
          </p:nvSpPr>
          <p:spPr bwMode="gray">
            <a:xfrm flipH="1">
              <a:off x="7521280"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9" name="Arc 417"/>
            <p:cNvSpPr>
              <a:spLocks/>
            </p:cNvSpPr>
            <p:nvPr/>
          </p:nvSpPr>
          <p:spPr bwMode="gray">
            <a:xfrm flipH="1">
              <a:off x="7475531"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0" name="Arc 418"/>
            <p:cNvSpPr>
              <a:spLocks/>
            </p:cNvSpPr>
            <p:nvPr/>
          </p:nvSpPr>
          <p:spPr bwMode="gray">
            <a:xfrm flipH="1">
              <a:off x="7426559"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1" name="Arc 419"/>
            <p:cNvSpPr>
              <a:spLocks/>
            </p:cNvSpPr>
            <p:nvPr/>
          </p:nvSpPr>
          <p:spPr bwMode="gray">
            <a:xfrm flipH="1">
              <a:off x="7378876"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2" name="Arc 420"/>
            <p:cNvSpPr>
              <a:spLocks/>
            </p:cNvSpPr>
            <p:nvPr/>
          </p:nvSpPr>
          <p:spPr bwMode="gray">
            <a:xfrm flipH="1">
              <a:off x="7329260"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3" name="Arc 421"/>
            <p:cNvSpPr>
              <a:spLocks/>
            </p:cNvSpPr>
            <p:nvPr/>
          </p:nvSpPr>
          <p:spPr bwMode="gray">
            <a:xfrm flipH="1">
              <a:off x="7280289"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4" name="Arc 422"/>
            <p:cNvSpPr>
              <a:spLocks/>
            </p:cNvSpPr>
            <p:nvPr/>
          </p:nvSpPr>
          <p:spPr bwMode="gray">
            <a:xfrm flipH="1">
              <a:off x="7229384"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5" name="Arc 423"/>
            <p:cNvSpPr>
              <a:spLocks/>
            </p:cNvSpPr>
            <p:nvPr/>
          </p:nvSpPr>
          <p:spPr bwMode="gray">
            <a:xfrm flipH="1">
              <a:off x="7181701"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6" name="Arc 424"/>
            <p:cNvSpPr>
              <a:spLocks/>
            </p:cNvSpPr>
            <p:nvPr/>
          </p:nvSpPr>
          <p:spPr bwMode="gray">
            <a:xfrm flipH="1">
              <a:off x="7139173"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7" name="Arc 425"/>
            <p:cNvSpPr>
              <a:spLocks/>
            </p:cNvSpPr>
            <p:nvPr/>
          </p:nvSpPr>
          <p:spPr bwMode="gray">
            <a:xfrm flipH="1">
              <a:off x="7091491"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lgn="ctr">
                <a:spcBef>
                  <a:spcPct val="0"/>
                </a:spcBef>
                <a:buClrTx/>
                <a:buFontTx/>
                <a:buNone/>
                <a:defRPr/>
              </a:pPr>
              <a:endParaRPr lang="en-GB" sz="2400" b="0">
                <a:latin typeface="Times New Roman" pitchFamily="18" charset="0"/>
                <a:cs typeface="Arial" pitchFamily="34" charset="0"/>
              </a:endParaRPr>
            </a:p>
          </p:txBody>
        </p:sp>
        <p:sp>
          <p:nvSpPr>
            <p:cNvPr id="428" name="Arc 426"/>
            <p:cNvSpPr>
              <a:spLocks/>
            </p:cNvSpPr>
            <p:nvPr/>
          </p:nvSpPr>
          <p:spPr bwMode="gray">
            <a:xfrm flipH="1">
              <a:off x="7047030"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9" name="Freeform 427"/>
            <p:cNvSpPr>
              <a:spLocks/>
            </p:cNvSpPr>
            <p:nvPr/>
          </p:nvSpPr>
          <p:spPr bwMode="gray">
            <a:xfrm flipH="1">
              <a:off x="7030920" y="2340159"/>
              <a:ext cx="809319" cy="49359"/>
            </a:xfrm>
            <a:custGeom>
              <a:avLst/>
              <a:gdLst>
                <a:gd name="T0" fmla="*/ 0 w 1256"/>
                <a:gd name="T1" fmla="*/ 0 h 70"/>
                <a:gd name="T2" fmla="*/ 30 w 1256"/>
                <a:gd name="T3" fmla="*/ 50 h 70"/>
                <a:gd name="T4" fmla="*/ 1256 w 1256"/>
                <a:gd name="T5" fmla="*/ 50 h 70"/>
                <a:gd name="T6" fmla="*/ 1246 w 1256"/>
                <a:gd name="T7" fmla="*/ 70 h 70"/>
                <a:gd name="T8" fmla="*/ 0 60000 65536"/>
                <a:gd name="T9" fmla="*/ 0 60000 65536"/>
                <a:gd name="T10" fmla="*/ 0 60000 65536"/>
                <a:gd name="T11" fmla="*/ 0 60000 65536"/>
                <a:gd name="T12" fmla="*/ 0 w 1256"/>
                <a:gd name="T13" fmla="*/ 0 h 70"/>
                <a:gd name="T14" fmla="*/ 1256 w 1256"/>
                <a:gd name="T15" fmla="*/ 70 h 70"/>
              </a:gdLst>
              <a:ahLst/>
              <a:cxnLst>
                <a:cxn ang="T8">
                  <a:pos x="T0" y="T1"/>
                </a:cxn>
                <a:cxn ang="T9">
                  <a:pos x="T2" y="T3"/>
                </a:cxn>
                <a:cxn ang="T10">
                  <a:pos x="T4" y="T5"/>
                </a:cxn>
                <a:cxn ang="T11">
                  <a:pos x="T6" y="T7"/>
                </a:cxn>
              </a:cxnLst>
              <a:rect l="T12" t="T13" r="T14" b="T15"/>
              <a:pathLst>
                <a:path w="1256" h="70">
                  <a:moveTo>
                    <a:pt x="0" y="0"/>
                  </a:moveTo>
                  <a:lnTo>
                    <a:pt x="30" y="50"/>
                  </a:lnTo>
                  <a:lnTo>
                    <a:pt x="1256" y="50"/>
                  </a:lnTo>
                  <a:lnTo>
                    <a:pt x="1246" y="7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30" name="Freeform 428"/>
            <p:cNvSpPr>
              <a:spLocks/>
            </p:cNvSpPr>
            <p:nvPr/>
          </p:nvSpPr>
          <p:spPr bwMode="gray">
            <a:xfrm flipH="1">
              <a:off x="6666211" y="2057400"/>
              <a:ext cx="350533" cy="246092"/>
            </a:xfrm>
            <a:custGeom>
              <a:avLst/>
              <a:gdLst>
                <a:gd name="T0" fmla="*/ 546 w 546"/>
                <a:gd name="T1" fmla="*/ 0 h 350"/>
                <a:gd name="T2" fmla="*/ 0 w 546"/>
                <a:gd name="T3" fmla="*/ 220 h 350"/>
                <a:gd name="T4" fmla="*/ 14 w 546"/>
                <a:gd name="T5" fmla="*/ 230 h 350"/>
                <a:gd name="T6" fmla="*/ 14 w 546"/>
                <a:gd name="T7" fmla="*/ 350 h 350"/>
                <a:gd name="T8" fmla="*/ 0 60000 65536"/>
                <a:gd name="T9" fmla="*/ 0 60000 65536"/>
                <a:gd name="T10" fmla="*/ 0 60000 65536"/>
                <a:gd name="T11" fmla="*/ 0 60000 65536"/>
                <a:gd name="T12" fmla="*/ 0 w 546"/>
                <a:gd name="T13" fmla="*/ 0 h 350"/>
                <a:gd name="T14" fmla="*/ 546 w 546"/>
                <a:gd name="T15" fmla="*/ 350 h 350"/>
              </a:gdLst>
              <a:ahLst/>
              <a:cxnLst>
                <a:cxn ang="T8">
                  <a:pos x="T0" y="T1"/>
                </a:cxn>
                <a:cxn ang="T9">
                  <a:pos x="T2" y="T3"/>
                </a:cxn>
                <a:cxn ang="T10">
                  <a:pos x="T4" y="T5"/>
                </a:cxn>
                <a:cxn ang="T11">
                  <a:pos x="T6" y="T7"/>
                </a:cxn>
              </a:cxnLst>
              <a:rect l="T12" t="T13" r="T14" b="T15"/>
              <a:pathLst>
                <a:path w="546" h="350">
                  <a:moveTo>
                    <a:pt x="546" y="0"/>
                  </a:moveTo>
                  <a:lnTo>
                    <a:pt x="0" y="220"/>
                  </a:lnTo>
                  <a:lnTo>
                    <a:pt x="14" y="230"/>
                  </a:lnTo>
                  <a:lnTo>
                    <a:pt x="14" y="35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31" name="Freeform 429"/>
            <p:cNvSpPr>
              <a:spLocks/>
            </p:cNvSpPr>
            <p:nvPr/>
          </p:nvSpPr>
          <p:spPr bwMode="gray">
            <a:xfrm flipH="1">
              <a:off x="6664278" y="2081375"/>
              <a:ext cx="317671" cy="145963"/>
            </a:xfrm>
            <a:custGeom>
              <a:avLst/>
              <a:gdLst>
                <a:gd name="T0" fmla="*/ 490 w 494"/>
                <a:gd name="T1" fmla="*/ 0 h 206"/>
                <a:gd name="T2" fmla="*/ 0 w 494"/>
                <a:gd name="T3" fmla="*/ 206 h 206"/>
                <a:gd name="T4" fmla="*/ 494 w 494"/>
                <a:gd name="T5" fmla="*/ 206 h 206"/>
                <a:gd name="T6" fmla="*/ 0 60000 65536"/>
                <a:gd name="T7" fmla="*/ 0 60000 65536"/>
                <a:gd name="T8" fmla="*/ 0 60000 65536"/>
                <a:gd name="T9" fmla="*/ 0 w 494"/>
                <a:gd name="T10" fmla="*/ 0 h 206"/>
                <a:gd name="T11" fmla="*/ 494 w 494"/>
                <a:gd name="T12" fmla="*/ 206 h 206"/>
              </a:gdLst>
              <a:ahLst/>
              <a:cxnLst>
                <a:cxn ang="T6">
                  <a:pos x="T0" y="T1"/>
                </a:cxn>
                <a:cxn ang="T7">
                  <a:pos x="T2" y="T3"/>
                </a:cxn>
                <a:cxn ang="T8">
                  <a:pos x="T4" y="T5"/>
                </a:cxn>
              </a:cxnLst>
              <a:rect l="T9" t="T10" r="T11" b="T12"/>
              <a:pathLst>
                <a:path w="494" h="206">
                  <a:moveTo>
                    <a:pt x="490" y="0"/>
                  </a:moveTo>
                  <a:lnTo>
                    <a:pt x="0" y="206"/>
                  </a:lnTo>
                  <a:lnTo>
                    <a:pt x="494" y="206"/>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32" name="Freeform 430"/>
            <p:cNvSpPr>
              <a:spLocks/>
            </p:cNvSpPr>
            <p:nvPr/>
          </p:nvSpPr>
          <p:spPr bwMode="gray">
            <a:xfrm flipH="1">
              <a:off x="6664278" y="2099003"/>
              <a:ext cx="249368" cy="114232"/>
            </a:xfrm>
            <a:custGeom>
              <a:avLst/>
              <a:gdLst>
                <a:gd name="T0" fmla="*/ 387 w 388"/>
                <a:gd name="T1" fmla="*/ 0 h 160"/>
                <a:gd name="T2" fmla="*/ 0 w 388"/>
                <a:gd name="T3" fmla="*/ 156 h 160"/>
                <a:gd name="T4" fmla="*/ 388 w 388"/>
                <a:gd name="T5" fmla="*/ 160 h 160"/>
                <a:gd name="T6" fmla="*/ 0 60000 65536"/>
                <a:gd name="T7" fmla="*/ 0 60000 65536"/>
                <a:gd name="T8" fmla="*/ 0 60000 65536"/>
                <a:gd name="T9" fmla="*/ 0 w 388"/>
                <a:gd name="T10" fmla="*/ 0 h 160"/>
                <a:gd name="T11" fmla="*/ 388 w 388"/>
                <a:gd name="T12" fmla="*/ 160 h 160"/>
              </a:gdLst>
              <a:ahLst/>
              <a:cxnLst>
                <a:cxn ang="T6">
                  <a:pos x="T0" y="T1"/>
                </a:cxn>
                <a:cxn ang="T7">
                  <a:pos x="T2" y="T3"/>
                </a:cxn>
                <a:cxn ang="T8">
                  <a:pos x="T4" y="T5"/>
                </a:cxn>
              </a:cxnLst>
              <a:rect l="T9" t="T10" r="T11" b="T12"/>
              <a:pathLst>
                <a:path w="388" h="160">
                  <a:moveTo>
                    <a:pt x="387" y="0"/>
                  </a:moveTo>
                  <a:lnTo>
                    <a:pt x="0" y="156"/>
                  </a:lnTo>
                  <a:lnTo>
                    <a:pt x="388" y="16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33" name="Line 431"/>
            <p:cNvSpPr>
              <a:spLocks noChangeShapeType="1"/>
            </p:cNvSpPr>
            <p:nvPr/>
          </p:nvSpPr>
          <p:spPr bwMode="gray">
            <a:xfrm>
              <a:off x="6662989" y="2241440"/>
              <a:ext cx="344734"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34" name="Line 432"/>
            <p:cNvSpPr>
              <a:spLocks noChangeShapeType="1"/>
            </p:cNvSpPr>
            <p:nvPr/>
          </p:nvSpPr>
          <p:spPr bwMode="gray">
            <a:xfrm>
              <a:off x="6664278" y="2303492"/>
              <a:ext cx="363420"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35" name="Line 433"/>
            <p:cNvSpPr>
              <a:spLocks noChangeShapeType="1"/>
            </p:cNvSpPr>
            <p:nvPr/>
          </p:nvSpPr>
          <p:spPr bwMode="gray">
            <a:xfrm>
              <a:off x="6664278" y="2314774"/>
              <a:ext cx="363420"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36" name="Line 434"/>
            <p:cNvSpPr>
              <a:spLocks noChangeShapeType="1"/>
            </p:cNvSpPr>
            <p:nvPr/>
          </p:nvSpPr>
          <p:spPr bwMode="gray">
            <a:xfrm flipH="1">
              <a:off x="7027699" y="2303492"/>
              <a:ext cx="0" cy="11282"/>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37" name="Rectangle 435"/>
            <p:cNvSpPr>
              <a:spLocks noChangeArrowheads="1"/>
            </p:cNvSpPr>
            <p:nvPr/>
          </p:nvSpPr>
          <p:spPr bwMode="gray">
            <a:xfrm flipH="1">
              <a:off x="6775753" y="2316184"/>
              <a:ext cx="244213" cy="23975"/>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38" name="Rectangle 436"/>
            <p:cNvSpPr>
              <a:spLocks noChangeArrowheads="1"/>
            </p:cNvSpPr>
            <p:nvPr/>
          </p:nvSpPr>
          <p:spPr bwMode="gray">
            <a:xfrm flipH="1">
              <a:off x="6773820" y="2340159"/>
              <a:ext cx="239703" cy="26795"/>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39" name="Rectangle 437"/>
            <p:cNvSpPr>
              <a:spLocks noChangeArrowheads="1"/>
            </p:cNvSpPr>
            <p:nvPr/>
          </p:nvSpPr>
          <p:spPr bwMode="gray">
            <a:xfrm flipH="1">
              <a:off x="6876918" y="2322531"/>
              <a:ext cx="54126" cy="114232"/>
            </a:xfrm>
            <a:prstGeom prst="rect">
              <a:avLst/>
            </a:prstGeom>
            <a:solidFill>
              <a:schemeClr val="bg1"/>
            </a:solid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0" name="Rectangle 438"/>
            <p:cNvSpPr>
              <a:spLocks noChangeArrowheads="1"/>
            </p:cNvSpPr>
            <p:nvPr/>
          </p:nvSpPr>
          <p:spPr bwMode="gray">
            <a:xfrm flipH="1">
              <a:off x="6876918" y="2546058"/>
              <a:ext cx="54126" cy="171348"/>
            </a:xfrm>
            <a:prstGeom prst="rect">
              <a:avLst/>
            </a:prstGeom>
            <a:solidFill>
              <a:schemeClr val="bg1"/>
            </a:solid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1" name="Rectangle 439"/>
            <p:cNvSpPr>
              <a:spLocks noChangeArrowheads="1"/>
            </p:cNvSpPr>
            <p:nvPr/>
          </p:nvSpPr>
          <p:spPr bwMode="gray">
            <a:xfrm flipH="1">
              <a:off x="6773820" y="2488942"/>
              <a:ext cx="260322" cy="253848"/>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2" name="Oval 440"/>
            <p:cNvSpPr>
              <a:spLocks noChangeArrowheads="1"/>
            </p:cNvSpPr>
            <p:nvPr/>
          </p:nvSpPr>
          <p:spPr bwMode="gray">
            <a:xfrm flipH="1">
              <a:off x="6875629" y="2782983"/>
              <a:ext cx="57348" cy="63462"/>
            </a:xfrm>
            <a:prstGeom prst="ellipse">
              <a:avLst/>
            </a:prstGeom>
            <a:solidFill>
              <a:schemeClr val="bg1"/>
            </a:solid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3" name="Arc 441"/>
            <p:cNvSpPr>
              <a:spLocks/>
            </p:cNvSpPr>
            <p:nvPr/>
          </p:nvSpPr>
          <p:spPr bwMode="gray">
            <a:xfrm rot="10800000" flipH="1" flipV="1">
              <a:off x="6666211" y="2469904"/>
              <a:ext cx="108253" cy="2397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4" name="Arc 442"/>
            <p:cNvSpPr>
              <a:spLocks/>
            </p:cNvSpPr>
            <p:nvPr/>
          </p:nvSpPr>
          <p:spPr bwMode="gray">
            <a:xfrm rot="10800000" flipH="1" flipV="1">
              <a:off x="6664278" y="2719521"/>
              <a:ext cx="108253" cy="2679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5" name="Arc 443"/>
            <p:cNvSpPr>
              <a:spLocks/>
            </p:cNvSpPr>
            <p:nvPr/>
          </p:nvSpPr>
          <p:spPr bwMode="gray">
            <a:xfrm rot="10800000" flipH="1" flipV="1">
              <a:off x="6666211" y="2430416"/>
              <a:ext cx="108253" cy="2397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6" name="Line 444"/>
            <p:cNvSpPr>
              <a:spLocks noChangeShapeType="1"/>
            </p:cNvSpPr>
            <p:nvPr/>
          </p:nvSpPr>
          <p:spPr bwMode="gray">
            <a:xfrm flipH="1">
              <a:off x="6775753" y="2455801"/>
              <a:ext cx="259034" cy="0"/>
            </a:xfrm>
            <a:prstGeom prst="line">
              <a:avLst/>
            </a:prstGeom>
            <a:noFill/>
            <a:ln w="19050">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47" name="Freeform 445"/>
            <p:cNvSpPr>
              <a:spLocks/>
            </p:cNvSpPr>
            <p:nvPr/>
          </p:nvSpPr>
          <p:spPr bwMode="gray">
            <a:xfrm flipH="1">
              <a:off x="6724848" y="2327466"/>
              <a:ext cx="28352" cy="111411"/>
            </a:xfrm>
            <a:custGeom>
              <a:avLst/>
              <a:gdLst>
                <a:gd name="T0" fmla="*/ 0 w 44"/>
                <a:gd name="T1" fmla="*/ 160 h 160"/>
                <a:gd name="T2" fmla="*/ 0 w 44"/>
                <a:gd name="T3" fmla="*/ 0 h 160"/>
                <a:gd name="T4" fmla="*/ 44 w 44"/>
                <a:gd name="T5" fmla="*/ 0 h 160"/>
                <a:gd name="T6" fmla="*/ 44 w 44"/>
                <a:gd name="T7" fmla="*/ 150 h 160"/>
                <a:gd name="T8" fmla="*/ 0 60000 65536"/>
                <a:gd name="T9" fmla="*/ 0 60000 65536"/>
                <a:gd name="T10" fmla="*/ 0 60000 65536"/>
                <a:gd name="T11" fmla="*/ 0 60000 65536"/>
                <a:gd name="T12" fmla="*/ 0 w 44"/>
                <a:gd name="T13" fmla="*/ 0 h 160"/>
                <a:gd name="T14" fmla="*/ 44 w 44"/>
                <a:gd name="T15" fmla="*/ 160 h 160"/>
              </a:gdLst>
              <a:ahLst/>
              <a:cxnLst>
                <a:cxn ang="T8">
                  <a:pos x="T0" y="T1"/>
                </a:cxn>
                <a:cxn ang="T9">
                  <a:pos x="T2" y="T3"/>
                </a:cxn>
                <a:cxn ang="T10">
                  <a:pos x="T4" y="T5"/>
                </a:cxn>
                <a:cxn ang="T11">
                  <a:pos x="T6" y="T7"/>
                </a:cxn>
              </a:cxnLst>
              <a:rect l="T12" t="T13" r="T14" b="T15"/>
              <a:pathLst>
                <a:path w="44" h="160">
                  <a:moveTo>
                    <a:pt x="0" y="160"/>
                  </a:moveTo>
                  <a:lnTo>
                    <a:pt x="0" y="0"/>
                  </a:lnTo>
                  <a:lnTo>
                    <a:pt x="44" y="0"/>
                  </a:lnTo>
                  <a:lnTo>
                    <a:pt x="44" y="15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48" name="Line 446"/>
            <p:cNvSpPr>
              <a:spLocks noChangeShapeType="1"/>
            </p:cNvSpPr>
            <p:nvPr/>
          </p:nvSpPr>
          <p:spPr bwMode="gray">
            <a:xfrm flipH="1">
              <a:off x="6746757" y="2782983"/>
              <a:ext cx="0" cy="114232"/>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49" name="Line 447"/>
            <p:cNvSpPr>
              <a:spLocks noChangeShapeType="1"/>
            </p:cNvSpPr>
            <p:nvPr/>
          </p:nvSpPr>
          <p:spPr bwMode="gray">
            <a:xfrm flipH="1">
              <a:off x="6718405" y="2778047"/>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0" name="Line 448"/>
            <p:cNvSpPr>
              <a:spLocks noChangeShapeType="1"/>
            </p:cNvSpPr>
            <p:nvPr/>
          </p:nvSpPr>
          <p:spPr bwMode="gray">
            <a:xfrm flipH="1" flipV="1">
              <a:off x="6718405" y="2893689"/>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1" name="Line 449"/>
            <p:cNvSpPr>
              <a:spLocks noChangeShapeType="1"/>
            </p:cNvSpPr>
            <p:nvPr/>
          </p:nvSpPr>
          <p:spPr bwMode="gray">
            <a:xfrm flipH="1" flipV="1">
              <a:off x="6718405" y="2776637"/>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2" name="Line 450"/>
            <p:cNvSpPr>
              <a:spLocks noChangeShapeType="1"/>
            </p:cNvSpPr>
            <p:nvPr/>
          </p:nvSpPr>
          <p:spPr bwMode="gray">
            <a:xfrm flipH="1">
              <a:off x="6746757" y="2952921"/>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3" name="Line 451"/>
            <p:cNvSpPr>
              <a:spLocks noChangeShapeType="1"/>
            </p:cNvSpPr>
            <p:nvPr/>
          </p:nvSpPr>
          <p:spPr bwMode="gray">
            <a:xfrm flipH="1">
              <a:off x="6718405" y="2947985"/>
              <a:ext cx="0" cy="11141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4" name="Line 452"/>
            <p:cNvSpPr>
              <a:spLocks noChangeShapeType="1"/>
            </p:cNvSpPr>
            <p:nvPr/>
          </p:nvSpPr>
          <p:spPr bwMode="gray">
            <a:xfrm flipH="1" flipV="1">
              <a:off x="6718405" y="3062216"/>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5" name="Line 453"/>
            <p:cNvSpPr>
              <a:spLocks noChangeShapeType="1"/>
            </p:cNvSpPr>
            <p:nvPr/>
          </p:nvSpPr>
          <p:spPr bwMode="gray">
            <a:xfrm flipH="1" flipV="1">
              <a:off x="6718405" y="2946574"/>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6" name="Line 454"/>
            <p:cNvSpPr>
              <a:spLocks noChangeShapeType="1"/>
            </p:cNvSpPr>
            <p:nvPr/>
          </p:nvSpPr>
          <p:spPr bwMode="gray">
            <a:xfrm flipH="1">
              <a:off x="6746757" y="3124268"/>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7" name="Line 455"/>
            <p:cNvSpPr>
              <a:spLocks noChangeShapeType="1"/>
            </p:cNvSpPr>
            <p:nvPr/>
          </p:nvSpPr>
          <p:spPr bwMode="gray">
            <a:xfrm flipH="1">
              <a:off x="6718405" y="3117922"/>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8" name="Line 456"/>
            <p:cNvSpPr>
              <a:spLocks noChangeShapeType="1"/>
            </p:cNvSpPr>
            <p:nvPr/>
          </p:nvSpPr>
          <p:spPr bwMode="gray">
            <a:xfrm flipH="1" flipV="1">
              <a:off x="6718405" y="3233564"/>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9" name="Line 457"/>
            <p:cNvSpPr>
              <a:spLocks noChangeShapeType="1"/>
            </p:cNvSpPr>
            <p:nvPr/>
          </p:nvSpPr>
          <p:spPr bwMode="gray">
            <a:xfrm flipH="1" flipV="1">
              <a:off x="6718405" y="3116512"/>
              <a:ext cx="28352" cy="775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0" name="Line 458"/>
            <p:cNvSpPr>
              <a:spLocks noChangeShapeType="1"/>
            </p:cNvSpPr>
            <p:nvPr/>
          </p:nvSpPr>
          <p:spPr bwMode="gray">
            <a:xfrm flipH="1">
              <a:off x="6746757" y="3295616"/>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1" name="Line 459"/>
            <p:cNvSpPr>
              <a:spLocks noChangeShapeType="1"/>
            </p:cNvSpPr>
            <p:nvPr/>
          </p:nvSpPr>
          <p:spPr bwMode="gray">
            <a:xfrm flipH="1">
              <a:off x="6718405" y="3289270"/>
              <a:ext cx="0" cy="112821"/>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2" name="Line 460"/>
            <p:cNvSpPr>
              <a:spLocks noChangeShapeType="1"/>
            </p:cNvSpPr>
            <p:nvPr/>
          </p:nvSpPr>
          <p:spPr bwMode="gray">
            <a:xfrm flipH="1" flipV="1">
              <a:off x="6718405" y="3407027"/>
              <a:ext cx="28352" cy="634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3" name="Line 461"/>
            <p:cNvSpPr>
              <a:spLocks noChangeShapeType="1"/>
            </p:cNvSpPr>
            <p:nvPr/>
          </p:nvSpPr>
          <p:spPr bwMode="gray">
            <a:xfrm flipH="1" flipV="1">
              <a:off x="6718405" y="3289270"/>
              <a:ext cx="28352" cy="634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4" name="Rectangle 462"/>
            <p:cNvSpPr>
              <a:spLocks noChangeArrowheads="1"/>
            </p:cNvSpPr>
            <p:nvPr/>
          </p:nvSpPr>
          <p:spPr bwMode="gray">
            <a:xfrm flipH="1">
              <a:off x="6876918" y="2943049"/>
              <a:ext cx="54126" cy="169937"/>
            </a:xfrm>
            <a:prstGeom prst="rect">
              <a:avLst/>
            </a:prstGeom>
            <a:solidFill>
              <a:schemeClr val="bg1"/>
            </a:solid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65" name="Rectangle 463"/>
            <p:cNvSpPr>
              <a:spLocks noChangeArrowheads="1"/>
            </p:cNvSpPr>
            <p:nvPr/>
          </p:nvSpPr>
          <p:spPr bwMode="gray">
            <a:xfrm flipH="1">
              <a:off x="6876918" y="3170102"/>
              <a:ext cx="54126" cy="169937"/>
            </a:xfrm>
            <a:prstGeom prst="rect">
              <a:avLst/>
            </a:prstGeom>
            <a:solidFill>
              <a:schemeClr val="bg1"/>
            </a:solid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66" name="Rectangle 464"/>
            <p:cNvSpPr>
              <a:spLocks noChangeArrowheads="1"/>
            </p:cNvSpPr>
            <p:nvPr/>
          </p:nvSpPr>
          <p:spPr bwMode="gray">
            <a:xfrm flipH="1">
              <a:off x="6876918" y="3373181"/>
              <a:ext cx="54126" cy="169937"/>
            </a:xfrm>
            <a:prstGeom prst="rect">
              <a:avLst/>
            </a:prstGeom>
            <a:solidFill>
              <a:schemeClr val="bg1"/>
            </a:solid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67" name="Line 465"/>
            <p:cNvSpPr>
              <a:spLocks noChangeShapeType="1"/>
            </p:cNvSpPr>
            <p:nvPr/>
          </p:nvSpPr>
          <p:spPr bwMode="gray">
            <a:xfrm flipH="1">
              <a:off x="6775753" y="2885933"/>
              <a:ext cx="259034" cy="0"/>
            </a:xfrm>
            <a:prstGeom prst="line">
              <a:avLst/>
            </a:prstGeom>
            <a:noFill/>
            <a:ln w="19050">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8" name="Line 466"/>
            <p:cNvSpPr>
              <a:spLocks noChangeShapeType="1"/>
            </p:cNvSpPr>
            <p:nvPr/>
          </p:nvSpPr>
          <p:spPr bwMode="gray">
            <a:xfrm flipH="1">
              <a:off x="6773820" y="2919074"/>
              <a:ext cx="259034" cy="0"/>
            </a:xfrm>
            <a:prstGeom prst="line">
              <a:avLst/>
            </a:prstGeom>
            <a:noFill/>
            <a:ln w="19050">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9" name="Line 467"/>
            <p:cNvSpPr>
              <a:spLocks noChangeShapeType="1"/>
            </p:cNvSpPr>
            <p:nvPr/>
          </p:nvSpPr>
          <p:spPr bwMode="gray">
            <a:xfrm flipH="1">
              <a:off x="6770598" y="2746316"/>
              <a:ext cx="0" cy="750968"/>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70" name="Freeform 468"/>
            <p:cNvSpPr>
              <a:spLocks/>
            </p:cNvSpPr>
            <p:nvPr/>
          </p:nvSpPr>
          <p:spPr bwMode="gray">
            <a:xfrm flipH="1">
              <a:off x="6662989" y="3286449"/>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1" name="Freeform 469"/>
            <p:cNvSpPr>
              <a:spLocks/>
            </p:cNvSpPr>
            <p:nvPr/>
          </p:nvSpPr>
          <p:spPr bwMode="gray">
            <a:xfrm flipH="1">
              <a:off x="6662989" y="3114396"/>
              <a:ext cx="20620" cy="117757"/>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2" name="Freeform 470"/>
            <p:cNvSpPr>
              <a:spLocks/>
            </p:cNvSpPr>
            <p:nvPr/>
          </p:nvSpPr>
          <p:spPr bwMode="gray">
            <a:xfrm flipH="1">
              <a:off x="6666211" y="2941638"/>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3" name="Freeform 471"/>
            <p:cNvSpPr>
              <a:spLocks/>
            </p:cNvSpPr>
            <p:nvPr/>
          </p:nvSpPr>
          <p:spPr bwMode="gray">
            <a:xfrm flipH="1">
              <a:off x="6664278" y="2768881"/>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4" name="Line 472"/>
            <p:cNvSpPr>
              <a:spLocks noChangeShapeType="1"/>
            </p:cNvSpPr>
            <p:nvPr/>
          </p:nvSpPr>
          <p:spPr bwMode="gray">
            <a:xfrm>
              <a:off x="6662989" y="3436643"/>
              <a:ext cx="274498" cy="155835"/>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75" name="Line 473"/>
            <p:cNvSpPr>
              <a:spLocks noChangeShapeType="1"/>
            </p:cNvSpPr>
            <p:nvPr/>
          </p:nvSpPr>
          <p:spPr bwMode="gray">
            <a:xfrm>
              <a:off x="6662989" y="3455681"/>
              <a:ext cx="238414" cy="1367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76" name="Freeform 474"/>
            <p:cNvSpPr>
              <a:spLocks/>
            </p:cNvSpPr>
            <p:nvPr/>
          </p:nvSpPr>
          <p:spPr bwMode="gray">
            <a:xfrm flipH="1">
              <a:off x="6662989" y="3592477"/>
              <a:ext cx="353755" cy="19039"/>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7" name="Freeform 475"/>
            <p:cNvSpPr>
              <a:spLocks/>
            </p:cNvSpPr>
            <p:nvPr/>
          </p:nvSpPr>
          <p:spPr bwMode="gray">
            <a:xfrm flipH="1">
              <a:off x="6662989" y="3641837"/>
              <a:ext cx="336357" cy="19039"/>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8" name="Freeform 476"/>
            <p:cNvSpPr>
              <a:spLocks/>
            </p:cNvSpPr>
            <p:nvPr/>
          </p:nvSpPr>
          <p:spPr bwMode="gray">
            <a:xfrm flipH="1">
              <a:off x="7005790" y="3612926"/>
              <a:ext cx="92144" cy="68398"/>
            </a:xfrm>
            <a:custGeom>
              <a:avLst/>
              <a:gdLst>
                <a:gd name="T0" fmla="*/ 124 w 144"/>
                <a:gd name="T1" fmla="*/ 0 h 96"/>
                <a:gd name="T2" fmla="*/ 144 w 144"/>
                <a:gd name="T3" fmla="*/ 46 h 96"/>
                <a:gd name="T4" fmla="*/ 144 w 144"/>
                <a:gd name="T5" fmla="*/ 96 h 96"/>
                <a:gd name="T6" fmla="*/ 0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24" y="0"/>
                  </a:moveTo>
                  <a:lnTo>
                    <a:pt x="144" y="46"/>
                  </a:lnTo>
                  <a:lnTo>
                    <a:pt x="144" y="96"/>
                  </a:lnTo>
                  <a:lnTo>
                    <a:pt x="0" y="96"/>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9" name="Rectangle 477"/>
            <p:cNvSpPr>
              <a:spLocks noChangeArrowheads="1"/>
            </p:cNvSpPr>
            <p:nvPr/>
          </p:nvSpPr>
          <p:spPr bwMode="gray">
            <a:xfrm flipH="1">
              <a:off x="6941998" y="3695427"/>
              <a:ext cx="92144" cy="149488"/>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0" name="Rectangle 478"/>
            <p:cNvSpPr>
              <a:spLocks noChangeArrowheads="1"/>
            </p:cNvSpPr>
            <p:nvPr/>
          </p:nvSpPr>
          <p:spPr bwMode="gray">
            <a:xfrm flipH="1">
              <a:off x="6951664" y="3844916"/>
              <a:ext cx="72813" cy="1903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1" name="Rectangle 479"/>
            <p:cNvSpPr>
              <a:spLocks noChangeArrowheads="1"/>
            </p:cNvSpPr>
            <p:nvPr/>
          </p:nvSpPr>
          <p:spPr bwMode="gray">
            <a:xfrm flipH="1">
              <a:off x="6940710" y="3865364"/>
              <a:ext cx="90211" cy="552120"/>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2" name="Rectangle 480"/>
            <p:cNvSpPr>
              <a:spLocks noChangeArrowheads="1"/>
            </p:cNvSpPr>
            <p:nvPr/>
          </p:nvSpPr>
          <p:spPr bwMode="gray">
            <a:xfrm flipH="1">
              <a:off x="6889805" y="3914724"/>
              <a:ext cx="47683" cy="19039"/>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3" name="Rectangle 481"/>
            <p:cNvSpPr>
              <a:spLocks noChangeArrowheads="1"/>
            </p:cNvSpPr>
            <p:nvPr/>
          </p:nvSpPr>
          <p:spPr bwMode="gray">
            <a:xfrm flipH="1">
              <a:off x="6908492" y="3935173"/>
              <a:ext cx="16109" cy="484427"/>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4" name="Rectangle 482"/>
            <p:cNvSpPr>
              <a:spLocks noChangeArrowheads="1"/>
            </p:cNvSpPr>
            <p:nvPr/>
          </p:nvSpPr>
          <p:spPr bwMode="gray">
            <a:xfrm flipH="1">
              <a:off x="6851788" y="3708119"/>
              <a:ext cx="38017" cy="707955"/>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5" name="Rectangle 483"/>
            <p:cNvSpPr>
              <a:spLocks noChangeArrowheads="1"/>
            </p:cNvSpPr>
            <p:nvPr/>
          </p:nvSpPr>
          <p:spPr bwMode="gray">
            <a:xfrm flipH="1">
              <a:off x="6840834" y="3698953"/>
              <a:ext cx="57348" cy="12692"/>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6" name="Line 484"/>
            <p:cNvSpPr>
              <a:spLocks noChangeShapeType="1"/>
            </p:cNvSpPr>
            <p:nvPr/>
          </p:nvSpPr>
          <p:spPr bwMode="gray">
            <a:xfrm flipH="1">
              <a:off x="6662989" y="3695427"/>
              <a:ext cx="27965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87" name="Freeform 485"/>
            <p:cNvSpPr>
              <a:spLocks/>
            </p:cNvSpPr>
            <p:nvPr/>
          </p:nvSpPr>
          <p:spPr bwMode="gray">
            <a:xfrm flipH="1">
              <a:off x="6662989" y="3743376"/>
              <a:ext cx="160446" cy="12692"/>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88" name="Freeform 486"/>
            <p:cNvSpPr>
              <a:spLocks/>
            </p:cNvSpPr>
            <p:nvPr/>
          </p:nvSpPr>
          <p:spPr bwMode="gray">
            <a:xfrm flipH="1">
              <a:off x="6662989" y="3765235"/>
              <a:ext cx="185576" cy="11282"/>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89" name="Line 487"/>
            <p:cNvSpPr>
              <a:spLocks noChangeShapeType="1"/>
            </p:cNvSpPr>
            <p:nvPr/>
          </p:nvSpPr>
          <p:spPr bwMode="gray">
            <a:xfrm flipH="1">
              <a:off x="6664278" y="3932352"/>
              <a:ext cx="18557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0" name="AutoShape 488"/>
            <p:cNvSpPr>
              <a:spLocks noChangeArrowheads="1"/>
            </p:cNvSpPr>
            <p:nvPr/>
          </p:nvSpPr>
          <p:spPr bwMode="gray">
            <a:xfrm flipH="1" flipV="1">
              <a:off x="6775753" y="3782864"/>
              <a:ext cx="43172" cy="14808"/>
            </a:xfrm>
            <a:prstGeom prst="rtTriangle">
              <a:avLst/>
            </a:prstGeom>
            <a:solidFill>
              <a:schemeClr val="bg1"/>
            </a:solidFill>
            <a:ln w="9525">
              <a:solidFill>
                <a:schemeClr val="bg1">
                  <a:lumMod val="75000"/>
                </a:schemeClr>
              </a:solidFill>
              <a:miter lim="800000"/>
              <a:headEnd/>
              <a:tailEnd/>
            </a:ln>
          </p:spPr>
          <p:txBody>
            <a:bodyPr rot="10800000" wrap="none" anchor="ctr"/>
            <a:lstStyle/>
            <a:p>
              <a:pPr>
                <a:spcBef>
                  <a:spcPct val="0"/>
                </a:spcBef>
                <a:buClrTx/>
                <a:buFontTx/>
                <a:buNone/>
              </a:pPr>
              <a:endParaRPr lang="en-MY" sz="1800" b="0">
                <a:latin typeface="Arial" charset="0"/>
                <a:cs typeface="Arial" charset="0"/>
              </a:endParaRPr>
            </a:p>
          </p:txBody>
        </p:sp>
        <p:sp>
          <p:nvSpPr>
            <p:cNvPr id="491" name="Arc 489"/>
            <p:cNvSpPr>
              <a:spLocks/>
            </p:cNvSpPr>
            <p:nvPr/>
          </p:nvSpPr>
          <p:spPr bwMode="gray">
            <a:xfrm rot="10800000" flipH="1" flipV="1">
              <a:off x="6662989" y="3784274"/>
              <a:ext cx="158513" cy="28911"/>
            </a:xfrm>
            <a:custGeom>
              <a:avLst/>
              <a:gdLst>
                <a:gd name="T0" fmla="*/ 0 w 21600"/>
                <a:gd name="T1" fmla="*/ 0 h 21600"/>
                <a:gd name="T2" fmla="*/ 246 w 21600"/>
                <a:gd name="T3" fmla="*/ 41 h 21600"/>
                <a:gd name="T4" fmla="*/ 0 w 21600"/>
                <a:gd name="T5" fmla="*/ 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lumMod val="7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92" name="Line 490"/>
            <p:cNvSpPr>
              <a:spLocks noChangeShapeType="1"/>
            </p:cNvSpPr>
            <p:nvPr/>
          </p:nvSpPr>
          <p:spPr bwMode="gray">
            <a:xfrm flipH="1">
              <a:off x="6821503" y="3811774"/>
              <a:ext cx="0" cy="109296"/>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3" name="Line 491"/>
            <p:cNvSpPr>
              <a:spLocks noChangeShapeType="1"/>
            </p:cNvSpPr>
            <p:nvPr/>
          </p:nvSpPr>
          <p:spPr bwMode="gray">
            <a:xfrm>
              <a:off x="6664278" y="3918249"/>
              <a:ext cx="16044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4" name="Line 492"/>
            <p:cNvSpPr>
              <a:spLocks noChangeShapeType="1"/>
            </p:cNvSpPr>
            <p:nvPr/>
          </p:nvSpPr>
          <p:spPr bwMode="gray">
            <a:xfrm>
              <a:off x="6661056" y="4145303"/>
              <a:ext cx="12049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5" name="Line 493"/>
            <p:cNvSpPr>
              <a:spLocks noChangeShapeType="1"/>
            </p:cNvSpPr>
            <p:nvPr/>
          </p:nvSpPr>
          <p:spPr bwMode="gray">
            <a:xfrm>
              <a:off x="6661056" y="4087482"/>
              <a:ext cx="12049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6" name="Line 494"/>
            <p:cNvSpPr>
              <a:spLocks noChangeShapeType="1"/>
            </p:cNvSpPr>
            <p:nvPr/>
          </p:nvSpPr>
          <p:spPr bwMode="gray">
            <a:xfrm>
              <a:off x="6661056" y="4059276"/>
              <a:ext cx="120496"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7" name="Line 495"/>
            <p:cNvSpPr>
              <a:spLocks noChangeShapeType="1"/>
            </p:cNvSpPr>
            <p:nvPr/>
          </p:nvSpPr>
          <p:spPr bwMode="gray">
            <a:xfrm>
              <a:off x="6659768" y="4022609"/>
              <a:ext cx="133383"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8" name="Line 496"/>
            <p:cNvSpPr>
              <a:spLocks noChangeShapeType="1"/>
            </p:cNvSpPr>
            <p:nvPr/>
          </p:nvSpPr>
          <p:spPr bwMode="gray">
            <a:xfrm>
              <a:off x="6662989" y="4013443"/>
              <a:ext cx="149492"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9" name="Rectangle 497"/>
            <p:cNvSpPr>
              <a:spLocks noChangeArrowheads="1"/>
            </p:cNvSpPr>
            <p:nvPr/>
          </p:nvSpPr>
          <p:spPr bwMode="gray">
            <a:xfrm flipH="1">
              <a:off x="6824724" y="4021199"/>
              <a:ext cx="27063" cy="398401"/>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00" name="Rectangle 498"/>
            <p:cNvSpPr>
              <a:spLocks noChangeArrowheads="1"/>
            </p:cNvSpPr>
            <p:nvPr/>
          </p:nvSpPr>
          <p:spPr bwMode="gray">
            <a:xfrm flipH="1">
              <a:off x="6783485" y="4021199"/>
              <a:ext cx="12887" cy="398401"/>
            </a:xfrm>
            <a:prstGeom prst="rect">
              <a:avLst/>
            </a:prstGeom>
            <a:noFill/>
            <a:ln w="9525">
              <a:solidFill>
                <a:schemeClr val="bg1">
                  <a:lumMod val="7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01" name="Line 499"/>
            <p:cNvSpPr>
              <a:spLocks noChangeShapeType="1"/>
            </p:cNvSpPr>
            <p:nvPr/>
          </p:nvSpPr>
          <p:spPr bwMode="gray">
            <a:xfrm flipH="1">
              <a:off x="6796373" y="4057866"/>
              <a:ext cx="28352" cy="0"/>
            </a:xfrm>
            <a:prstGeom prst="line">
              <a:avLst/>
            </a:prstGeom>
            <a:noFill/>
            <a:ln w="9525">
              <a:solidFill>
                <a:schemeClr val="bg1">
                  <a:lumMod val="7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502" name="Freeform 500"/>
            <p:cNvSpPr>
              <a:spLocks/>
            </p:cNvSpPr>
            <p:nvPr/>
          </p:nvSpPr>
          <p:spPr bwMode="gray">
            <a:xfrm flipH="1">
              <a:off x="6800883" y="4011327"/>
              <a:ext cx="21908" cy="20449"/>
            </a:xfrm>
            <a:custGeom>
              <a:avLst/>
              <a:gdLst>
                <a:gd name="T0" fmla="*/ 0 w 34"/>
                <a:gd name="T1" fmla="*/ 28 h 28"/>
                <a:gd name="T2" fmla="*/ 20 w 34"/>
                <a:gd name="T3" fmla="*/ 28 h 28"/>
                <a:gd name="T4" fmla="*/ 34 w 34"/>
                <a:gd name="T5" fmla="*/ 0 h 28"/>
                <a:gd name="T6" fmla="*/ 0 60000 65536"/>
                <a:gd name="T7" fmla="*/ 0 60000 65536"/>
                <a:gd name="T8" fmla="*/ 0 60000 65536"/>
                <a:gd name="T9" fmla="*/ 0 w 34"/>
                <a:gd name="T10" fmla="*/ 0 h 28"/>
                <a:gd name="T11" fmla="*/ 34 w 34"/>
                <a:gd name="T12" fmla="*/ 28 h 28"/>
              </a:gdLst>
              <a:ahLst/>
              <a:cxnLst>
                <a:cxn ang="T6">
                  <a:pos x="T0" y="T1"/>
                </a:cxn>
                <a:cxn ang="T7">
                  <a:pos x="T2" y="T3"/>
                </a:cxn>
                <a:cxn ang="T8">
                  <a:pos x="T4" y="T5"/>
                </a:cxn>
              </a:cxnLst>
              <a:rect l="T9" t="T10" r="T11" b="T12"/>
              <a:pathLst>
                <a:path w="34" h="28">
                  <a:moveTo>
                    <a:pt x="0" y="28"/>
                  </a:moveTo>
                  <a:lnTo>
                    <a:pt x="20" y="28"/>
                  </a:lnTo>
                  <a:lnTo>
                    <a:pt x="34" y="0"/>
                  </a:lnTo>
                </a:path>
              </a:pathLst>
            </a:custGeom>
            <a:noFill/>
            <a:ln w="9525">
              <a:solidFill>
                <a:schemeClr val="bg1">
                  <a:lumMod val="7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grpSp>
      <p:sp>
        <p:nvSpPr>
          <p:cNvPr id="2" name="Rounded Rectangle 1"/>
          <p:cNvSpPr/>
          <p:nvPr/>
        </p:nvSpPr>
        <p:spPr>
          <a:xfrm>
            <a:off x="1371600" y="1981200"/>
            <a:ext cx="6553200" cy="2362200"/>
          </a:xfrm>
          <a:prstGeom prst="roundRect">
            <a:avLst>
              <a:gd name="adj" fmla="val 5361"/>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smtClean="0">
                <a:solidFill>
                  <a:sysClr val="windowText" lastClr="000000"/>
                </a:solidFill>
                <a:latin typeface="Arial" pitchFamily="34" charset="0"/>
                <a:ea typeface="Arial Unicode MS" pitchFamily="34" charset="-128"/>
                <a:cs typeface="Arial" pitchFamily="34" charset="0"/>
              </a:rPr>
              <a:t>Investor Education</a:t>
            </a:r>
          </a:p>
          <a:p>
            <a:r>
              <a:rPr lang="en-US" sz="2500" b="1" dirty="0" smtClean="0">
                <a:solidFill>
                  <a:sysClr val="windowText" lastClr="000000"/>
                </a:solidFill>
                <a:latin typeface="Arial" pitchFamily="34" charset="0"/>
                <a:ea typeface="Arial Unicode MS" pitchFamily="34" charset="-128"/>
                <a:cs typeface="Arial" pitchFamily="34" charset="0"/>
              </a:rPr>
              <a:t>The Bursa Malaysia Story</a:t>
            </a:r>
          </a:p>
          <a:p>
            <a:r>
              <a:rPr lang="en-US" dirty="0" smtClean="0">
                <a:solidFill>
                  <a:sysClr val="windowText" lastClr="000000"/>
                </a:solidFill>
                <a:latin typeface="Arial" pitchFamily="34" charset="0"/>
                <a:ea typeface="Arial Unicode MS" pitchFamily="34" charset="-128"/>
                <a:cs typeface="Arial" pitchFamily="34" charset="0"/>
              </a:rPr>
              <a:t>_________________________________________________</a:t>
            </a:r>
          </a:p>
          <a:p>
            <a:endParaRPr lang="en-US" dirty="0" smtClean="0">
              <a:solidFill>
                <a:sysClr val="windowText" lastClr="000000"/>
              </a:solidFill>
              <a:latin typeface="Arial" pitchFamily="34" charset="0"/>
              <a:ea typeface="Arial Unicode MS" pitchFamily="34" charset="-128"/>
              <a:cs typeface="Arial" pitchFamily="34" charset="0"/>
            </a:endParaRPr>
          </a:p>
          <a:p>
            <a:r>
              <a:rPr lang="en-US" b="1" dirty="0" err="1" smtClean="0">
                <a:solidFill>
                  <a:sysClr val="windowText" lastClr="000000"/>
                </a:solidFill>
                <a:latin typeface="Arial" pitchFamily="34" charset="0"/>
                <a:ea typeface="Arial Unicode MS" pitchFamily="34" charset="-128"/>
                <a:cs typeface="Arial" pitchFamily="34" charset="0"/>
              </a:rPr>
              <a:t>Sairana</a:t>
            </a:r>
            <a:r>
              <a:rPr lang="en-US" b="1" dirty="0" smtClean="0">
                <a:solidFill>
                  <a:sysClr val="windowText" lastClr="000000"/>
                </a:solidFill>
                <a:latin typeface="Arial" pitchFamily="34" charset="0"/>
                <a:ea typeface="Arial Unicode MS" pitchFamily="34" charset="-128"/>
                <a:cs typeface="Arial" pitchFamily="34" charset="0"/>
              </a:rPr>
              <a:t> Mohd Saad</a:t>
            </a:r>
          </a:p>
          <a:p>
            <a:r>
              <a:rPr lang="en-US" sz="1600" dirty="0" smtClean="0">
                <a:solidFill>
                  <a:sysClr val="windowText" lastClr="000000"/>
                </a:solidFill>
                <a:latin typeface="Arial" pitchFamily="34" charset="0"/>
                <a:ea typeface="Arial Unicode MS" pitchFamily="34" charset="-128"/>
                <a:cs typeface="Arial" pitchFamily="34" charset="0"/>
              </a:rPr>
              <a:t>Head of Marketing &amp; Communications, </a:t>
            </a:r>
          </a:p>
          <a:p>
            <a:r>
              <a:rPr lang="en-US" sz="1600" dirty="0" smtClean="0">
                <a:solidFill>
                  <a:sysClr val="windowText" lastClr="000000"/>
                </a:solidFill>
                <a:latin typeface="Arial" pitchFamily="34" charset="0"/>
                <a:ea typeface="Arial Unicode MS" pitchFamily="34" charset="-128"/>
                <a:cs typeface="Arial" pitchFamily="34" charset="0"/>
              </a:rPr>
              <a:t>Islamic Markets</a:t>
            </a:r>
            <a:endParaRPr lang="en-US" sz="1600" dirty="0">
              <a:solidFill>
                <a:sysClr val="windowText" lastClr="000000"/>
              </a:solidFill>
              <a:latin typeface="Arial" pitchFamily="34" charset="0"/>
              <a:ea typeface="Arial Unicode MS" pitchFamily="34" charset="-128"/>
              <a:cs typeface="Arial" pitchFamily="34" charset="0"/>
            </a:endParaRPr>
          </a:p>
        </p:txBody>
      </p:sp>
      <p:sp>
        <p:nvSpPr>
          <p:cNvPr id="3" name="TextBox 2"/>
          <p:cNvSpPr txBox="1"/>
          <p:nvPr/>
        </p:nvSpPr>
        <p:spPr>
          <a:xfrm>
            <a:off x="2496994" y="1334869"/>
            <a:ext cx="5351606" cy="646331"/>
          </a:xfrm>
          <a:prstGeom prst="rect">
            <a:avLst/>
          </a:prstGeom>
          <a:noFill/>
        </p:spPr>
        <p:txBody>
          <a:bodyPr wrap="square" rtlCol="0">
            <a:spAutoFit/>
          </a:bodyPr>
          <a:lstStyle/>
          <a:p>
            <a:r>
              <a:rPr lang="en-US" b="1" dirty="0" smtClean="0">
                <a:latin typeface="Arial" pitchFamily="34" charset="0"/>
                <a:ea typeface="Arial Unicode MS" pitchFamily="34" charset="-128"/>
                <a:cs typeface="Arial" pitchFamily="34" charset="0"/>
              </a:rPr>
              <a:t>OIC Members’ State </a:t>
            </a:r>
          </a:p>
          <a:p>
            <a:r>
              <a:rPr lang="en-US" b="1" dirty="0" smtClean="0">
                <a:latin typeface="Arial" pitchFamily="34" charset="0"/>
                <a:ea typeface="Arial Unicode MS" pitchFamily="34" charset="-128"/>
                <a:cs typeface="Arial" pitchFamily="34" charset="0"/>
              </a:rPr>
              <a:t>Stock Exchanges Forum</a:t>
            </a:r>
          </a:p>
        </p:txBody>
      </p:sp>
      <p:pic>
        <p:nvPicPr>
          <p:cNvPr id="4" name="Picture 21" descr="http://royalsociety.org/uploadedImages/Royal_Society_Content/Policy_and_Influence/Policy_Activities/Projects/OIC%20Log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0" y="1290441"/>
            <a:ext cx="914400" cy="718560"/>
          </a:xfrm>
          <a:prstGeom prst="rect">
            <a:avLst/>
          </a:prstGeom>
          <a:noFill/>
        </p:spPr>
      </p:pic>
      <p:pic>
        <p:nvPicPr>
          <p:cNvPr id="5" name="Picture 3" descr="LOGO.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395788" y="4343400"/>
            <a:ext cx="3376612"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10</a:t>
            </a:fld>
            <a:endParaRPr lang="en-US"/>
          </a:p>
        </p:txBody>
      </p:sp>
      <p:sp>
        <p:nvSpPr>
          <p:cNvPr id="5" name="TextBox 4"/>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Sukuk Listings</a:t>
            </a:r>
          </a:p>
        </p:txBody>
      </p:sp>
      <p:sp>
        <p:nvSpPr>
          <p:cNvPr id="6" name="TextBox 5"/>
          <p:cNvSpPr txBox="1"/>
          <p:nvPr/>
        </p:nvSpPr>
        <p:spPr>
          <a:xfrm>
            <a:off x="609600" y="1295400"/>
            <a:ext cx="3352800" cy="400110"/>
          </a:xfrm>
          <a:prstGeom prst="rect">
            <a:avLst/>
          </a:prstGeom>
          <a:noFill/>
        </p:spPr>
        <p:txBody>
          <a:bodyPr wrap="square" rtlCol="0">
            <a:spAutoFit/>
          </a:bodyPr>
          <a:lstStyle/>
          <a:p>
            <a:r>
              <a:rPr lang="en-US" sz="2000" b="1" dirty="0" smtClean="0">
                <a:latin typeface="Arial" pitchFamily="34" charset="0"/>
                <a:ea typeface="Arial Unicode MS" pitchFamily="34" charset="-128"/>
                <a:cs typeface="Arial" pitchFamily="34" charset="0"/>
              </a:rPr>
              <a:t>The pitch was simple… </a:t>
            </a:r>
          </a:p>
        </p:txBody>
      </p:sp>
      <p:graphicFrame>
        <p:nvGraphicFramePr>
          <p:cNvPr id="8" name="Table 7"/>
          <p:cNvGraphicFramePr>
            <a:graphicFrameLocks noGrp="1"/>
          </p:cNvGraphicFramePr>
          <p:nvPr/>
        </p:nvGraphicFramePr>
        <p:xfrm>
          <a:off x="3397331" y="1752600"/>
          <a:ext cx="5441869" cy="3566160"/>
        </p:xfrm>
        <a:graphic>
          <a:graphicData uri="http://schemas.openxmlformats.org/drawingml/2006/table">
            <a:tbl>
              <a:tblPr>
                <a:tableStyleId>{616DA210-FB5B-4158-B5E0-FEB733F419BA}</a:tableStyleId>
              </a:tblPr>
              <a:tblGrid>
                <a:gridCol w="321966"/>
                <a:gridCol w="3519703"/>
                <a:gridCol w="1600200"/>
              </a:tblGrid>
              <a:tr h="190500">
                <a:tc>
                  <a:txBody>
                    <a:bodyPr/>
                    <a:lstStyle/>
                    <a:p>
                      <a:pPr algn="ctr" fontAlgn="ctr"/>
                      <a:r>
                        <a:rPr lang="en-US" sz="1400" b="1" u="none" strike="noStrike" dirty="0">
                          <a:solidFill>
                            <a:schemeClr val="bg1"/>
                          </a:solidFill>
                        </a:rPr>
                        <a:t>No.</a:t>
                      </a:r>
                      <a:endParaRPr lang="en-US" sz="1400" b="1" i="0" u="none" strike="noStrike" dirty="0">
                        <a:solidFill>
                          <a:schemeClr val="bg1"/>
                        </a:solidFill>
                        <a:latin typeface="Arial"/>
                      </a:endParaRPr>
                    </a:p>
                  </a:txBody>
                  <a:tcPr marL="9525" marR="9525" marT="9525" marB="0" anchor="ctr">
                    <a:solidFill>
                      <a:schemeClr val="accent1">
                        <a:lumMod val="75000"/>
                      </a:schemeClr>
                    </a:solidFill>
                  </a:tcPr>
                </a:tc>
                <a:tc>
                  <a:txBody>
                    <a:bodyPr/>
                    <a:lstStyle/>
                    <a:p>
                      <a:pPr algn="ctr" fontAlgn="ctr"/>
                      <a:r>
                        <a:rPr lang="en-US" sz="1400" b="1" u="none" strike="noStrike" dirty="0">
                          <a:solidFill>
                            <a:schemeClr val="bg1"/>
                          </a:solidFill>
                        </a:rPr>
                        <a:t>Issuer</a:t>
                      </a:r>
                      <a:endParaRPr lang="en-US" sz="1400" b="1" i="0" u="none" strike="noStrike" dirty="0">
                        <a:solidFill>
                          <a:schemeClr val="bg1"/>
                        </a:solidFill>
                        <a:latin typeface="Arial"/>
                      </a:endParaRPr>
                    </a:p>
                  </a:txBody>
                  <a:tcPr marL="9525" marR="9525" marT="9525" marB="0" anchor="ctr">
                    <a:solidFill>
                      <a:schemeClr val="accent1">
                        <a:lumMod val="75000"/>
                      </a:schemeClr>
                    </a:solidFill>
                  </a:tcPr>
                </a:tc>
                <a:tc>
                  <a:txBody>
                    <a:bodyPr/>
                    <a:lstStyle/>
                    <a:p>
                      <a:pPr algn="ctr" fontAlgn="ctr"/>
                      <a:r>
                        <a:rPr lang="en-US" sz="1400" b="1" u="none" strike="noStrike" dirty="0">
                          <a:solidFill>
                            <a:schemeClr val="bg1"/>
                          </a:solidFill>
                        </a:rPr>
                        <a:t>Value (</a:t>
                      </a:r>
                      <a:r>
                        <a:rPr lang="en-US" sz="1400" b="1" u="none" strike="noStrike" dirty="0" smtClean="0">
                          <a:solidFill>
                            <a:schemeClr val="bg1"/>
                          </a:solidFill>
                        </a:rPr>
                        <a:t>USD bil)</a:t>
                      </a:r>
                      <a:endParaRPr lang="en-US" sz="1400" b="1" i="0" u="none" strike="noStrike" dirty="0">
                        <a:solidFill>
                          <a:schemeClr val="bg1"/>
                        </a:solidFill>
                        <a:latin typeface="Arial"/>
                      </a:endParaRPr>
                    </a:p>
                  </a:txBody>
                  <a:tcPr marL="9525" marR="9525" marT="9525" marB="0" anchor="ctr">
                    <a:solidFill>
                      <a:schemeClr val="accent1">
                        <a:lumMod val="75000"/>
                      </a:schemeClr>
                    </a:solidFill>
                  </a:tcPr>
                </a:tc>
              </a:tr>
              <a:tr h="190500">
                <a:tc>
                  <a:txBody>
                    <a:bodyPr/>
                    <a:lstStyle/>
                    <a:p>
                      <a:pPr algn="ctr" fontAlgn="b"/>
                      <a:r>
                        <a:rPr lang="en-US" sz="1400" b="1" u="none" strike="noStrike" dirty="0"/>
                        <a:t>1</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Cagamas </a:t>
                      </a:r>
                      <a:r>
                        <a:rPr lang="en-US" sz="1400" u="none" strike="noStrike" dirty="0"/>
                        <a:t>MBS (RM)</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1,311,450,500 </a:t>
                      </a:r>
                      <a:endParaRPr lang="en-US" sz="1400" b="0" i="0" u="none" strike="noStrike" dirty="0">
                        <a:solidFill>
                          <a:srgbClr val="333333"/>
                        </a:solidFill>
                        <a:latin typeface="Arial"/>
                      </a:endParaRPr>
                    </a:p>
                  </a:txBody>
                  <a:tcPr marL="9525" marR="9525" marT="9525" marB="0" anchor="b"/>
                </a:tc>
              </a:tr>
              <a:tr h="190500">
                <a:tc>
                  <a:txBody>
                    <a:bodyPr/>
                    <a:lstStyle/>
                    <a:p>
                      <a:pPr algn="ctr" fontAlgn="b"/>
                      <a:r>
                        <a:rPr lang="en-US" sz="1400" b="1" u="none" strike="noStrike" dirty="0"/>
                        <a:t>2</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PETRONAS </a:t>
                      </a:r>
                      <a:r>
                        <a:rPr lang="en-US" sz="1400" u="none" strike="noStrike" dirty="0"/>
                        <a:t>Global Sukuk Ltd. (USD)</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1,500,000,000 </a:t>
                      </a:r>
                      <a:endParaRPr lang="en-US" sz="1400" b="0" i="0" u="none" strike="noStrike" dirty="0">
                        <a:solidFill>
                          <a:srgbClr val="000000"/>
                        </a:solidFill>
                        <a:latin typeface="Arial"/>
                      </a:endParaRPr>
                    </a:p>
                  </a:txBody>
                  <a:tcPr marL="9525" marR="9525" marT="9525" marB="0" anchor="b"/>
                </a:tc>
              </a:tr>
              <a:tr h="190500">
                <a:tc>
                  <a:txBody>
                    <a:bodyPr/>
                    <a:lstStyle/>
                    <a:p>
                      <a:pPr algn="ctr" fontAlgn="b"/>
                      <a:r>
                        <a:rPr lang="en-US" sz="1400" b="1" u="none" strike="noStrike" dirty="0"/>
                        <a:t>3</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G.E </a:t>
                      </a:r>
                      <a:r>
                        <a:rPr lang="en-US" sz="1400" u="none" strike="noStrike" dirty="0"/>
                        <a:t>Capital Sukuk Limited (USD)</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500,000,000 </a:t>
                      </a:r>
                      <a:endParaRPr lang="en-US" sz="1400" b="0" i="0" u="none" strike="noStrike" dirty="0">
                        <a:solidFill>
                          <a:srgbClr val="000000"/>
                        </a:solidFill>
                        <a:latin typeface="Arial"/>
                      </a:endParaRPr>
                    </a:p>
                  </a:txBody>
                  <a:tcPr marL="9525" marR="9525" marT="9525" marB="0" anchor="b"/>
                </a:tc>
              </a:tr>
              <a:tr h="190500">
                <a:tc>
                  <a:txBody>
                    <a:bodyPr/>
                    <a:lstStyle/>
                    <a:p>
                      <a:pPr algn="ctr" fontAlgn="b"/>
                      <a:r>
                        <a:rPr lang="en-US" sz="1400" b="1" u="none" strike="noStrike" dirty="0"/>
                        <a:t>4</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CIMB </a:t>
                      </a:r>
                      <a:r>
                        <a:rPr lang="en-US" sz="1400" u="none" strike="noStrike" dirty="0"/>
                        <a:t>Islamic Bank Berhad (RM)</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637,400,000 </a:t>
                      </a:r>
                      <a:endParaRPr lang="en-US" sz="1400" b="0" i="0" u="none" strike="noStrike" dirty="0">
                        <a:solidFill>
                          <a:srgbClr val="333333"/>
                        </a:solidFill>
                        <a:latin typeface="Arial"/>
                      </a:endParaRPr>
                    </a:p>
                  </a:txBody>
                  <a:tcPr marL="9525" marR="9525" marT="9525" marB="0" anchor="b"/>
                </a:tc>
              </a:tr>
              <a:tr h="190500">
                <a:tc>
                  <a:txBody>
                    <a:bodyPr/>
                    <a:lstStyle/>
                    <a:p>
                      <a:pPr algn="ctr" fontAlgn="b"/>
                      <a:r>
                        <a:rPr lang="en-US" sz="1400" b="1" u="none" strike="noStrike" dirty="0"/>
                        <a:t>5</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Rafflesia </a:t>
                      </a:r>
                      <a:r>
                        <a:rPr lang="en-US" sz="1400" u="none" strike="noStrike" dirty="0"/>
                        <a:t>Capital Limited (USD)</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750,000,000 </a:t>
                      </a:r>
                      <a:endParaRPr lang="en-US" sz="1400" b="0" i="0" u="none" strike="noStrike" dirty="0">
                        <a:solidFill>
                          <a:srgbClr val="000000"/>
                        </a:solidFill>
                        <a:latin typeface="Arial"/>
                      </a:endParaRPr>
                    </a:p>
                  </a:txBody>
                  <a:tcPr marL="9525" marR="9525" marT="9525" marB="0" anchor="b"/>
                </a:tc>
              </a:tr>
              <a:tr h="190500">
                <a:tc>
                  <a:txBody>
                    <a:bodyPr/>
                    <a:lstStyle/>
                    <a:p>
                      <a:pPr algn="ctr" fontAlgn="b"/>
                      <a:r>
                        <a:rPr lang="en-US" sz="1400" b="1" u="none" strike="noStrike" dirty="0"/>
                        <a:t>6</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Cherating </a:t>
                      </a:r>
                      <a:r>
                        <a:rPr lang="en-US" sz="1400" u="none" strike="noStrike" dirty="0"/>
                        <a:t>Capital Ltd. (USD)</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850,000,000 </a:t>
                      </a:r>
                      <a:endParaRPr lang="en-US" sz="1400" b="0" i="0" u="none" strike="noStrike" dirty="0">
                        <a:solidFill>
                          <a:srgbClr val="000000"/>
                        </a:solidFill>
                        <a:latin typeface="Arial"/>
                      </a:endParaRPr>
                    </a:p>
                  </a:txBody>
                  <a:tcPr marL="9525" marR="9525" marT="9525" marB="0" anchor="b"/>
                </a:tc>
              </a:tr>
              <a:tr h="190500">
                <a:tc>
                  <a:txBody>
                    <a:bodyPr/>
                    <a:lstStyle/>
                    <a:p>
                      <a:pPr algn="ctr" fontAlgn="b"/>
                      <a:r>
                        <a:rPr lang="en-US" sz="1400" b="1" u="none" strike="noStrike" dirty="0"/>
                        <a:t>7</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Paka </a:t>
                      </a:r>
                      <a:r>
                        <a:rPr lang="en-US" sz="1400" u="none" strike="noStrike" dirty="0"/>
                        <a:t>Capital Ltd. (USD)</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550,000,000 </a:t>
                      </a:r>
                      <a:endParaRPr lang="en-US" sz="1400" b="0" i="0" u="none" strike="noStrike" dirty="0">
                        <a:solidFill>
                          <a:srgbClr val="000000"/>
                        </a:solidFill>
                        <a:latin typeface="Arial"/>
                      </a:endParaRPr>
                    </a:p>
                  </a:txBody>
                  <a:tcPr marL="9525" marR="9525" marT="9525" marB="0" anchor="b"/>
                </a:tc>
              </a:tr>
              <a:tr h="190500">
                <a:tc>
                  <a:txBody>
                    <a:bodyPr/>
                    <a:lstStyle/>
                    <a:p>
                      <a:pPr algn="ctr" fontAlgn="b"/>
                      <a:r>
                        <a:rPr lang="en-US" sz="1400" b="1" u="none" strike="noStrike" dirty="0"/>
                        <a:t>8</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Khazanah </a:t>
                      </a:r>
                      <a:r>
                        <a:rPr lang="en-US" sz="1400" u="none" strike="noStrike" dirty="0"/>
                        <a:t>Nasional Bhd (RM)</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6,374,000,000 </a:t>
                      </a:r>
                      <a:endParaRPr lang="en-US" sz="1400" b="0" i="0" u="none" strike="noStrike" dirty="0">
                        <a:solidFill>
                          <a:srgbClr val="333333"/>
                        </a:solidFill>
                        <a:latin typeface="Arial"/>
                      </a:endParaRPr>
                    </a:p>
                  </a:txBody>
                  <a:tcPr marL="9525" marR="9525" marT="9525" marB="0" anchor="b"/>
                </a:tc>
              </a:tr>
              <a:tr h="190500">
                <a:tc>
                  <a:txBody>
                    <a:bodyPr/>
                    <a:lstStyle/>
                    <a:p>
                      <a:pPr algn="ctr" fontAlgn="b"/>
                      <a:r>
                        <a:rPr lang="en-US" sz="1400" b="1" u="none" strike="noStrike" dirty="0"/>
                        <a:t>9</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Danga </a:t>
                      </a:r>
                      <a:r>
                        <a:rPr lang="en-US" sz="1400" u="none" strike="noStrike" dirty="0"/>
                        <a:t>Capital Bhd (RM)</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3,187,000,000 </a:t>
                      </a:r>
                      <a:endParaRPr lang="en-US" sz="1400" b="0" i="0" u="none" strike="noStrike" dirty="0">
                        <a:solidFill>
                          <a:srgbClr val="333333"/>
                        </a:solidFill>
                        <a:latin typeface="Arial"/>
                      </a:endParaRPr>
                    </a:p>
                  </a:txBody>
                  <a:tcPr marL="9525" marR="9525" marT="9525" marB="0" anchor="b"/>
                </a:tc>
              </a:tr>
              <a:tr h="190500">
                <a:tc>
                  <a:txBody>
                    <a:bodyPr/>
                    <a:lstStyle/>
                    <a:p>
                      <a:pPr algn="ctr" fontAlgn="b"/>
                      <a:r>
                        <a:rPr lang="en-US" sz="1400" b="1" u="none" strike="noStrike" dirty="0"/>
                        <a:t>10</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Rantau </a:t>
                      </a:r>
                      <a:r>
                        <a:rPr lang="en-US" sz="1400" u="none" strike="noStrike" dirty="0"/>
                        <a:t>Abang Capital Bhd (RM)</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3,187,000,000 </a:t>
                      </a:r>
                      <a:endParaRPr lang="en-US" sz="1400" b="0" i="0" u="none" strike="noStrike" dirty="0">
                        <a:solidFill>
                          <a:srgbClr val="333333"/>
                        </a:solidFill>
                        <a:latin typeface="Arial"/>
                      </a:endParaRPr>
                    </a:p>
                  </a:txBody>
                  <a:tcPr marL="9525" marR="9525" marT="9525" marB="0" anchor="b"/>
                </a:tc>
              </a:tr>
              <a:tr h="190500">
                <a:tc>
                  <a:txBody>
                    <a:bodyPr/>
                    <a:lstStyle/>
                    <a:p>
                      <a:pPr algn="ctr" fontAlgn="b"/>
                      <a:r>
                        <a:rPr lang="en-US" sz="1400" b="1" u="none" strike="noStrike" dirty="0"/>
                        <a:t>11</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Sime </a:t>
                      </a:r>
                      <a:r>
                        <a:rPr lang="en-US" sz="1400" u="none" strike="noStrike" dirty="0"/>
                        <a:t>Darby Berhad (RM)</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1,434,150,000 </a:t>
                      </a:r>
                      <a:endParaRPr lang="en-US" sz="1400" b="0" i="0" u="none" strike="noStrike" dirty="0">
                        <a:solidFill>
                          <a:srgbClr val="333333"/>
                        </a:solidFill>
                        <a:latin typeface="Arial"/>
                      </a:endParaRPr>
                    </a:p>
                  </a:txBody>
                  <a:tcPr marL="9525" marR="9525" marT="9525" marB="0" anchor="b"/>
                </a:tc>
              </a:tr>
              <a:tr h="190500">
                <a:tc>
                  <a:txBody>
                    <a:bodyPr/>
                    <a:lstStyle/>
                    <a:p>
                      <a:pPr algn="ctr" fontAlgn="b"/>
                      <a:r>
                        <a:rPr lang="en-US" sz="1400" b="1" u="none" strike="noStrike" dirty="0"/>
                        <a:t>12</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1Malaysia </a:t>
                      </a:r>
                      <a:r>
                        <a:rPr lang="en-US" sz="1400" u="none" strike="noStrike" dirty="0"/>
                        <a:t>Sukuk Global Berhad (USD)</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1,250,000,000 </a:t>
                      </a:r>
                      <a:endParaRPr lang="en-US" sz="1400" b="0" i="0" u="none" strike="noStrike" dirty="0">
                        <a:solidFill>
                          <a:srgbClr val="000000"/>
                        </a:solidFill>
                        <a:latin typeface="Arial"/>
                      </a:endParaRPr>
                    </a:p>
                  </a:txBody>
                  <a:tcPr marL="9525" marR="9525" marT="9525" marB="0" anchor="b"/>
                </a:tc>
              </a:tr>
              <a:tr h="190500">
                <a:tc>
                  <a:txBody>
                    <a:bodyPr/>
                    <a:lstStyle/>
                    <a:p>
                      <a:pPr algn="ctr" fontAlgn="b"/>
                      <a:r>
                        <a:rPr lang="en-US" sz="1400" b="1" u="none" strike="noStrike" dirty="0"/>
                        <a:t>13</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Nomura </a:t>
                      </a:r>
                      <a:r>
                        <a:rPr lang="en-US" sz="1400" u="none" strike="noStrike" dirty="0"/>
                        <a:t>Sukuk Limited (USD)</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100,000,000 </a:t>
                      </a:r>
                      <a:endParaRPr lang="en-US" sz="1400" b="0" i="0" u="none" strike="noStrike" dirty="0">
                        <a:solidFill>
                          <a:srgbClr val="000000"/>
                        </a:solidFill>
                        <a:latin typeface="Arial"/>
                      </a:endParaRPr>
                    </a:p>
                  </a:txBody>
                  <a:tcPr marL="9525" marR="9525" marT="9525" marB="0" anchor="b"/>
                </a:tc>
              </a:tr>
              <a:tr h="190500">
                <a:tc>
                  <a:txBody>
                    <a:bodyPr/>
                    <a:lstStyle/>
                    <a:p>
                      <a:pPr algn="ctr" fontAlgn="b"/>
                      <a:r>
                        <a:rPr lang="en-US" sz="1400" b="1" u="none" strike="noStrike" dirty="0"/>
                        <a:t>14</a:t>
                      </a:r>
                      <a:endParaRPr lang="en-US" sz="1400" b="1"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l" fontAlgn="b"/>
                      <a:r>
                        <a:rPr lang="en-US" sz="1400" u="none" strike="noStrike" dirty="0" smtClean="0"/>
                        <a:t>  Tadamun </a:t>
                      </a:r>
                      <a:r>
                        <a:rPr lang="en-US" sz="1400" u="none" strike="noStrike" dirty="0"/>
                        <a:t>Services Berhad (RM)</a:t>
                      </a:r>
                      <a:endParaRPr lang="en-US" sz="1400" b="0" i="0" u="none" strike="noStrike" dirty="0">
                        <a:solidFill>
                          <a:srgbClr val="000000"/>
                        </a:solidFill>
                        <a:latin typeface="Arial"/>
                      </a:endParaRPr>
                    </a:p>
                  </a:txBody>
                  <a:tcPr marL="9525" marR="9525" marT="9525" marB="0" anchor="b"/>
                </a:tc>
                <a:tc>
                  <a:txBody>
                    <a:bodyPr/>
                    <a:lstStyle/>
                    <a:p>
                      <a:pPr algn="l" fontAlgn="b"/>
                      <a:r>
                        <a:rPr lang="en-US" sz="1400" u="none" strike="noStrike" dirty="0"/>
                        <a:t>            318,700,000 </a:t>
                      </a:r>
                      <a:endParaRPr lang="en-US" sz="1400" b="0" i="0" u="none" strike="noStrike" dirty="0">
                        <a:solidFill>
                          <a:srgbClr val="333333"/>
                        </a:solidFill>
                        <a:latin typeface="Arial"/>
                      </a:endParaRPr>
                    </a:p>
                  </a:txBody>
                  <a:tcPr marL="9525" marR="9525" marT="9525" marB="0" anchor="b"/>
                </a:tc>
              </a:tr>
              <a:tr h="190500">
                <a:tc gridSpan="2">
                  <a:txBody>
                    <a:bodyPr/>
                    <a:lstStyle/>
                    <a:p>
                      <a:pPr algn="ctr" fontAlgn="b"/>
                      <a:r>
                        <a:rPr lang="en-US" sz="1400" b="1" u="none" strike="noStrike" dirty="0"/>
                        <a:t>Grand Total (USD)</a:t>
                      </a:r>
                      <a:endParaRPr lang="en-US" sz="1400" b="1" i="0" u="none" strike="noStrike" dirty="0">
                        <a:solidFill>
                          <a:srgbClr val="000000"/>
                        </a:solidFill>
                        <a:latin typeface="Arial"/>
                      </a:endParaRPr>
                    </a:p>
                  </a:txBody>
                  <a:tcPr marL="9525" marR="9525" marT="9525" marB="0" anchor="b">
                    <a:solidFill>
                      <a:schemeClr val="bg1">
                        <a:lumMod val="85000"/>
                      </a:schemeClr>
                    </a:solidFill>
                  </a:tcPr>
                </a:tc>
                <a:tc hMerge="1">
                  <a:txBody>
                    <a:bodyPr/>
                    <a:lstStyle/>
                    <a:p>
                      <a:endParaRPr lang="en-US"/>
                    </a:p>
                  </a:txBody>
                  <a:tcPr/>
                </a:tc>
                <a:tc>
                  <a:txBody>
                    <a:bodyPr/>
                    <a:lstStyle/>
                    <a:p>
                      <a:pPr algn="l" fontAlgn="b"/>
                      <a:r>
                        <a:rPr lang="en-US" sz="1400" b="1" u="none" strike="noStrike" dirty="0"/>
                        <a:t>       21,949,700,500 </a:t>
                      </a:r>
                      <a:endParaRPr lang="en-US" sz="1400" b="1" i="0" u="none" strike="noStrike" dirty="0">
                        <a:solidFill>
                          <a:srgbClr val="000000"/>
                        </a:solidFill>
                        <a:latin typeface="Arial"/>
                      </a:endParaRPr>
                    </a:p>
                  </a:txBody>
                  <a:tcPr marL="9525" marR="9525" marT="9525" marB="0" anchor="b">
                    <a:solidFill>
                      <a:schemeClr val="bg1">
                        <a:lumMod val="85000"/>
                      </a:schemeClr>
                    </a:solidFill>
                  </a:tcPr>
                </a:tc>
              </a:tr>
            </a:tbl>
          </a:graphicData>
        </a:graphic>
      </p:graphicFrame>
      <p:sp>
        <p:nvSpPr>
          <p:cNvPr id="9" name="TextBox 8"/>
          <p:cNvSpPr txBox="1"/>
          <p:nvPr/>
        </p:nvSpPr>
        <p:spPr>
          <a:xfrm>
            <a:off x="228600" y="1759327"/>
            <a:ext cx="2895601" cy="4031873"/>
          </a:xfrm>
          <a:prstGeom prst="rect">
            <a:avLst/>
          </a:prstGeom>
          <a:noFill/>
        </p:spPr>
        <p:txBody>
          <a:bodyPr wrap="square" rtlCol="0">
            <a:spAutoFit/>
          </a:bodyPr>
          <a:lstStyle/>
          <a:p>
            <a:pPr marL="400050" indent="-400050">
              <a:buFont typeface="+mj-lt"/>
              <a:buAutoNum type="romanLcPeriod"/>
            </a:pPr>
            <a:r>
              <a:rPr lang="en-US" sz="1600" dirty="0" smtClean="0">
                <a:latin typeface="Arial" pitchFamily="34" charset="0"/>
                <a:ea typeface="Arial Unicode MS" pitchFamily="34" charset="-128"/>
                <a:cs typeface="Arial" pitchFamily="34" charset="0"/>
              </a:rPr>
              <a:t>The world was experiencing a financial crisis.</a:t>
            </a:r>
          </a:p>
          <a:p>
            <a:pPr marL="400050" indent="-400050">
              <a:buFont typeface="+mj-lt"/>
              <a:buAutoNum type="romanLcPeriod"/>
            </a:pPr>
            <a:endParaRPr lang="en-US" sz="1600" dirty="0" smtClean="0">
              <a:latin typeface="Arial" pitchFamily="34" charset="0"/>
              <a:ea typeface="Arial Unicode MS" pitchFamily="34" charset="-128"/>
              <a:cs typeface="Arial" pitchFamily="34" charset="0"/>
            </a:endParaRPr>
          </a:p>
          <a:p>
            <a:pPr marL="400050" indent="-400050">
              <a:buFont typeface="+mj-lt"/>
              <a:buAutoNum type="romanLcPeriod"/>
            </a:pPr>
            <a:r>
              <a:rPr lang="en-US" sz="1600" dirty="0" smtClean="0">
                <a:latin typeface="Arial" pitchFamily="34" charset="0"/>
                <a:ea typeface="Arial Unicode MS" pitchFamily="34" charset="-128"/>
                <a:cs typeface="Arial" pitchFamily="34" charset="0"/>
              </a:rPr>
              <a:t>Investors needed to mitigate risk.</a:t>
            </a:r>
          </a:p>
          <a:p>
            <a:pPr marL="400050" indent="-400050">
              <a:buFont typeface="+mj-lt"/>
              <a:buAutoNum type="romanLcPeriod"/>
            </a:pPr>
            <a:endParaRPr lang="en-US" sz="1600" dirty="0" smtClean="0">
              <a:latin typeface="Arial" pitchFamily="34" charset="0"/>
              <a:ea typeface="Arial Unicode MS" pitchFamily="34" charset="-128"/>
              <a:cs typeface="Arial" pitchFamily="34" charset="0"/>
            </a:endParaRPr>
          </a:p>
          <a:p>
            <a:pPr marL="400050" indent="-400050">
              <a:buFont typeface="+mj-lt"/>
              <a:buAutoNum type="romanLcPeriod"/>
            </a:pPr>
            <a:r>
              <a:rPr lang="en-US" sz="1600" dirty="0" smtClean="0">
                <a:latin typeface="Arial" pitchFamily="34" charset="0"/>
                <a:ea typeface="Arial Unicode MS" pitchFamily="34" charset="-128"/>
                <a:cs typeface="Arial" pitchFamily="34" charset="0"/>
              </a:rPr>
              <a:t>Regulation needed to enhance good governance and transparency.</a:t>
            </a:r>
          </a:p>
          <a:p>
            <a:pPr marL="400050" indent="-400050">
              <a:buFont typeface="+mj-lt"/>
              <a:buAutoNum type="romanLcPeriod"/>
            </a:pPr>
            <a:endParaRPr lang="en-US" sz="1600" dirty="0" smtClean="0">
              <a:latin typeface="Arial" pitchFamily="34" charset="0"/>
              <a:ea typeface="Arial Unicode MS" pitchFamily="34" charset="-128"/>
              <a:cs typeface="Arial" pitchFamily="34" charset="0"/>
            </a:endParaRPr>
          </a:p>
          <a:p>
            <a:pPr marL="400050" indent="-400050">
              <a:buFont typeface="+mj-lt"/>
              <a:buAutoNum type="romanLcPeriod"/>
            </a:pPr>
            <a:r>
              <a:rPr lang="en-US" sz="1600" dirty="0" smtClean="0">
                <a:latin typeface="Arial" pitchFamily="34" charset="0"/>
                <a:ea typeface="Arial Unicode MS" pitchFamily="34" charset="-128"/>
                <a:cs typeface="Arial" pitchFamily="34" charset="0"/>
              </a:rPr>
              <a:t>To date, Bursa Malaysia managed to attract 3 foreign Sukuk issuers i.e. GE, IDB, Nomura.</a:t>
            </a:r>
          </a:p>
        </p:txBody>
      </p:sp>
      <p:graphicFrame>
        <p:nvGraphicFramePr>
          <p:cNvPr id="12" name="Table 11"/>
          <p:cNvGraphicFramePr>
            <a:graphicFrameLocks noGrp="1"/>
          </p:cNvGraphicFramePr>
          <p:nvPr/>
        </p:nvGraphicFramePr>
        <p:xfrm>
          <a:off x="4038600" y="5882640"/>
          <a:ext cx="4404372" cy="670560"/>
        </p:xfrm>
        <a:graphic>
          <a:graphicData uri="http://schemas.openxmlformats.org/drawingml/2006/table">
            <a:tbl>
              <a:tblPr firstRow="1" bandRow="1">
                <a:tableStyleId>{69CF1AB2-1976-4502-BF36-3FF5EA218861}</a:tableStyleId>
              </a:tblPr>
              <a:tblGrid>
                <a:gridCol w="2319655"/>
                <a:gridCol w="2084717"/>
              </a:tblGrid>
              <a:tr h="142240">
                <a:tc>
                  <a:txBody>
                    <a:bodyPr/>
                    <a:lstStyle/>
                    <a:p>
                      <a:r>
                        <a:rPr lang="en-US" sz="1600" dirty="0" smtClean="0"/>
                        <a:t>% of Total Listings</a:t>
                      </a:r>
                      <a:endParaRPr lang="en-US" sz="1600" b="0" dirty="0">
                        <a:latin typeface="Arial Unicode MS" pitchFamily="34" charset="-128"/>
                        <a:ea typeface="Arial Unicode MS" pitchFamily="34" charset="-128"/>
                        <a:cs typeface="Arial Unicode MS" pitchFamily="34" charset="-128"/>
                      </a:endParaRPr>
                    </a:p>
                  </a:txBody>
                  <a:tcPr/>
                </a:tc>
                <a:tc>
                  <a:txBody>
                    <a:bodyPr/>
                    <a:lstStyle/>
                    <a:p>
                      <a:pPr algn="ctr"/>
                      <a:r>
                        <a:rPr lang="en-US" sz="1600" dirty="0" smtClean="0"/>
                        <a:t>72.4 %</a:t>
                      </a:r>
                      <a:endParaRPr lang="en-US" sz="1600" b="1" dirty="0">
                        <a:latin typeface="Arial Unicode MS" pitchFamily="34" charset="-128"/>
                        <a:ea typeface="Arial Unicode MS" pitchFamily="34" charset="-128"/>
                        <a:cs typeface="Arial Unicode MS" pitchFamily="34" charset="-128"/>
                      </a:endParaRPr>
                    </a:p>
                  </a:txBody>
                  <a:tcPr/>
                </a:tc>
              </a:tr>
              <a:tr h="142240">
                <a:tc>
                  <a:txBody>
                    <a:bodyPr/>
                    <a:lstStyle/>
                    <a:p>
                      <a:r>
                        <a:rPr lang="en-US" sz="1600" dirty="0" smtClean="0"/>
                        <a:t>Global Ranking </a:t>
                      </a:r>
                      <a:endParaRPr lang="en-US" sz="1600" b="0" dirty="0">
                        <a:latin typeface="Arial Unicode MS" pitchFamily="34" charset="-128"/>
                        <a:ea typeface="Arial Unicode MS" pitchFamily="34" charset="-128"/>
                        <a:cs typeface="Arial Unicode MS" pitchFamily="34" charset="-128"/>
                      </a:endParaRPr>
                    </a:p>
                  </a:txBody>
                  <a:tcPr/>
                </a:tc>
                <a:tc>
                  <a:txBody>
                    <a:bodyPr/>
                    <a:lstStyle/>
                    <a:p>
                      <a:pPr algn="ctr"/>
                      <a:r>
                        <a:rPr lang="en-US" sz="1600" dirty="0" smtClean="0"/>
                        <a:t>1</a:t>
                      </a:r>
                      <a:endParaRPr lang="en-US" sz="1600" b="1" dirty="0">
                        <a:latin typeface="Arial Unicode MS" pitchFamily="34" charset="-128"/>
                        <a:ea typeface="Arial Unicode MS" pitchFamily="34" charset="-128"/>
                        <a:cs typeface="Arial Unicode MS" pitchFamily="34" charset="-128"/>
                      </a:endParaRPr>
                    </a:p>
                  </a:txBody>
                  <a:tcPr/>
                </a:tc>
              </a:tr>
            </a:tbl>
          </a:graphicData>
        </a:graphic>
      </p:graphicFrame>
      <p:sp>
        <p:nvSpPr>
          <p:cNvPr id="13" name="Text Box 2"/>
          <p:cNvSpPr txBox="1">
            <a:spLocks noChangeArrowheads="1"/>
          </p:cNvSpPr>
          <p:nvPr/>
        </p:nvSpPr>
        <p:spPr bwMode="auto">
          <a:xfrm>
            <a:off x="3733800" y="5425440"/>
            <a:ext cx="4953000" cy="381000"/>
          </a:xfrm>
          <a:prstGeom prst="rect">
            <a:avLst/>
          </a:prstGeom>
          <a:noFill/>
          <a:ln w="9525" algn="ctr">
            <a:noFill/>
            <a:miter lim="800000"/>
            <a:headEnd/>
            <a:tailEnd/>
          </a:ln>
          <a:effectLst/>
        </p:spPr>
        <p:txBody>
          <a:bodyPr anchor="ctr"/>
          <a:lstStyle/>
          <a:p>
            <a:pPr algn="ctr">
              <a:defRPr/>
            </a:pPr>
            <a:r>
              <a:rPr lang="en-US" sz="1500" b="1" dirty="0" smtClean="0">
                <a:solidFill>
                  <a:schemeClr val="tx1"/>
                </a:solidFill>
                <a:effectLst>
                  <a:outerShdw blurRad="38100" dist="38100" dir="2700000" algn="tl">
                    <a:srgbClr val="C0C0C0"/>
                  </a:outerShdw>
                </a:effectLst>
                <a:latin typeface="Arial" pitchFamily="34" charset="0"/>
                <a:ea typeface="SimSun" pitchFamily="2" charset="-122"/>
                <a:cs typeface="Arial" pitchFamily="34" charset="0"/>
              </a:rPr>
              <a:t>Bursa Malaysia Sukuk listings @ </a:t>
            </a:r>
            <a:r>
              <a:rPr lang="en-US" sz="1500" b="1" dirty="0" smtClean="0">
                <a:effectLst>
                  <a:outerShdw blurRad="38100" dist="38100" dir="2700000" algn="tl">
                    <a:srgbClr val="C0C0C0"/>
                  </a:outerShdw>
                </a:effectLst>
                <a:latin typeface="Arial" pitchFamily="34" charset="0"/>
                <a:ea typeface="SimSun" pitchFamily="2" charset="-122"/>
                <a:cs typeface="Arial" pitchFamily="34" charset="0"/>
              </a:rPr>
              <a:t>August 2010</a:t>
            </a:r>
            <a:endParaRPr lang="en-US" sz="1500" b="1" dirty="0">
              <a:solidFill>
                <a:schemeClr val="tx1"/>
              </a:solidFill>
              <a:effectLst>
                <a:outerShdw blurRad="38100" dist="38100" dir="2700000" algn="tl">
                  <a:srgbClr val="C0C0C0"/>
                </a:outerShdw>
              </a:effectLst>
              <a:latin typeface="Arial" pitchFamily="34" charset="0"/>
              <a:ea typeface="SimSun" pitchFamily="2" charset="-122"/>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11</a:t>
            </a:fld>
            <a:endParaRPr lang="en-US"/>
          </a:p>
        </p:txBody>
      </p:sp>
      <p:sp>
        <p:nvSpPr>
          <p:cNvPr id="5" name="TextBox 4"/>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Bursa Suq Al-Sila’ (BSAS)</a:t>
            </a:r>
          </a:p>
        </p:txBody>
      </p:sp>
      <p:sp>
        <p:nvSpPr>
          <p:cNvPr id="8" name="Rounded Rectangle 7"/>
          <p:cNvSpPr/>
          <p:nvPr/>
        </p:nvSpPr>
        <p:spPr>
          <a:xfrm>
            <a:off x="685800" y="1771710"/>
            <a:ext cx="3276600" cy="685800"/>
          </a:xfrm>
          <a:prstGeom prst="roundRect">
            <a:avLst>
              <a:gd name="adj" fmla="val 9260"/>
            </a:avLst>
          </a:prstGeom>
          <a:solidFill>
            <a:schemeClr val="bg1"/>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Facilitating Liquidity Management </a:t>
            </a:r>
            <a:endParaRPr lang="en-US" dirty="0">
              <a:solidFill>
                <a:schemeClr val="tx1"/>
              </a:solidFill>
              <a:latin typeface="Arial" pitchFamily="34" charset="0"/>
              <a:cs typeface="Arial" pitchFamily="34" charset="0"/>
            </a:endParaRPr>
          </a:p>
        </p:txBody>
      </p:sp>
      <p:sp>
        <p:nvSpPr>
          <p:cNvPr id="9" name="Rounded Rectangle 8"/>
          <p:cNvSpPr/>
          <p:nvPr/>
        </p:nvSpPr>
        <p:spPr>
          <a:xfrm>
            <a:off x="685800" y="4038600"/>
            <a:ext cx="3276600" cy="685800"/>
          </a:xfrm>
          <a:prstGeom prst="roundRect">
            <a:avLst>
              <a:gd name="adj" fmla="val 9260"/>
            </a:avLst>
          </a:prstGeom>
          <a:solidFill>
            <a:schemeClr val="bg1"/>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Cross border financing through Crude Palm Oil</a:t>
            </a:r>
            <a:endParaRPr lang="en-US" dirty="0">
              <a:solidFill>
                <a:schemeClr val="tx1"/>
              </a:solidFill>
              <a:latin typeface="Arial" pitchFamily="34" charset="0"/>
              <a:cs typeface="Arial" pitchFamily="34" charset="0"/>
            </a:endParaRPr>
          </a:p>
        </p:txBody>
      </p:sp>
      <p:sp>
        <p:nvSpPr>
          <p:cNvPr id="10" name="Rounded Rectangle 9"/>
          <p:cNvSpPr/>
          <p:nvPr/>
        </p:nvSpPr>
        <p:spPr>
          <a:xfrm>
            <a:off x="685800" y="2533710"/>
            <a:ext cx="3276600" cy="1447800"/>
          </a:xfrm>
          <a:prstGeom prst="roundRect">
            <a:avLst>
              <a:gd name="adj" fmla="val 5678"/>
            </a:avLst>
          </a:prstGeom>
          <a:solidFill>
            <a:schemeClr val="bg1"/>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Required intensive investor education through speaking engagements by Global Head, and our Shari’ah Adviser</a:t>
            </a:r>
            <a:endParaRPr lang="en-US" dirty="0">
              <a:solidFill>
                <a:schemeClr val="tx1"/>
              </a:solidFill>
              <a:latin typeface="Arial" pitchFamily="34" charset="0"/>
              <a:cs typeface="Arial" pitchFamily="34" charset="0"/>
            </a:endParaRPr>
          </a:p>
        </p:txBody>
      </p:sp>
      <p:sp>
        <p:nvSpPr>
          <p:cNvPr id="11" name="Rounded Rectangle 10"/>
          <p:cNvSpPr/>
          <p:nvPr/>
        </p:nvSpPr>
        <p:spPr>
          <a:xfrm>
            <a:off x="685800" y="4800600"/>
            <a:ext cx="3276600" cy="685800"/>
          </a:xfrm>
          <a:prstGeom prst="roundRect">
            <a:avLst>
              <a:gd name="adj" fmla="val 9260"/>
            </a:avLst>
          </a:prstGeom>
          <a:solidFill>
            <a:schemeClr val="bg1"/>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Using Tawarruq concept</a:t>
            </a:r>
            <a:endParaRPr lang="en-US" dirty="0">
              <a:solidFill>
                <a:schemeClr val="tx1"/>
              </a:solidFill>
              <a:latin typeface="Arial" pitchFamily="34" charset="0"/>
              <a:cs typeface="Arial" pitchFamily="34" charset="0"/>
            </a:endParaRPr>
          </a:p>
        </p:txBody>
      </p:sp>
      <p:sp>
        <p:nvSpPr>
          <p:cNvPr id="12" name="Rounded Rectangle 11"/>
          <p:cNvSpPr/>
          <p:nvPr/>
        </p:nvSpPr>
        <p:spPr>
          <a:xfrm>
            <a:off x="685800" y="5562600"/>
            <a:ext cx="3276600" cy="685800"/>
          </a:xfrm>
          <a:prstGeom prst="roundRect">
            <a:avLst>
              <a:gd name="adj" fmla="val 9260"/>
            </a:avLst>
          </a:prstGeom>
          <a:solidFill>
            <a:schemeClr val="bg1"/>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Internationally accepted by Shari’ah scholars</a:t>
            </a:r>
            <a:endParaRPr lang="en-US" dirty="0">
              <a:solidFill>
                <a:schemeClr val="tx1"/>
              </a:solidFill>
              <a:latin typeface="Arial" pitchFamily="34" charset="0"/>
              <a:cs typeface="Arial" pitchFamily="34" charset="0"/>
            </a:endParaRPr>
          </a:p>
        </p:txBody>
      </p:sp>
      <p:sp>
        <p:nvSpPr>
          <p:cNvPr id="14" name="TextBox 13"/>
          <p:cNvSpPr txBox="1"/>
          <p:nvPr/>
        </p:nvSpPr>
        <p:spPr>
          <a:xfrm>
            <a:off x="609600" y="1295400"/>
            <a:ext cx="3352800" cy="400110"/>
          </a:xfrm>
          <a:prstGeom prst="rect">
            <a:avLst/>
          </a:prstGeom>
          <a:noFill/>
        </p:spPr>
        <p:txBody>
          <a:bodyPr wrap="square" rtlCol="0">
            <a:spAutoFit/>
          </a:bodyPr>
          <a:lstStyle/>
          <a:p>
            <a:r>
              <a:rPr lang="en-US" sz="2000" b="1" dirty="0" smtClean="0">
                <a:latin typeface="Arial" pitchFamily="34" charset="0"/>
                <a:ea typeface="Arial Unicode MS" pitchFamily="34" charset="-128"/>
                <a:cs typeface="Arial" pitchFamily="34" charset="0"/>
              </a:rPr>
              <a:t>The pitch was… </a:t>
            </a:r>
          </a:p>
        </p:txBody>
      </p:sp>
      <p:pic>
        <p:nvPicPr>
          <p:cNvPr id="34" name="Picture 7" descr="BURSA-SAS-FCWhite.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419600" y="762000"/>
            <a:ext cx="3886200" cy="914400"/>
          </a:xfrm>
          <a:prstGeom prst="rect">
            <a:avLst/>
          </a:prstGeom>
          <a:noFill/>
          <a:ln w="9525">
            <a:noFill/>
            <a:miter lim="800000"/>
            <a:headEnd/>
            <a:tailEnd/>
          </a:ln>
        </p:spPr>
      </p:pic>
      <p:graphicFrame>
        <p:nvGraphicFramePr>
          <p:cNvPr id="35" name="Table 34"/>
          <p:cNvGraphicFramePr>
            <a:graphicFrameLocks noGrp="1"/>
          </p:cNvGraphicFramePr>
          <p:nvPr/>
        </p:nvGraphicFramePr>
        <p:xfrm>
          <a:off x="4495800" y="1752600"/>
          <a:ext cx="3810000" cy="4236720"/>
        </p:xfrm>
        <a:graphic>
          <a:graphicData uri="http://schemas.openxmlformats.org/drawingml/2006/table">
            <a:tbl>
              <a:tblPr firstRow="1" bandRow="1">
                <a:tableStyleId>{F2DE63D5-997A-4646-A377-4702673A728D}</a:tableStyleId>
              </a:tblPr>
              <a:tblGrid>
                <a:gridCol w="3810000"/>
              </a:tblGrid>
              <a:tr h="323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Facts on BSAS</a:t>
                      </a:r>
                    </a:p>
                  </a:txBody>
                  <a:tcPr/>
                </a:tc>
              </a:tr>
              <a:tr h="323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Launched</a:t>
                      </a:r>
                      <a:r>
                        <a:rPr lang="en-US" sz="1600" baseline="0" dirty="0" smtClean="0"/>
                        <a:t> in August 2009</a:t>
                      </a:r>
                      <a:endParaRPr lang="en-US" sz="1600" dirty="0" smtClean="0"/>
                    </a:p>
                  </a:txBody>
                  <a:tcPr/>
                </a:tc>
              </a:tr>
              <a:tr h="323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World’s first Shari’ah</a:t>
                      </a:r>
                      <a:r>
                        <a:rPr lang="en-US" sz="1600" baseline="0" dirty="0" smtClean="0"/>
                        <a:t>-compliant commodity trading platform</a:t>
                      </a:r>
                      <a:endParaRPr lang="en-US" sz="1600" dirty="0" smtClean="0"/>
                    </a:p>
                  </a:txBody>
                  <a:tcPr/>
                </a:tc>
              </a:tr>
              <a:tr h="323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Exchange-regulated platform</a:t>
                      </a:r>
                    </a:p>
                  </a:txBody>
                  <a:tcPr/>
                </a:tc>
              </a:tr>
              <a:tr h="323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From 9 to 23 trading participants</a:t>
                      </a:r>
                      <a:endParaRPr lang="en-US" sz="1600" dirty="0" smtClean="0"/>
                    </a:p>
                  </a:txBody>
                  <a:tcPr/>
                </a:tc>
              </a:tr>
              <a:tr h="323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Largest daily traded:</a:t>
                      </a:r>
                      <a:r>
                        <a:rPr lang="en-US" sz="1600" baseline="0" dirty="0" smtClean="0"/>
                        <a:t> RM 2.4 billion</a:t>
                      </a:r>
                      <a:endParaRPr lang="en-US" sz="1600" dirty="0" smtClean="0"/>
                    </a:p>
                  </a:txBody>
                  <a:tcPr/>
                </a:tc>
              </a:tr>
              <a:tr h="323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‘Most Outstanding Islamic Finance Product’ – KLIFF 2009</a:t>
                      </a:r>
                    </a:p>
                  </a:txBody>
                  <a:tcPr/>
                </a:tc>
              </a:tr>
              <a:tr h="323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‘Market Innovation’ by Asset Triple A Awards</a:t>
                      </a:r>
                      <a:r>
                        <a:rPr lang="en-US" sz="1600" baseline="0" dirty="0" smtClean="0"/>
                        <a:t> 2010</a:t>
                      </a:r>
                      <a:endParaRPr lang="en-US" sz="1600" dirty="0" smtClean="0"/>
                    </a:p>
                  </a:txBody>
                  <a:tcPr/>
                </a:tc>
              </a:tr>
              <a:tr h="323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‘Islamic Innovation Award’ by</a:t>
                      </a:r>
                      <a:r>
                        <a:rPr lang="en-US" sz="1600" baseline="0" dirty="0" smtClean="0"/>
                        <a:t> MOSTI (Ministry of Science, Technology &amp; Innovation)</a:t>
                      </a:r>
                      <a:endParaRPr lang="en-US" sz="1600" dirty="0" smtClean="0"/>
                    </a:p>
                  </a:txBody>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12</a:t>
            </a:fld>
            <a:endParaRPr lang="en-US"/>
          </a:p>
        </p:txBody>
      </p:sp>
      <p:sp>
        <p:nvSpPr>
          <p:cNvPr id="5" name="TextBox 4"/>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Bursa Suq Al-Sila’ (cont’d)</a:t>
            </a:r>
          </a:p>
        </p:txBody>
      </p:sp>
      <p:sp>
        <p:nvSpPr>
          <p:cNvPr id="6" name="TextBox 5"/>
          <p:cNvSpPr txBox="1"/>
          <p:nvPr/>
        </p:nvSpPr>
        <p:spPr>
          <a:xfrm>
            <a:off x="609601" y="1524000"/>
            <a:ext cx="7772399" cy="1000274"/>
          </a:xfrm>
          <a:prstGeom prst="rect">
            <a:avLst/>
          </a:prstGeom>
          <a:noFill/>
        </p:spPr>
        <p:txBody>
          <a:bodyPr wrap="square" rtlCol="0">
            <a:spAutoFit/>
          </a:bodyPr>
          <a:lstStyle/>
          <a:p>
            <a:pPr algn="just">
              <a:spcAft>
                <a:spcPts val="600"/>
              </a:spcAft>
            </a:pPr>
            <a:r>
              <a:rPr lang="en-US" dirty="0" smtClean="0">
                <a:latin typeface="Arial" pitchFamily="34" charset="0"/>
                <a:ea typeface="Arial Unicode MS" pitchFamily="34" charset="-128"/>
                <a:cs typeface="Arial" pitchFamily="34" charset="0"/>
              </a:rPr>
              <a:t>There were indeed many disputes on the issue of acceptance – until         </a:t>
            </a:r>
            <a:r>
              <a:rPr lang="en-US" b="1" dirty="0" smtClean="0">
                <a:latin typeface="Arial" pitchFamily="34" charset="0"/>
                <a:ea typeface="Arial Unicode MS" pitchFamily="34" charset="-128"/>
                <a:cs typeface="Arial" pitchFamily="34" charset="0"/>
              </a:rPr>
              <a:t>Al-Rajhi came on board.</a:t>
            </a:r>
          </a:p>
          <a:p>
            <a:pPr algn="just">
              <a:spcAft>
                <a:spcPts val="600"/>
              </a:spcAft>
            </a:pPr>
            <a:r>
              <a:rPr lang="en-US" dirty="0" smtClean="0">
                <a:latin typeface="Arial" pitchFamily="34" charset="0"/>
                <a:ea typeface="Arial Unicode MS" pitchFamily="34" charset="-128"/>
                <a:cs typeface="Arial" pitchFamily="34" charset="0"/>
              </a:rPr>
              <a:t>Other GCC Banks also have followed suit.</a:t>
            </a:r>
            <a:endParaRPr lang="en-US" dirty="0">
              <a:latin typeface="Arial" pitchFamily="34" charset="0"/>
              <a:ea typeface="Arial Unicode MS" pitchFamily="34" charset="-128"/>
              <a:cs typeface="Arial" pitchFamily="34" charset="0"/>
            </a:endParaRPr>
          </a:p>
        </p:txBody>
      </p:sp>
      <p:graphicFrame>
        <p:nvGraphicFramePr>
          <p:cNvPr id="7" name="Table 6"/>
          <p:cNvGraphicFramePr>
            <a:graphicFrameLocks noGrp="1"/>
          </p:cNvGraphicFramePr>
          <p:nvPr/>
        </p:nvGraphicFramePr>
        <p:xfrm>
          <a:off x="609600" y="2705100"/>
          <a:ext cx="4267200" cy="670560"/>
        </p:xfrm>
        <a:graphic>
          <a:graphicData uri="http://schemas.openxmlformats.org/drawingml/2006/table">
            <a:tbl>
              <a:tblPr firstRow="1" bandRow="1">
                <a:tableStyleId>{72833802-FEF1-4C79-8D5D-14CF1EAF98D9}</a:tableStyleId>
              </a:tblPr>
              <a:tblGrid>
                <a:gridCol w="4267200"/>
              </a:tblGrid>
              <a:tr h="323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Foreign Membership</a:t>
                      </a:r>
                      <a:r>
                        <a:rPr lang="en-US" sz="1600" baseline="0" dirty="0" smtClean="0"/>
                        <a:t> Admission</a:t>
                      </a:r>
                      <a:endParaRPr lang="en-US" sz="1600" dirty="0" smtClean="0"/>
                    </a:p>
                  </a:txBody>
                  <a:tcPr/>
                </a:tc>
              </a:tr>
              <a:tr h="323850">
                <a:tc>
                  <a:txBody>
                    <a:bodyPr/>
                    <a:lstStyle/>
                    <a:p>
                      <a:pPr marL="342900" indent="-342900" algn="just">
                        <a:buAutoNum type="arabicPeriod"/>
                      </a:pPr>
                      <a:r>
                        <a:rPr lang="en-US" sz="1600" dirty="0" smtClean="0"/>
                        <a:t>Saudi Hollandi Bank</a:t>
                      </a:r>
                    </a:p>
                  </a:txBody>
                  <a:tcPr/>
                </a:tc>
              </a:tr>
            </a:tbl>
          </a:graphicData>
        </a:graphic>
      </p:graphicFrame>
      <p:graphicFrame>
        <p:nvGraphicFramePr>
          <p:cNvPr id="8" name="Table 7"/>
          <p:cNvGraphicFramePr>
            <a:graphicFrameLocks noGrp="1"/>
          </p:cNvGraphicFramePr>
          <p:nvPr/>
        </p:nvGraphicFramePr>
        <p:xfrm>
          <a:off x="609600" y="3581400"/>
          <a:ext cx="4267200" cy="1341120"/>
        </p:xfrm>
        <a:graphic>
          <a:graphicData uri="http://schemas.openxmlformats.org/drawingml/2006/table">
            <a:tbl>
              <a:tblPr firstRow="1" bandRow="1">
                <a:tableStyleId>{72833802-FEF1-4C79-8D5D-14CF1EAF98D9}</a:tableStyleId>
              </a:tblPr>
              <a:tblGrid>
                <a:gridCol w="4267200"/>
              </a:tblGrid>
              <a:tr h="323850">
                <a:tc>
                  <a:txBody>
                    <a:bodyPr/>
                    <a:lstStyle/>
                    <a:p>
                      <a:pPr algn="ctr"/>
                      <a:r>
                        <a:rPr lang="en-US" sz="1600" dirty="0" smtClean="0"/>
                        <a:t>Foreign Membership</a:t>
                      </a:r>
                      <a:r>
                        <a:rPr lang="en-US" sz="1600" baseline="0" dirty="0" smtClean="0"/>
                        <a:t> Shari’ah Approvals</a:t>
                      </a:r>
                      <a:endParaRPr lang="en-US" sz="1600" b="1" dirty="0" smtClean="0"/>
                    </a:p>
                  </a:txBody>
                  <a:tcPr/>
                </a:tc>
              </a:tr>
              <a:tr h="323850">
                <a:tc>
                  <a:txBody>
                    <a:bodyPr/>
                    <a:lstStyle/>
                    <a:p>
                      <a:pPr marL="342900" indent="-342900" algn="just">
                        <a:buFont typeface="+mj-lt"/>
                        <a:buNone/>
                      </a:pPr>
                      <a:r>
                        <a:rPr lang="en-US" sz="1600" dirty="0" smtClean="0"/>
                        <a:t>1.    Al Rajhi Bank</a:t>
                      </a:r>
                      <a:endParaRPr lang="en-US" sz="1600" dirty="0"/>
                    </a:p>
                  </a:txBody>
                  <a:tcPr/>
                </a:tc>
              </a:tr>
              <a:tr h="323850">
                <a:tc>
                  <a:txBody>
                    <a:bodyPr/>
                    <a:lstStyle/>
                    <a:p>
                      <a:pPr marL="342900" indent="-342900" algn="just">
                        <a:buFont typeface="+mj-lt"/>
                        <a:buNone/>
                      </a:pPr>
                      <a:r>
                        <a:rPr lang="en-US" sz="1600" dirty="0" smtClean="0"/>
                        <a:t>2.    Alinma Bank</a:t>
                      </a:r>
                      <a:endParaRPr lang="en-US" sz="1600" dirty="0"/>
                    </a:p>
                  </a:txBody>
                  <a:tcPr/>
                </a:tc>
              </a:tr>
              <a:tr h="323850">
                <a:tc>
                  <a:txBody>
                    <a:bodyPr/>
                    <a:lstStyle/>
                    <a:p>
                      <a:pPr algn="just"/>
                      <a:r>
                        <a:rPr lang="en-US" sz="1600" dirty="0" smtClean="0"/>
                        <a:t>3.    Bank AlBilad</a:t>
                      </a:r>
                      <a:endParaRPr lang="en-US" sz="1600" dirty="0"/>
                    </a:p>
                  </a:txBody>
                  <a:tcPr/>
                </a:tc>
              </a:tr>
            </a:tbl>
          </a:graphicData>
        </a:graphic>
      </p:graphicFrame>
      <p:pic>
        <p:nvPicPr>
          <p:cNvPr id="1026" name="Picture 2" descr="http://upload.wikimedia.org/wikipedia/en/thumb/9/99/Saudi_Hollandi_Bank.svg/250px-Saudi_Hollandi_Bank.svg.png"/>
          <p:cNvPicPr>
            <a:picLocks noChangeAspect="1" noChangeArrowheads="1"/>
          </p:cNvPicPr>
          <p:nvPr/>
        </p:nvPicPr>
        <p:blipFill>
          <a:blip r:embed="rId2" cstate="print"/>
          <a:srcRect/>
          <a:stretch>
            <a:fillRect/>
          </a:stretch>
        </p:blipFill>
        <p:spPr bwMode="auto">
          <a:xfrm>
            <a:off x="5638800" y="2438400"/>
            <a:ext cx="2381250" cy="447675"/>
          </a:xfrm>
          <a:prstGeom prst="rect">
            <a:avLst/>
          </a:prstGeom>
          <a:noFill/>
        </p:spPr>
      </p:pic>
      <p:pic>
        <p:nvPicPr>
          <p:cNvPr id="1030" name="Picture 6" descr="http://www.bebas-hutang.com/wp-content/uploads/2010/02/al-rajhi.jpg"/>
          <p:cNvPicPr>
            <a:picLocks noChangeAspect="1" noChangeArrowheads="1"/>
          </p:cNvPicPr>
          <p:nvPr/>
        </p:nvPicPr>
        <p:blipFill>
          <a:blip r:embed="rId3" cstate="print"/>
          <a:srcRect l="15686" t="13333" r="16863" b="20000"/>
          <a:stretch>
            <a:fillRect/>
          </a:stretch>
        </p:blipFill>
        <p:spPr bwMode="auto">
          <a:xfrm>
            <a:off x="5257800" y="3124200"/>
            <a:ext cx="3276600" cy="762000"/>
          </a:xfrm>
          <a:prstGeom prst="rect">
            <a:avLst/>
          </a:prstGeom>
          <a:noFill/>
        </p:spPr>
      </p:pic>
      <p:pic>
        <p:nvPicPr>
          <p:cNvPr id="5122" name="Picture 2" descr="http://www.tradearabia.com/source/2010/01/16/alinma.gif"/>
          <p:cNvPicPr>
            <a:picLocks noChangeAspect="1" noChangeArrowheads="1"/>
          </p:cNvPicPr>
          <p:nvPr/>
        </p:nvPicPr>
        <p:blipFill>
          <a:blip r:embed="rId4" cstate="print">
            <a:clrChange>
              <a:clrFrom>
                <a:srgbClr val="FFFFFF"/>
              </a:clrFrom>
              <a:clrTo>
                <a:srgbClr val="FFFFFF">
                  <a:alpha val="0"/>
                </a:srgbClr>
              </a:clrTo>
            </a:clrChange>
          </a:blip>
          <a:srcRect t="28571" b="25714"/>
          <a:stretch>
            <a:fillRect/>
          </a:stretch>
        </p:blipFill>
        <p:spPr bwMode="auto">
          <a:xfrm>
            <a:off x="5867400" y="4114800"/>
            <a:ext cx="1905000" cy="609600"/>
          </a:xfrm>
          <a:prstGeom prst="rect">
            <a:avLst/>
          </a:prstGeom>
          <a:noFill/>
        </p:spPr>
      </p:pic>
      <p:pic>
        <p:nvPicPr>
          <p:cNvPr id="5124" name="Picture 4" descr="http://www.iranmall.ir/source/Arab%20Banks/bank13.jpg"/>
          <p:cNvPicPr>
            <a:picLocks noChangeAspect="1" noChangeArrowheads="1"/>
          </p:cNvPicPr>
          <p:nvPr/>
        </p:nvPicPr>
        <p:blipFill>
          <a:blip r:embed="rId5" cstate="print"/>
          <a:srcRect/>
          <a:stretch>
            <a:fillRect/>
          </a:stretch>
        </p:blipFill>
        <p:spPr bwMode="auto">
          <a:xfrm>
            <a:off x="5791200" y="4953000"/>
            <a:ext cx="2047136" cy="911225"/>
          </a:xfrm>
          <a:prstGeom prst="rect">
            <a:avLst/>
          </a:prstGeom>
          <a:noFill/>
        </p:spPr>
      </p:pic>
      <p:sp>
        <p:nvSpPr>
          <p:cNvPr id="11" name="TextBox 10"/>
          <p:cNvSpPr txBox="1"/>
          <p:nvPr/>
        </p:nvSpPr>
        <p:spPr>
          <a:xfrm>
            <a:off x="609601" y="5181600"/>
            <a:ext cx="4267199" cy="1235154"/>
          </a:xfrm>
          <a:prstGeom prst="roundRect">
            <a:avLst>
              <a:gd name="adj" fmla="val 6390"/>
            </a:avLst>
          </a:prstGeom>
          <a:ln w="12700">
            <a:solidFill>
              <a:schemeClr val="tx1"/>
            </a:solidFill>
          </a:ln>
        </p:spPr>
        <p:style>
          <a:lnRef idx="0">
            <a:scrgbClr r="0" g="0" b="0"/>
          </a:lnRef>
          <a:fillRef idx="1001">
            <a:schemeClr val="dk2"/>
          </a:fillRef>
          <a:effectRef idx="0">
            <a:scrgbClr r="0" g="0" b="0"/>
          </a:effectRef>
          <a:fontRef idx="major"/>
        </p:style>
        <p:txBody>
          <a:bodyPr wrap="square" rtlCol="0">
            <a:spAutoFit/>
          </a:bodyPr>
          <a:lstStyle/>
          <a:p>
            <a:pPr algn="ctr"/>
            <a:r>
              <a:rPr lang="en-US" dirty="0" smtClean="0">
                <a:solidFill>
                  <a:schemeClr val="bg1"/>
                </a:solidFill>
              </a:rPr>
              <a:t>Articles were published to increase awareness and dismiss the perception that it adopts an “Organized Tawarruq” concept</a:t>
            </a:r>
            <a:endParaRPr lang="ms-MY"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13</a:t>
            </a:fld>
            <a:endParaRPr lang="en-US"/>
          </a:p>
        </p:txBody>
      </p:sp>
      <p:sp>
        <p:nvSpPr>
          <p:cNvPr id="5" name="TextBox 4"/>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Bursa Suq Al-Sila’ (cont’d)</a:t>
            </a:r>
          </a:p>
        </p:txBody>
      </p:sp>
      <p:sp>
        <p:nvSpPr>
          <p:cNvPr id="8" name="Rectangle 7"/>
          <p:cNvSpPr/>
          <p:nvPr/>
        </p:nvSpPr>
        <p:spPr>
          <a:xfrm>
            <a:off x="685800" y="1371600"/>
            <a:ext cx="7543800" cy="2031325"/>
          </a:xfrm>
          <a:prstGeom prst="rect">
            <a:avLst/>
          </a:prstGeom>
        </p:spPr>
        <p:txBody>
          <a:bodyPr wrap="square">
            <a:spAutoFit/>
          </a:bodyPr>
          <a:lstStyle/>
          <a:p>
            <a:pPr algn="ctr"/>
            <a:r>
              <a:rPr lang="en-US" dirty="0" smtClean="0"/>
              <a:t>January this year, in Bahrain, we held a Shari'ah panel discussion entitled…</a:t>
            </a:r>
          </a:p>
          <a:p>
            <a:pPr algn="ctr">
              <a:spcAft>
                <a:spcPts val="0"/>
              </a:spcAft>
            </a:pPr>
            <a:endParaRPr lang="en-US" dirty="0" smtClean="0"/>
          </a:p>
          <a:p>
            <a:pPr algn="ctr">
              <a:spcAft>
                <a:spcPts val="0"/>
              </a:spcAft>
            </a:pPr>
            <a:r>
              <a:rPr lang="en-US" dirty="0" smtClean="0"/>
              <a:t>Shaping The Islamic Liquidity Management Landscape </a:t>
            </a:r>
            <a:br>
              <a:rPr lang="en-US" dirty="0" smtClean="0"/>
            </a:br>
            <a:r>
              <a:rPr lang="en-US" b="1" i="1" dirty="0" smtClean="0"/>
              <a:t>Introducing Bursa Suq Al-Sila’ : </a:t>
            </a:r>
          </a:p>
          <a:p>
            <a:pPr algn="ctr">
              <a:spcAft>
                <a:spcPts val="0"/>
              </a:spcAft>
            </a:pPr>
            <a:r>
              <a:rPr lang="en-US" b="1" i="1" dirty="0" smtClean="0"/>
              <a:t>A Regulated Commodity Trading Platform</a:t>
            </a:r>
            <a:endParaRPr lang="en-US" b="1" dirty="0" smtClean="0"/>
          </a:p>
          <a:p>
            <a:pPr algn="ctr"/>
            <a:endParaRPr lang="en-US" dirty="0" smtClean="0"/>
          </a:p>
        </p:txBody>
      </p:sp>
      <p:graphicFrame>
        <p:nvGraphicFramePr>
          <p:cNvPr id="10" name="Table 9"/>
          <p:cNvGraphicFramePr>
            <a:graphicFrameLocks noGrp="1"/>
          </p:cNvGraphicFramePr>
          <p:nvPr/>
        </p:nvGraphicFramePr>
        <p:xfrm>
          <a:off x="5334000" y="4343400"/>
          <a:ext cx="3200400" cy="1341120"/>
        </p:xfrm>
        <a:graphic>
          <a:graphicData uri="http://schemas.openxmlformats.org/drawingml/2006/table">
            <a:tbl>
              <a:tblPr firstRow="1" bandRow="1">
                <a:tableStyleId>{69012ECD-51FC-41F1-AA8D-1B2483CD663E}</a:tableStyleId>
              </a:tblPr>
              <a:tblGrid>
                <a:gridCol w="3200400"/>
              </a:tblGrid>
              <a:tr h="323850">
                <a:tc>
                  <a:txBody>
                    <a:bodyPr/>
                    <a:lstStyle/>
                    <a:p>
                      <a:pPr algn="ctr"/>
                      <a:r>
                        <a:rPr lang="en-US" sz="1600" dirty="0" smtClean="0"/>
                        <a:t>3 Shari’ah scholars involved:</a:t>
                      </a:r>
                      <a:endParaRPr lang="en-US" sz="1600" b="1" dirty="0" smtClean="0"/>
                    </a:p>
                  </a:txBody>
                  <a:tcPr/>
                </a:tc>
              </a:tr>
              <a:tr h="323850">
                <a:tc>
                  <a:txBody>
                    <a:bodyPr/>
                    <a:lstStyle/>
                    <a:p>
                      <a:pPr marL="342900" indent="-342900" algn="ctr">
                        <a:buFont typeface="+mj-lt"/>
                        <a:buNone/>
                      </a:pPr>
                      <a:r>
                        <a:rPr lang="en-US" sz="1600" dirty="0" smtClean="0"/>
                        <a:t>Sheikh</a:t>
                      </a:r>
                      <a:r>
                        <a:rPr lang="en-US" sz="1600" baseline="0" dirty="0" smtClean="0"/>
                        <a:t> </a:t>
                      </a:r>
                      <a:r>
                        <a:rPr lang="en-US" sz="1600" baseline="0" dirty="0" err="1" smtClean="0"/>
                        <a:t>Nizam</a:t>
                      </a:r>
                      <a:r>
                        <a:rPr lang="en-US" sz="1600" baseline="0" dirty="0" smtClean="0"/>
                        <a:t> </a:t>
                      </a:r>
                      <a:r>
                        <a:rPr lang="en-US" sz="1600" baseline="0" dirty="0" err="1" smtClean="0"/>
                        <a:t>Yaquby</a:t>
                      </a:r>
                      <a:endParaRPr lang="en-US" sz="1600" dirty="0"/>
                    </a:p>
                  </a:txBody>
                  <a:tcPr/>
                </a:tc>
              </a:tr>
              <a:tr h="323850">
                <a:tc>
                  <a:txBody>
                    <a:bodyPr/>
                    <a:lstStyle/>
                    <a:p>
                      <a:pPr marL="342900" indent="-342900" algn="ctr">
                        <a:buFont typeface="+mj-lt"/>
                        <a:buNone/>
                      </a:pPr>
                      <a:r>
                        <a:rPr lang="en-US" sz="1600" dirty="0" smtClean="0"/>
                        <a:t>Dr. Mohamed Ali </a:t>
                      </a:r>
                      <a:r>
                        <a:rPr lang="en-US" sz="1600" dirty="0" err="1" smtClean="0"/>
                        <a:t>Elgari</a:t>
                      </a:r>
                      <a:endParaRPr lang="en-US" sz="1600" dirty="0"/>
                    </a:p>
                  </a:txBody>
                  <a:tcPr/>
                </a:tc>
              </a:tr>
              <a:tr h="323850">
                <a:tc>
                  <a:txBody>
                    <a:bodyPr/>
                    <a:lstStyle/>
                    <a:p>
                      <a:pPr algn="ctr"/>
                      <a:r>
                        <a:rPr lang="en-US" sz="1600" dirty="0" smtClean="0"/>
                        <a:t>Dr. </a:t>
                      </a:r>
                      <a:r>
                        <a:rPr lang="en-US" sz="1600" dirty="0" err="1" smtClean="0"/>
                        <a:t>Aznan</a:t>
                      </a:r>
                      <a:r>
                        <a:rPr lang="en-US" sz="1600" dirty="0" smtClean="0"/>
                        <a:t> Hasan</a:t>
                      </a:r>
                      <a:endParaRPr lang="en-US" sz="1600" dirty="0"/>
                    </a:p>
                  </a:txBody>
                  <a:tcPr/>
                </a:tc>
              </a:tr>
            </a:tbl>
          </a:graphicData>
        </a:graphic>
      </p:graphicFrame>
      <p:pic>
        <p:nvPicPr>
          <p:cNvPr id="11" name="Picture 10" descr="KRX BURSA ISLAMIC CAPITAL MARKET CONFERENCE 049.jpg"/>
          <p:cNvPicPr>
            <a:picLocks noChangeAspect="1"/>
          </p:cNvPicPr>
          <p:nvPr/>
        </p:nvPicPr>
        <p:blipFill>
          <a:blip r:embed="rId2" cstate="print"/>
          <a:stretch>
            <a:fillRect/>
          </a:stretch>
        </p:blipFill>
        <p:spPr>
          <a:xfrm>
            <a:off x="533400" y="3276600"/>
            <a:ext cx="4419600" cy="331470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14</a:t>
            </a:fld>
            <a:endParaRPr lang="en-US"/>
          </a:p>
        </p:txBody>
      </p:sp>
      <p:sp>
        <p:nvSpPr>
          <p:cNvPr id="5" name="TextBox 4"/>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Marketing Communication Plan</a:t>
            </a:r>
          </a:p>
        </p:txBody>
      </p:sp>
      <p:graphicFrame>
        <p:nvGraphicFramePr>
          <p:cNvPr id="8" name="Diagram 7"/>
          <p:cNvGraphicFramePr/>
          <p:nvPr/>
        </p:nvGraphicFramePr>
        <p:xfrm>
          <a:off x="990600" y="1295400"/>
          <a:ext cx="7239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15</a:t>
            </a:fld>
            <a:endParaRPr lang="en-US"/>
          </a:p>
        </p:txBody>
      </p:sp>
      <p:sp>
        <p:nvSpPr>
          <p:cNvPr id="5" name="TextBox 4"/>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Advertisements</a:t>
            </a:r>
          </a:p>
        </p:txBody>
      </p:sp>
      <p:pic>
        <p:nvPicPr>
          <p:cNvPr id="7" name="Picture 2"/>
          <p:cNvPicPr>
            <a:picLocks noChangeAspect="1" noChangeArrowheads="1"/>
          </p:cNvPicPr>
          <p:nvPr/>
        </p:nvPicPr>
        <p:blipFill>
          <a:blip r:embed="rId2" cstate="print"/>
          <a:srcRect/>
          <a:stretch>
            <a:fillRect/>
          </a:stretch>
        </p:blipFill>
        <p:spPr bwMode="auto">
          <a:xfrm>
            <a:off x="4091940" y="729343"/>
            <a:ext cx="4213860" cy="6019800"/>
          </a:xfrm>
          <a:prstGeom prst="rect">
            <a:avLst/>
          </a:prstGeom>
          <a:noFill/>
          <a:ln w="9525">
            <a:noFill/>
            <a:miter lim="800000"/>
            <a:headEnd/>
            <a:tailEnd/>
          </a:ln>
          <a:effectLst/>
        </p:spPr>
      </p:pic>
      <p:pic>
        <p:nvPicPr>
          <p:cNvPr id="6" name="Picture 5" descr="MD3_4426.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74299" y="1447800"/>
            <a:ext cx="3083301" cy="2051670"/>
          </a:xfrm>
          <a:prstGeom prst="rect">
            <a:avLst/>
          </a:prstGeom>
        </p:spPr>
      </p:pic>
      <p:pic>
        <p:nvPicPr>
          <p:cNvPr id="8" name="Picture 7" descr="MD3_4436.jpg"/>
          <p:cNvPicPr>
            <a:picLocks noChangeAspect="1"/>
          </p:cNvPicPr>
          <p:nvPr/>
        </p:nvPicPr>
        <p:blipFill>
          <a:blip r:embed="rId4" cstate="print"/>
          <a:stretch>
            <a:fillRect/>
          </a:stretch>
        </p:blipFill>
        <p:spPr>
          <a:xfrm>
            <a:off x="381000" y="3810000"/>
            <a:ext cx="1673167" cy="2514600"/>
          </a:xfrm>
          <a:prstGeom prst="rect">
            <a:avLst/>
          </a:prstGeom>
        </p:spPr>
      </p:pic>
      <p:pic>
        <p:nvPicPr>
          <p:cNvPr id="9" name="Picture 8" descr="MD3_4459.jpg"/>
          <p:cNvPicPr>
            <a:picLocks noChangeAspect="1"/>
          </p:cNvPicPr>
          <p:nvPr/>
        </p:nvPicPr>
        <p:blipFill>
          <a:blip r:embed="rId5" cstate="print">
            <a:clrChange>
              <a:clrFrom>
                <a:srgbClr val="FAFAF8"/>
              </a:clrFrom>
              <a:clrTo>
                <a:srgbClr val="FAFAF8">
                  <a:alpha val="0"/>
                </a:srgbClr>
              </a:clrTo>
            </a:clrChange>
          </a:blip>
          <a:stretch>
            <a:fillRect/>
          </a:stretch>
        </p:blipFill>
        <p:spPr>
          <a:xfrm>
            <a:off x="2057400" y="3581399"/>
            <a:ext cx="1828799" cy="2748439"/>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png"/>
          <p:cNvPicPr>
            <a:picLocks noChangeAspect="1"/>
          </p:cNvPicPr>
          <p:nvPr/>
        </p:nvPicPr>
        <p:blipFill>
          <a:blip r:embed="rId2" cstate="print"/>
          <a:stretch>
            <a:fillRect/>
          </a:stretch>
        </p:blipFill>
        <p:spPr>
          <a:xfrm>
            <a:off x="4099907" y="747258"/>
            <a:ext cx="4205893" cy="6034542"/>
          </a:xfrm>
          <a:prstGeom prst="rect">
            <a:avLst/>
          </a:prstGeom>
        </p:spPr>
      </p:pic>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16</a:t>
            </a:fld>
            <a:endParaRPr lang="en-US"/>
          </a:p>
        </p:txBody>
      </p:sp>
      <p:sp>
        <p:nvSpPr>
          <p:cNvPr id="11" name="TextBox 10"/>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Advertisements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17</a:t>
            </a:fld>
            <a:endParaRPr lang="en-US"/>
          </a:p>
        </p:txBody>
      </p:sp>
      <p:sp>
        <p:nvSpPr>
          <p:cNvPr id="6" name="TextBox 5"/>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Advertisements</a:t>
            </a:r>
          </a:p>
        </p:txBody>
      </p:sp>
      <p:pic>
        <p:nvPicPr>
          <p:cNvPr id="8" name="Picture 7" descr="lead.png"/>
          <p:cNvPicPr>
            <a:picLocks noChangeAspect="1"/>
          </p:cNvPicPr>
          <p:nvPr/>
        </p:nvPicPr>
        <p:blipFill>
          <a:blip r:embed="rId2" cstate="print"/>
          <a:srcRect l="3251" t="2591" r="3251" b="2591"/>
          <a:stretch>
            <a:fillRect/>
          </a:stretch>
        </p:blipFill>
        <p:spPr>
          <a:xfrm>
            <a:off x="4114800" y="762000"/>
            <a:ext cx="4191000" cy="5898444"/>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18</a:t>
            </a:fld>
            <a:endParaRPr lang="en-US"/>
          </a:p>
        </p:txBody>
      </p:sp>
      <p:sp>
        <p:nvSpPr>
          <p:cNvPr id="5" name="TextBox 4"/>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Articles</a:t>
            </a:r>
          </a:p>
        </p:txBody>
      </p:sp>
      <p:graphicFrame>
        <p:nvGraphicFramePr>
          <p:cNvPr id="6" name="Table 5"/>
          <p:cNvGraphicFramePr>
            <a:graphicFrameLocks noGrp="1"/>
          </p:cNvGraphicFramePr>
          <p:nvPr/>
        </p:nvGraphicFramePr>
        <p:xfrm>
          <a:off x="685800" y="1397000"/>
          <a:ext cx="7467600" cy="4434840"/>
        </p:xfrm>
        <a:graphic>
          <a:graphicData uri="http://schemas.openxmlformats.org/drawingml/2006/table">
            <a:tbl>
              <a:tblPr firstRow="1" bandRow="1">
                <a:tableStyleId>{5C22544A-7EE6-4342-B048-85BDC9FD1C3A}</a:tableStyleId>
              </a:tblPr>
              <a:tblGrid>
                <a:gridCol w="755516"/>
                <a:gridCol w="5791589"/>
                <a:gridCol w="920495"/>
              </a:tblGrid>
              <a:tr h="370840">
                <a:tc>
                  <a:txBody>
                    <a:bodyPr/>
                    <a:lstStyle/>
                    <a:p>
                      <a:pPr algn="ctr"/>
                      <a:r>
                        <a:rPr lang="en-US" sz="1600" dirty="0" smtClean="0"/>
                        <a:t>No.</a:t>
                      </a:r>
                      <a:endParaRPr lang="en-US" sz="1600" dirty="0"/>
                    </a:p>
                  </a:txBody>
                  <a:tcPr anchor="ctr"/>
                </a:tc>
                <a:tc>
                  <a:txBody>
                    <a:bodyPr/>
                    <a:lstStyle/>
                    <a:p>
                      <a:pPr algn="ctr"/>
                      <a:r>
                        <a:rPr lang="en-US" sz="1600" dirty="0" smtClean="0"/>
                        <a:t>Name of Article</a:t>
                      </a:r>
                      <a:endParaRPr lang="en-US" sz="1600" dirty="0"/>
                    </a:p>
                  </a:txBody>
                  <a:tcPr anchor="ctr"/>
                </a:tc>
                <a:tc>
                  <a:txBody>
                    <a:bodyPr/>
                    <a:lstStyle/>
                    <a:p>
                      <a:pPr algn="ctr"/>
                      <a:r>
                        <a:rPr lang="en-US" sz="1600" dirty="0" smtClean="0"/>
                        <a:t>Year</a:t>
                      </a:r>
                      <a:endParaRPr lang="en-US" sz="1600" dirty="0"/>
                    </a:p>
                  </a:txBody>
                  <a:tcPr anchor="ctr"/>
                </a:tc>
              </a:tr>
              <a:tr h="370840">
                <a:tc>
                  <a:txBody>
                    <a:bodyPr/>
                    <a:lstStyle/>
                    <a:p>
                      <a:pPr algn="ctr"/>
                      <a:r>
                        <a:rPr lang="en-US" sz="1600" b="1" dirty="0" smtClean="0"/>
                        <a:t>1.</a:t>
                      </a:r>
                      <a:endParaRPr lang="en-US" sz="1600" b="1" dirty="0"/>
                    </a:p>
                  </a:txBody>
                  <a:tcPr anchor="ctr"/>
                </a:tc>
                <a:tc>
                  <a:txBody>
                    <a:bodyPr/>
                    <a:lstStyle/>
                    <a:p>
                      <a:r>
                        <a:rPr lang="en-US" sz="1600" dirty="0" smtClean="0"/>
                        <a:t>Malaysian</a:t>
                      </a:r>
                      <a:r>
                        <a:rPr lang="en-US" sz="1600" baseline="0" dirty="0" smtClean="0"/>
                        <a:t> Success Stories in Islamic Finance</a:t>
                      </a:r>
                      <a:endParaRPr lang="en-US" sz="1600" dirty="0"/>
                    </a:p>
                  </a:txBody>
                  <a:tcPr anchor="ctr"/>
                </a:tc>
                <a:tc>
                  <a:txBody>
                    <a:bodyPr/>
                    <a:lstStyle/>
                    <a:p>
                      <a:pPr algn="ctr"/>
                      <a:r>
                        <a:rPr lang="en-US" sz="1600" dirty="0" smtClean="0"/>
                        <a:t>2010</a:t>
                      </a:r>
                      <a:endParaRPr lang="en-US" sz="1600" dirty="0"/>
                    </a:p>
                  </a:txBody>
                  <a:tcPr anchor="ctr"/>
                </a:tc>
              </a:tr>
              <a:tr h="370840">
                <a:tc>
                  <a:txBody>
                    <a:bodyPr/>
                    <a:lstStyle/>
                    <a:p>
                      <a:pPr algn="ctr"/>
                      <a:r>
                        <a:rPr lang="en-US" b="1" dirty="0" smtClean="0"/>
                        <a:t>2.</a:t>
                      </a:r>
                      <a:endParaRPr lang="en-US" b="1" dirty="0"/>
                    </a:p>
                  </a:txBody>
                  <a:tcPr anchor="ctr"/>
                </a:tc>
                <a:tc>
                  <a:txBody>
                    <a:bodyPr/>
                    <a:lstStyle/>
                    <a:p>
                      <a:r>
                        <a:rPr lang="en-US" sz="1600" dirty="0" smtClean="0"/>
                        <a:t>Euromoney Sukuk Book:</a:t>
                      </a:r>
                    </a:p>
                    <a:p>
                      <a:pPr>
                        <a:buFont typeface="Arial" charset="0"/>
                        <a:buChar char="•"/>
                      </a:pPr>
                      <a:r>
                        <a:rPr lang="en-US" sz="1600" dirty="0" smtClean="0"/>
                        <a:t>  </a:t>
                      </a:r>
                      <a:r>
                        <a:rPr lang="en-US" sz="1400" i="1" dirty="0" smtClean="0"/>
                        <a:t>Chapter 1: Overview of Sukuk Market</a:t>
                      </a:r>
                    </a:p>
                    <a:p>
                      <a:pPr>
                        <a:buFont typeface="Arial" charset="0"/>
                        <a:buChar char="•"/>
                      </a:pPr>
                      <a:r>
                        <a:rPr lang="en-US" sz="1400" i="1" dirty="0" smtClean="0"/>
                        <a:t>  Chapter 7: Sukuk Listing</a:t>
                      </a:r>
                      <a:endParaRPr lang="en-US" sz="1400" i="1" dirty="0"/>
                    </a:p>
                  </a:txBody>
                  <a:tcPr anchor="ctr"/>
                </a:tc>
                <a:tc>
                  <a:txBody>
                    <a:bodyPr/>
                    <a:lstStyle/>
                    <a:p>
                      <a:pPr algn="ctr"/>
                      <a:r>
                        <a:rPr lang="en-US" sz="1600" dirty="0" smtClean="0"/>
                        <a:t>2010</a:t>
                      </a:r>
                      <a:endParaRPr lang="en-US" sz="1600" dirty="0"/>
                    </a:p>
                  </a:txBody>
                  <a:tcPr anchor="ctr"/>
                </a:tc>
              </a:tr>
              <a:tr h="370840">
                <a:tc>
                  <a:txBody>
                    <a:bodyPr/>
                    <a:lstStyle/>
                    <a:p>
                      <a:pPr algn="ctr"/>
                      <a:r>
                        <a:rPr lang="en-US" b="1" dirty="0" smtClean="0"/>
                        <a:t>3.</a:t>
                      </a:r>
                      <a:endParaRPr lang="en-US" b="1" dirty="0"/>
                    </a:p>
                  </a:txBody>
                  <a:tcPr anchor="ctr"/>
                </a:tc>
                <a:tc>
                  <a:txBody>
                    <a:bodyPr/>
                    <a:lstStyle/>
                    <a:p>
                      <a:r>
                        <a:rPr lang="en-US" sz="1600" dirty="0" smtClean="0"/>
                        <a:t>Enhancing Appeal of Shari’ah-compliant Products – thorough</a:t>
                      </a:r>
                      <a:r>
                        <a:rPr lang="en-US" sz="1600" baseline="0" dirty="0" smtClean="0"/>
                        <a:t> Product Diversity and Heightened Governance &amp; Transparency</a:t>
                      </a:r>
                      <a:endParaRPr lang="en-US" sz="1600" dirty="0"/>
                    </a:p>
                  </a:txBody>
                  <a:tcPr anchor="ctr"/>
                </a:tc>
                <a:tc>
                  <a:txBody>
                    <a:bodyPr/>
                    <a:lstStyle/>
                    <a:p>
                      <a:pPr algn="ctr"/>
                      <a:r>
                        <a:rPr lang="en-US" sz="1600" dirty="0" smtClean="0"/>
                        <a:t>2010</a:t>
                      </a:r>
                      <a:endParaRPr lang="en-US" sz="1600" dirty="0"/>
                    </a:p>
                  </a:txBody>
                  <a:tcPr anchor="ctr"/>
                </a:tc>
              </a:tr>
              <a:tr h="370840">
                <a:tc>
                  <a:txBody>
                    <a:bodyPr/>
                    <a:lstStyle/>
                    <a:p>
                      <a:pPr algn="ctr"/>
                      <a:r>
                        <a:rPr lang="en-US" b="1" dirty="0" smtClean="0"/>
                        <a:t>4.</a:t>
                      </a:r>
                      <a:endParaRPr lang="en-US" b="1" dirty="0"/>
                    </a:p>
                  </a:txBody>
                  <a:tcPr anchor="ctr"/>
                </a:tc>
                <a:tc>
                  <a:txBody>
                    <a:bodyPr/>
                    <a:lstStyle/>
                    <a:p>
                      <a:r>
                        <a:rPr lang="en-US" sz="1600" dirty="0" smtClean="0"/>
                        <a:t>Introducing</a:t>
                      </a:r>
                      <a:r>
                        <a:rPr lang="en-US" sz="1600" baseline="0" dirty="0" smtClean="0"/>
                        <a:t> New Instruments and Developments in Islamic Finance</a:t>
                      </a:r>
                      <a:endParaRPr lang="en-US" sz="1600" dirty="0"/>
                    </a:p>
                  </a:txBody>
                  <a:tcPr anchor="ctr"/>
                </a:tc>
                <a:tc>
                  <a:txBody>
                    <a:bodyPr/>
                    <a:lstStyle/>
                    <a:p>
                      <a:pPr algn="ctr"/>
                      <a:r>
                        <a:rPr lang="en-US" sz="1600" dirty="0" smtClean="0"/>
                        <a:t>2010</a:t>
                      </a:r>
                      <a:endParaRPr lang="en-US" sz="1600" dirty="0"/>
                    </a:p>
                  </a:txBody>
                  <a:tcPr anchor="ctr"/>
                </a:tc>
              </a:tr>
              <a:tr h="370840">
                <a:tc>
                  <a:txBody>
                    <a:bodyPr/>
                    <a:lstStyle/>
                    <a:p>
                      <a:pPr algn="ctr"/>
                      <a:r>
                        <a:rPr lang="en-US" b="1" dirty="0" smtClean="0"/>
                        <a:t>5.</a:t>
                      </a:r>
                      <a:endParaRPr lang="en-US" b="1" dirty="0"/>
                    </a:p>
                  </a:txBody>
                  <a:tcPr anchor="ctr"/>
                </a:tc>
                <a:tc>
                  <a:txBody>
                    <a:bodyPr/>
                    <a:lstStyle/>
                    <a:p>
                      <a:r>
                        <a:rPr lang="en-US" sz="1600" dirty="0" smtClean="0"/>
                        <a:t>What Makes Malaysia Attractive in terms of Islamic Finance</a:t>
                      </a:r>
                      <a:endParaRPr lang="en-US" sz="1600" dirty="0"/>
                    </a:p>
                  </a:txBody>
                  <a:tcPr anchor="ctr"/>
                </a:tc>
                <a:tc>
                  <a:txBody>
                    <a:bodyPr/>
                    <a:lstStyle/>
                    <a:p>
                      <a:pPr algn="ctr"/>
                      <a:r>
                        <a:rPr lang="en-US" sz="1600" dirty="0" smtClean="0"/>
                        <a:t>2009</a:t>
                      </a:r>
                      <a:endParaRPr lang="en-US" sz="1600" dirty="0"/>
                    </a:p>
                  </a:txBody>
                  <a:tcPr anchor="ctr"/>
                </a:tc>
              </a:tr>
              <a:tr h="370840">
                <a:tc>
                  <a:txBody>
                    <a:bodyPr/>
                    <a:lstStyle/>
                    <a:p>
                      <a:pPr algn="ctr"/>
                      <a:r>
                        <a:rPr lang="en-US" b="1" dirty="0" smtClean="0"/>
                        <a:t>6.</a:t>
                      </a:r>
                      <a:endParaRPr lang="en-US" b="1" dirty="0"/>
                    </a:p>
                  </a:txBody>
                  <a:tcPr anchor="ctr"/>
                </a:tc>
                <a:tc>
                  <a:txBody>
                    <a:bodyPr/>
                    <a:lstStyle/>
                    <a:p>
                      <a:r>
                        <a:rPr lang="en-US" sz="1600" dirty="0" smtClean="0"/>
                        <a:t>Why Tawarruq</a:t>
                      </a:r>
                      <a:r>
                        <a:rPr lang="en-US" sz="1600" baseline="0" dirty="0" smtClean="0"/>
                        <a:t> Needs to Stay</a:t>
                      </a:r>
                    </a:p>
                    <a:p>
                      <a:r>
                        <a:rPr lang="en-US" sz="1400" i="1" baseline="0" dirty="0" smtClean="0"/>
                        <a:t>(Strengthen the practice, not rather prohibiting it)</a:t>
                      </a:r>
                      <a:endParaRPr lang="en-US" sz="1400" i="1" dirty="0"/>
                    </a:p>
                  </a:txBody>
                  <a:tcPr anchor="ctr"/>
                </a:tc>
                <a:tc>
                  <a:txBody>
                    <a:bodyPr/>
                    <a:lstStyle/>
                    <a:p>
                      <a:pPr algn="ctr"/>
                      <a:r>
                        <a:rPr lang="en-US" sz="1600" dirty="0" smtClean="0"/>
                        <a:t>2009</a:t>
                      </a:r>
                      <a:endParaRPr lang="en-US" sz="1600" dirty="0"/>
                    </a:p>
                  </a:txBody>
                  <a:tcPr anchor="ctr"/>
                </a:tc>
              </a:tr>
              <a:tr h="370840">
                <a:tc>
                  <a:txBody>
                    <a:bodyPr/>
                    <a:lstStyle/>
                    <a:p>
                      <a:pPr algn="ctr"/>
                      <a:r>
                        <a:rPr lang="en-US" b="1" dirty="0" smtClean="0"/>
                        <a:t>7.</a:t>
                      </a:r>
                      <a:endParaRPr lang="en-US" b="1" dirty="0"/>
                    </a:p>
                  </a:txBody>
                  <a:tcPr anchor="ctr"/>
                </a:tc>
                <a:tc>
                  <a:txBody>
                    <a:bodyPr/>
                    <a:lstStyle/>
                    <a:p>
                      <a:r>
                        <a:rPr lang="en-US" sz="1600" dirty="0" smtClean="0"/>
                        <a:t>Bursa Malaysia’s Role in Developing Malaysian Islamic Capital Market</a:t>
                      </a:r>
                      <a:endParaRPr lang="en-US" sz="1600" dirty="0"/>
                    </a:p>
                  </a:txBody>
                  <a:tcPr anchor="ctr"/>
                </a:tc>
                <a:tc>
                  <a:txBody>
                    <a:bodyPr/>
                    <a:lstStyle/>
                    <a:p>
                      <a:pPr algn="ctr"/>
                      <a:r>
                        <a:rPr lang="en-US" sz="1600" dirty="0" smtClean="0"/>
                        <a:t>2009</a:t>
                      </a:r>
                      <a:endParaRPr lang="en-US" sz="1600" dirty="0"/>
                    </a:p>
                  </a:txBody>
                  <a:tcPr anchor="ctr"/>
                </a:tc>
              </a:tr>
            </a:tbl>
          </a:graphicData>
        </a:graphic>
      </p:graphicFrame>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19</a:t>
            </a:fld>
            <a:endParaRPr lang="en-US"/>
          </a:p>
        </p:txBody>
      </p:sp>
      <p:graphicFrame>
        <p:nvGraphicFramePr>
          <p:cNvPr id="6" name="Table 5"/>
          <p:cNvGraphicFramePr>
            <a:graphicFrameLocks noGrp="1"/>
          </p:cNvGraphicFramePr>
          <p:nvPr/>
        </p:nvGraphicFramePr>
        <p:xfrm>
          <a:off x="685800" y="2062480"/>
          <a:ext cx="3962400" cy="3708400"/>
        </p:xfrm>
        <a:graphic>
          <a:graphicData uri="http://schemas.openxmlformats.org/drawingml/2006/table">
            <a:tbl>
              <a:tblPr firstRow="1" bandRow="1">
                <a:tableStyleId>{9DCAF9ED-07DC-4A11-8D7F-57B35C25682E}</a:tableStyleId>
              </a:tblPr>
              <a:tblGrid>
                <a:gridCol w="3962400"/>
              </a:tblGrid>
              <a:tr h="370840">
                <a:tc>
                  <a:txBody>
                    <a:bodyPr/>
                    <a:lstStyle/>
                    <a:p>
                      <a:pPr algn="ctr"/>
                      <a:r>
                        <a:rPr lang="en-US" dirty="0" smtClean="0"/>
                        <a:t>Islamic</a:t>
                      </a:r>
                      <a:r>
                        <a:rPr lang="en-US" baseline="0" dirty="0" smtClean="0"/>
                        <a:t> Sites</a:t>
                      </a:r>
                      <a:endParaRPr lang="en-US" dirty="0"/>
                    </a:p>
                  </a:txBody>
                  <a:tcPr/>
                </a:tc>
              </a:tr>
              <a:tr h="370840">
                <a:tc>
                  <a:txBody>
                    <a:bodyPr/>
                    <a:lstStyle/>
                    <a:p>
                      <a:pPr algn="ctr"/>
                      <a:r>
                        <a:rPr lang="en-US" dirty="0" smtClean="0"/>
                        <a:t>Islamic Finance</a:t>
                      </a:r>
                      <a:r>
                        <a:rPr lang="en-US" baseline="0" dirty="0" smtClean="0"/>
                        <a:t> News (IFN)</a:t>
                      </a:r>
                      <a:endParaRPr lang="en-US" dirty="0"/>
                    </a:p>
                  </a:txBody>
                  <a:tcPr/>
                </a:tc>
              </a:tr>
              <a:tr h="370840">
                <a:tc>
                  <a:txBody>
                    <a:bodyPr/>
                    <a:lstStyle/>
                    <a:p>
                      <a:pPr algn="ctr"/>
                      <a:r>
                        <a:rPr lang="en-US" dirty="0" smtClean="0"/>
                        <a:t>Islamic Finance Asia</a:t>
                      </a:r>
                      <a:endParaRPr lang="en-US" dirty="0"/>
                    </a:p>
                  </a:txBody>
                  <a:tcPr/>
                </a:tc>
              </a:tr>
              <a:tr h="370840">
                <a:tc>
                  <a:txBody>
                    <a:bodyPr/>
                    <a:lstStyle/>
                    <a:p>
                      <a:pPr algn="ctr"/>
                      <a:r>
                        <a:rPr lang="en-US" dirty="0" smtClean="0"/>
                        <a:t>Zawya</a:t>
                      </a:r>
                      <a:endParaRPr lang="en-US" dirty="0"/>
                    </a:p>
                  </a:txBody>
                  <a:tcPr/>
                </a:tc>
              </a:tr>
              <a:tr h="370840">
                <a:tc>
                  <a:txBody>
                    <a:bodyPr/>
                    <a:lstStyle/>
                    <a:p>
                      <a:pPr algn="ctr"/>
                      <a:r>
                        <a:rPr lang="en-US" dirty="0" err="1" smtClean="0"/>
                        <a:t>Sukuk.me</a:t>
                      </a:r>
                      <a:endParaRPr lang="en-US" dirty="0"/>
                    </a:p>
                  </a:txBody>
                  <a:tcPr/>
                </a:tc>
              </a:tr>
              <a:tr h="370840">
                <a:tc>
                  <a:txBody>
                    <a:bodyPr/>
                    <a:lstStyle/>
                    <a:p>
                      <a:pPr algn="ctr"/>
                      <a:r>
                        <a:rPr lang="en-US" dirty="0" smtClean="0"/>
                        <a:t>Muslims.net</a:t>
                      </a:r>
                      <a:endParaRPr lang="en-US" dirty="0"/>
                    </a:p>
                  </a:txBody>
                  <a:tcPr/>
                </a:tc>
              </a:tr>
              <a:tr h="370840">
                <a:tc>
                  <a:txBody>
                    <a:bodyPr/>
                    <a:lstStyle/>
                    <a:p>
                      <a:pPr algn="ctr"/>
                      <a:r>
                        <a:rPr lang="en-US" dirty="0" smtClean="0"/>
                        <a:t>Emiratesfn.com</a:t>
                      </a:r>
                      <a:endParaRPr lang="en-US" dirty="0"/>
                    </a:p>
                  </a:txBody>
                  <a:tcPr/>
                </a:tc>
              </a:tr>
              <a:tr h="370840">
                <a:tc>
                  <a:txBody>
                    <a:bodyPr/>
                    <a:lstStyle/>
                    <a:p>
                      <a:pPr algn="ctr"/>
                      <a:r>
                        <a:rPr lang="en-US" dirty="0" smtClean="0"/>
                        <a:t>Tradearabia.online</a:t>
                      </a:r>
                      <a:endParaRPr lang="en-US" dirty="0"/>
                    </a:p>
                  </a:txBody>
                  <a:tcPr/>
                </a:tc>
              </a:tr>
              <a:tr h="370840">
                <a:tc>
                  <a:txBody>
                    <a:bodyPr/>
                    <a:lstStyle/>
                    <a:p>
                      <a:pPr algn="ctr"/>
                      <a:r>
                        <a:rPr lang="en-US" dirty="0" smtClean="0"/>
                        <a:t>Global</a:t>
                      </a:r>
                      <a:r>
                        <a:rPr lang="en-US" baseline="0" dirty="0" smtClean="0"/>
                        <a:t> Islamic Finance Magazine</a:t>
                      </a:r>
                      <a:endParaRPr lang="en-US" dirty="0"/>
                    </a:p>
                  </a:txBody>
                  <a:tcPr/>
                </a:tc>
              </a:tr>
              <a:tr h="370840">
                <a:tc>
                  <a:txBody>
                    <a:bodyPr/>
                    <a:lstStyle/>
                    <a:p>
                      <a:pPr algn="ctr"/>
                      <a:r>
                        <a:rPr lang="en-US" dirty="0" smtClean="0"/>
                        <a:t>Yasaar Media</a:t>
                      </a:r>
                      <a:endParaRPr lang="en-US" dirty="0"/>
                    </a:p>
                  </a:txBody>
                  <a:tcPr/>
                </a:tc>
              </a:tr>
            </a:tbl>
          </a:graphicData>
        </a:graphic>
      </p:graphicFrame>
      <p:graphicFrame>
        <p:nvGraphicFramePr>
          <p:cNvPr id="7" name="Table 6"/>
          <p:cNvGraphicFramePr>
            <a:graphicFrameLocks noGrp="1"/>
          </p:cNvGraphicFramePr>
          <p:nvPr/>
        </p:nvGraphicFramePr>
        <p:xfrm>
          <a:off x="4800600" y="2057400"/>
          <a:ext cx="3505200" cy="3708400"/>
        </p:xfrm>
        <a:graphic>
          <a:graphicData uri="http://schemas.openxmlformats.org/drawingml/2006/table">
            <a:tbl>
              <a:tblPr firstRow="1" bandRow="1">
                <a:tableStyleId>{9DCAF9ED-07DC-4A11-8D7F-57B35C25682E}</a:tableStyleId>
              </a:tblPr>
              <a:tblGrid>
                <a:gridCol w="3505200"/>
              </a:tblGrid>
              <a:tr h="370840">
                <a:tc>
                  <a:txBody>
                    <a:bodyPr/>
                    <a:lstStyle/>
                    <a:p>
                      <a:pPr algn="ctr"/>
                      <a:r>
                        <a:rPr lang="en-US" dirty="0" smtClean="0"/>
                        <a:t>Other Financials / Wires</a:t>
                      </a:r>
                      <a:endParaRPr lang="en-US" dirty="0"/>
                    </a:p>
                  </a:txBody>
                  <a:tcPr/>
                </a:tc>
              </a:tr>
              <a:tr h="370840">
                <a:tc>
                  <a:txBody>
                    <a:bodyPr/>
                    <a:lstStyle/>
                    <a:p>
                      <a:pPr algn="ctr"/>
                      <a:r>
                        <a:rPr lang="en-US" dirty="0" smtClean="0"/>
                        <a:t>Reuters / Bloomberg</a:t>
                      </a:r>
                      <a:endParaRPr lang="en-US" dirty="0"/>
                    </a:p>
                  </a:txBody>
                  <a:tcPr/>
                </a:tc>
              </a:tr>
              <a:tr h="370840">
                <a:tc>
                  <a:txBody>
                    <a:bodyPr/>
                    <a:lstStyle/>
                    <a:p>
                      <a:pPr algn="ctr"/>
                      <a:r>
                        <a:rPr lang="en-US" dirty="0" smtClean="0"/>
                        <a:t>Malaysian Business</a:t>
                      </a:r>
                      <a:endParaRPr lang="en-US" dirty="0"/>
                    </a:p>
                  </a:txBody>
                  <a:tcPr/>
                </a:tc>
              </a:tr>
              <a:tr h="370840">
                <a:tc>
                  <a:txBody>
                    <a:bodyPr/>
                    <a:lstStyle/>
                    <a:p>
                      <a:pPr algn="ctr"/>
                      <a:r>
                        <a:rPr lang="en-US" dirty="0" smtClean="0"/>
                        <a:t>Asia Money</a:t>
                      </a:r>
                      <a:endParaRPr lang="en-US" dirty="0"/>
                    </a:p>
                  </a:txBody>
                  <a:tcPr/>
                </a:tc>
              </a:tr>
              <a:tr h="370840">
                <a:tc>
                  <a:txBody>
                    <a:bodyPr/>
                    <a:lstStyle/>
                    <a:p>
                      <a:pPr algn="ctr"/>
                      <a:r>
                        <a:rPr lang="en-US" dirty="0" smtClean="0"/>
                        <a:t>Institutional investor</a:t>
                      </a:r>
                      <a:endParaRPr lang="en-US" dirty="0"/>
                    </a:p>
                  </a:txBody>
                  <a:tcPr/>
                </a:tc>
              </a:tr>
              <a:tr h="370840">
                <a:tc>
                  <a:txBody>
                    <a:bodyPr/>
                    <a:lstStyle/>
                    <a:p>
                      <a:pPr algn="ctr"/>
                      <a:r>
                        <a:rPr lang="en-US" dirty="0" smtClean="0"/>
                        <a:t>Fortune</a:t>
                      </a:r>
                      <a:endParaRPr lang="en-US" dirty="0"/>
                    </a:p>
                  </a:txBody>
                  <a:tcPr/>
                </a:tc>
              </a:tr>
              <a:tr h="370840">
                <a:tc>
                  <a:txBody>
                    <a:bodyPr/>
                    <a:lstStyle/>
                    <a:p>
                      <a:pPr algn="ctr"/>
                      <a:r>
                        <a:rPr lang="en-US" dirty="0" smtClean="0"/>
                        <a:t>The Asset</a:t>
                      </a:r>
                      <a:endParaRPr lang="en-US" dirty="0"/>
                    </a:p>
                  </a:txBody>
                  <a:tcPr/>
                </a:tc>
              </a:tr>
              <a:tr h="370840">
                <a:tc>
                  <a:txBody>
                    <a:bodyPr/>
                    <a:lstStyle/>
                    <a:p>
                      <a:pPr algn="ctr"/>
                      <a:r>
                        <a:rPr lang="en-US" dirty="0" smtClean="0"/>
                        <a:t>Forbes</a:t>
                      </a:r>
                      <a:endParaRPr lang="en-US" dirty="0"/>
                    </a:p>
                  </a:txBody>
                  <a:tcPr/>
                </a:tc>
              </a:tr>
              <a:tr h="370840">
                <a:tc>
                  <a:txBody>
                    <a:bodyPr/>
                    <a:lstStyle/>
                    <a:p>
                      <a:pPr algn="ctr"/>
                      <a:r>
                        <a:rPr lang="en-US" dirty="0" smtClean="0"/>
                        <a:t>FTSE Global Market</a:t>
                      </a:r>
                      <a:endParaRPr lang="en-US" dirty="0"/>
                    </a:p>
                  </a:txBody>
                  <a:tcPr/>
                </a:tc>
              </a:tr>
              <a:tr h="370840">
                <a:tc>
                  <a:txBody>
                    <a:bodyPr/>
                    <a:lstStyle/>
                    <a:p>
                      <a:pPr algn="ctr"/>
                      <a:r>
                        <a:rPr lang="en-US" dirty="0" smtClean="0"/>
                        <a:t>Finance Asia</a:t>
                      </a:r>
                      <a:endParaRPr lang="en-US" dirty="0"/>
                    </a:p>
                  </a:txBody>
                  <a:tcPr/>
                </a:tc>
              </a:tr>
            </a:tbl>
          </a:graphicData>
        </a:graphic>
      </p:graphicFrame>
      <p:sp>
        <p:nvSpPr>
          <p:cNvPr id="8" name="TextBox 7"/>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Publications / Websites</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2</a:t>
            </a:fld>
            <a:endParaRPr lang="en-US"/>
          </a:p>
        </p:txBody>
      </p:sp>
      <p:sp>
        <p:nvSpPr>
          <p:cNvPr id="5" name="TextBox 4"/>
          <p:cNvSpPr txBox="1"/>
          <p:nvPr/>
        </p:nvSpPr>
        <p:spPr>
          <a:xfrm>
            <a:off x="609600" y="762000"/>
            <a:ext cx="38100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Content</a:t>
            </a:r>
          </a:p>
        </p:txBody>
      </p:sp>
      <p:sp>
        <p:nvSpPr>
          <p:cNvPr id="6" name="TextBox 5"/>
          <p:cNvSpPr txBox="1">
            <a:spLocks noChangeArrowheads="1"/>
          </p:cNvSpPr>
          <p:nvPr/>
        </p:nvSpPr>
        <p:spPr bwMode="auto">
          <a:xfrm>
            <a:off x="609600" y="1447800"/>
            <a:ext cx="4598054" cy="3062377"/>
          </a:xfrm>
          <a:prstGeom prst="rect">
            <a:avLst/>
          </a:prstGeom>
          <a:noFill/>
          <a:ln w="9525">
            <a:noFill/>
            <a:miter lim="800000"/>
            <a:headEnd/>
            <a:tailEnd/>
          </a:ln>
        </p:spPr>
        <p:txBody>
          <a:bodyPr wrap="none">
            <a:spAutoFit/>
          </a:bodyPr>
          <a:lstStyle/>
          <a:p>
            <a:pPr marL="519113" indent="-519113">
              <a:spcAft>
                <a:spcPts val="1200"/>
              </a:spcAft>
              <a:buFontTx/>
              <a:buAutoNum type="arabicPeriod"/>
            </a:pPr>
            <a:r>
              <a:rPr lang="en-US" sz="2000" dirty="0" smtClean="0">
                <a:ea typeface="Arial Unicode MS" pitchFamily="34" charset="-128"/>
              </a:rPr>
              <a:t>Brief Overview on Bursa Malaysia</a:t>
            </a:r>
          </a:p>
          <a:p>
            <a:pPr marL="519113" indent="-519113">
              <a:spcAft>
                <a:spcPts val="1200"/>
              </a:spcAft>
              <a:buFontTx/>
              <a:buAutoNum type="arabicPeriod"/>
            </a:pPr>
            <a:r>
              <a:rPr lang="en-US" sz="2000" dirty="0" smtClean="0">
                <a:ea typeface="Arial Unicode MS" pitchFamily="34" charset="-128"/>
              </a:rPr>
              <a:t>Business Lines</a:t>
            </a:r>
          </a:p>
          <a:p>
            <a:pPr marL="519113" indent="-519113">
              <a:spcAft>
                <a:spcPts val="600"/>
              </a:spcAft>
              <a:buFontTx/>
              <a:buAutoNum type="arabicPeriod"/>
            </a:pPr>
            <a:r>
              <a:rPr lang="en-US" sz="2000" dirty="0" smtClean="0">
                <a:ea typeface="Arial Unicode MS" pitchFamily="34" charset="-128"/>
              </a:rPr>
              <a:t>Market Education &amp; Engagements</a:t>
            </a:r>
          </a:p>
          <a:p>
            <a:pPr marL="519113" indent="-519113">
              <a:spcAft>
                <a:spcPts val="1200"/>
              </a:spcAft>
            </a:pPr>
            <a:r>
              <a:rPr lang="en-US" sz="2000" dirty="0" smtClean="0">
                <a:ea typeface="Arial Unicode MS" pitchFamily="34" charset="-128"/>
              </a:rPr>
              <a:t>4.	Islamic Markets</a:t>
            </a:r>
          </a:p>
          <a:p>
            <a:pPr marL="519113">
              <a:spcAft>
                <a:spcPts val="1200"/>
              </a:spcAft>
              <a:buFont typeface="Wingdings" pitchFamily="2" charset="2"/>
              <a:buChar char="§"/>
            </a:pPr>
            <a:r>
              <a:rPr lang="en-US" sz="2000" dirty="0" smtClean="0">
                <a:ea typeface="Arial Unicode MS" pitchFamily="34" charset="-128"/>
              </a:rPr>
              <a:t>	</a:t>
            </a:r>
            <a:r>
              <a:rPr lang="en-US" i="1" dirty="0" smtClean="0">
                <a:ea typeface="Arial Unicode MS" pitchFamily="34" charset="-128"/>
              </a:rPr>
              <a:t>Sukuk Listings</a:t>
            </a:r>
          </a:p>
          <a:p>
            <a:pPr marL="519113">
              <a:spcAft>
                <a:spcPts val="1200"/>
              </a:spcAft>
              <a:buFont typeface="Wingdings" pitchFamily="2" charset="2"/>
              <a:buChar char="§"/>
            </a:pPr>
            <a:r>
              <a:rPr lang="en-US" i="1" dirty="0" smtClean="0">
                <a:ea typeface="Arial Unicode MS" pitchFamily="34" charset="-128"/>
              </a:rPr>
              <a:t>	Bursa Suq Al-Sila’</a:t>
            </a:r>
          </a:p>
          <a:p>
            <a:pPr>
              <a:spcAft>
                <a:spcPts val="1200"/>
              </a:spcAft>
              <a:tabLst>
                <a:tab pos="519113" algn="l"/>
              </a:tabLst>
            </a:pPr>
            <a:r>
              <a:rPr lang="en-US" sz="2000" dirty="0" smtClean="0">
                <a:ea typeface="Arial Unicode MS" pitchFamily="34" charset="-128"/>
              </a:rPr>
              <a:t>5.	Marketing Communication Plan</a:t>
            </a:r>
          </a:p>
        </p:txBody>
      </p:sp>
      <p:grpSp>
        <p:nvGrpSpPr>
          <p:cNvPr id="7" name="Group 6"/>
          <p:cNvGrpSpPr/>
          <p:nvPr/>
        </p:nvGrpSpPr>
        <p:grpSpPr>
          <a:xfrm>
            <a:off x="4876800" y="2971800"/>
            <a:ext cx="4114800" cy="3733800"/>
            <a:chOff x="5181600" y="2057400"/>
            <a:chExt cx="2971800" cy="2362200"/>
          </a:xfrm>
        </p:grpSpPr>
        <p:sp>
          <p:nvSpPr>
            <p:cNvPr id="8" name="Line 5"/>
            <p:cNvSpPr>
              <a:spLocks noChangeShapeType="1"/>
            </p:cNvSpPr>
            <p:nvPr/>
          </p:nvSpPr>
          <p:spPr bwMode="gray">
            <a:xfrm flipV="1">
              <a:off x="5206730"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 name="Line 6"/>
            <p:cNvSpPr>
              <a:spLocks noChangeShapeType="1"/>
            </p:cNvSpPr>
            <p:nvPr/>
          </p:nvSpPr>
          <p:spPr bwMode="gray">
            <a:xfrm flipV="1">
              <a:off x="5329159"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 name="Arc 7"/>
            <p:cNvSpPr>
              <a:spLocks/>
            </p:cNvSpPr>
            <p:nvPr/>
          </p:nvSpPr>
          <p:spPr bwMode="gray">
            <a:xfrm>
              <a:off x="5206730"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1" name="Line 8"/>
            <p:cNvSpPr>
              <a:spLocks noChangeShapeType="1"/>
            </p:cNvSpPr>
            <p:nvPr/>
          </p:nvSpPr>
          <p:spPr bwMode="gray">
            <a:xfrm flipV="1">
              <a:off x="5381352"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 name="Line 9"/>
            <p:cNvSpPr>
              <a:spLocks noChangeShapeType="1"/>
            </p:cNvSpPr>
            <p:nvPr/>
          </p:nvSpPr>
          <p:spPr bwMode="gray">
            <a:xfrm flipV="1">
              <a:off x="5502493"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 name="Arc 10"/>
            <p:cNvSpPr>
              <a:spLocks/>
            </p:cNvSpPr>
            <p:nvPr/>
          </p:nvSpPr>
          <p:spPr bwMode="gray">
            <a:xfrm>
              <a:off x="5381352" y="4225688"/>
              <a:ext cx="120496"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4" name="Line 11"/>
            <p:cNvSpPr>
              <a:spLocks noChangeShapeType="1"/>
            </p:cNvSpPr>
            <p:nvPr/>
          </p:nvSpPr>
          <p:spPr bwMode="gray">
            <a:xfrm flipV="1">
              <a:off x="5554686"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 name="Line 12"/>
            <p:cNvSpPr>
              <a:spLocks noChangeShapeType="1"/>
            </p:cNvSpPr>
            <p:nvPr/>
          </p:nvSpPr>
          <p:spPr bwMode="gray">
            <a:xfrm flipV="1">
              <a:off x="5677115"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6" name="Arc 13"/>
            <p:cNvSpPr>
              <a:spLocks/>
            </p:cNvSpPr>
            <p:nvPr/>
          </p:nvSpPr>
          <p:spPr bwMode="gray">
            <a:xfrm>
              <a:off x="5554686" y="4225688"/>
              <a:ext cx="123718"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 name="Line 14"/>
            <p:cNvSpPr>
              <a:spLocks noChangeShapeType="1"/>
            </p:cNvSpPr>
            <p:nvPr/>
          </p:nvSpPr>
          <p:spPr bwMode="gray">
            <a:xfrm flipV="1">
              <a:off x="5729308"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8" name="Line 15"/>
            <p:cNvSpPr>
              <a:spLocks noChangeShapeType="1"/>
            </p:cNvSpPr>
            <p:nvPr/>
          </p:nvSpPr>
          <p:spPr bwMode="gray">
            <a:xfrm flipV="1">
              <a:off x="5851737"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9" name="Arc 16"/>
            <p:cNvSpPr>
              <a:spLocks/>
            </p:cNvSpPr>
            <p:nvPr/>
          </p:nvSpPr>
          <p:spPr bwMode="gray">
            <a:xfrm>
              <a:off x="5729308" y="4225688"/>
              <a:ext cx="120496"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0" name="Line 17"/>
            <p:cNvSpPr>
              <a:spLocks noChangeShapeType="1"/>
            </p:cNvSpPr>
            <p:nvPr/>
          </p:nvSpPr>
          <p:spPr bwMode="gray">
            <a:xfrm flipV="1">
              <a:off x="5903930"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 name="Line 18"/>
            <p:cNvSpPr>
              <a:spLocks noChangeShapeType="1"/>
            </p:cNvSpPr>
            <p:nvPr/>
          </p:nvSpPr>
          <p:spPr bwMode="gray">
            <a:xfrm flipV="1">
              <a:off x="6024426"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2" name="Arc 19"/>
            <p:cNvSpPr>
              <a:spLocks/>
            </p:cNvSpPr>
            <p:nvPr/>
          </p:nvSpPr>
          <p:spPr bwMode="gray">
            <a:xfrm>
              <a:off x="5903930"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 name="Line 20"/>
            <p:cNvSpPr>
              <a:spLocks noChangeShapeType="1"/>
            </p:cNvSpPr>
            <p:nvPr/>
          </p:nvSpPr>
          <p:spPr bwMode="gray">
            <a:xfrm flipV="1">
              <a:off x="6077264"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 name="Line 21"/>
            <p:cNvSpPr>
              <a:spLocks noChangeShapeType="1"/>
            </p:cNvSpPr>
            <p:nvPr/>
          </p:nvSpPr>
          <p:spPr bwMode="gray">
            <a:xfrm flipV="1">
              <a:off x="6199048"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 name="Arc 22"/>
            <p:cNvSpPr>
              <a:spLocks/>
            </p:cNvSpPr>
            <p:nvPr/>
          </p:nvSpPr>
          <p:spPr bwMode="gray">
            <a:xfrm>
              <a:off x="6077264"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6" name="Line 23"/>
            <p:cNvSpPr>
              <a:spLocks noChangeShapeType="1"/>
            </p:cNvSpPr>
            <p:nvPr/>
          </p:nvSpPr>
          <p:spPr bwMode="gray">
            <a:xfrm flipV="1">
              <a:off x="5188044" y="4078315"/>
              <a:ext cx="0" cy="33987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 name="Line 24"/>
            <p:cNvSpPr>
              <a:spLocks noChangeShapeType="1"/>
            </p:cNvSpPr>
            <p:nvPr/>
          </p:nvSpPr>
          <p:spPr bwMode="gray">
            <a:xfrm>
              <a:off x="5188044" y="4419600"/>
              <a:ext cx="1489122"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8" name="Line 25"/>
            <p:cNvSpPr>
              <a:spLocks noChangeShapeType="1"/>
            </p:cNvSpPr>
            <p:nvPr/>
          </p:nvSpPr>
          <p:spPr bwMode="gray">
            <a:xfrm>
              <a:off x="5189332" y="4177034"/>
              <a:ext cx="102260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9" name="Line 26"/>
            <p:cNvSpPr>
              <a:spLocks noChangeShapeType="1"/>
            </p:cNvSpPr>
            <p:nvPr/>
          </p:nvSpPr>
          <p:spPr bwMode="gray">
            <a:xfrm>
              <a:off x="5191265" y="4167162"/>
              <a:ext cx="102260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 name="Rectangle 27"/>
            <p:cNvSpPr>
              <a:spLocks noChangeArrowheads="1"/>
            </p:cNvSpPr>
            <p:nvPr/>
          </p:nvSpPr>
          <p:spPr bwMode="gray">
            <a:xfrm>
              <a:off x="5181600" y="4047994"/>
              <a:ext cx="1034846" cy="25385"/>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1" name="Rectangle 28"/>
            <p:cNvSpPr>
              <a:spLocks noChangeArrowheads="1"/>
            </p:cNvSpPr>
            <p:nvPr/>
          </p:nvSpPr>
          <p:spPr bwMode="gray">
            <a:xfrm>
              <a:off x="5181600" y="4022609"/>
              <a:ext cx="1034846" cy="25385"/>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 name="Line 29"/>
            <p:cNvSpPr>
              <a:spLocks noChangeShapeType="1"/>
            </p:cNvSpPr>
            <p:nvPr/>
          </p:nvSpPr>
          <p:spPr bwMode="gray">
            <a:xfrm>
              <a:off x="5181600" y="4013443"/>
              <a:ext cx="103484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3" name="Freeform 30"/>
            <p:cNvSpPr>
              <a:spLocks/>
            </p:cNvSpPr>
            <p:nvPr/>
          </p:nvSpPr>
          <p:spPr bwMode="gray">
            <a:xfrm>
              <a:off x="5181600" y="3903442"/>
              <a:ext cx="1063843" cy="126924"/>
            </a:xfrm>
            <a:custGeom>
              <a:avLst/>
              <a:gdLst>
                <a:gd name="T0" fmla="*/ 0 w 1652"/>
                <a:gd name="T1" fmla="*/ 180 h 180"/>
                <a:gd name="T2" fmla="*/ 0 w 1652"/>
                <a:gd name="T3" fmla="*/ 0 h 180"/>
                <a:gd name="T4" fmla="*/ 1652 w 1652"/>
                <a:gd name="T5" fmla="*/ 0 h 180"/>
                <a:gd name="T6" fmla="*/ 0 60000 65536"/>
                <a:gd name="T7" fmla="*/ 0 60000 65536"/>
                <a:gd name="T8" fmla="*/ 0 60000 65536"/>
                <a:gd name="T9" fmla="*/ 0 w 1652"/>
                <a:gd name="T10" fmla="*/ 0 h 180"/>
                <a:gd name="T11" fmla="*/ 1652 w 1652"/>
                <a:gd name="T12" fmla="*/ 180 h 180"/>
              </a:gdLst>
              <a:ahLst/>
              <a:cxnLst>
                <a:cxn ang="T6">
                  <a:pos x="T0" y="T1"/>
                </a:cxn>
                <a:cxn ang="T7">
                  <a:pos x="T2" y="T3"/>
                </a:cxn>
                <a:cxn ang="T8">
                  <a:pos x="T4" y="T5"/>
                </a:cxn>
              </a:cxnLst>
              <a:rect l="T9" t="T10" r="T11" b="T12"/>
              <a:pathLst>
                <a:path w="1652" h="180">
                  <a:moveTo>
                    <a:pt x="0" y="180"/>
                  </a:moveTo>
                  <a:lnTo>
                    <a:pt x="0" y="0"/>
                  </a:lnTo>
                  <a:lnTo>
                    <a:pt x="1652"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34" name="Rectangle 31"/>
            <p:cNvSpPr>
              <a:spLocks noChangeArrowheads="1"/>
            </p:cNvSpPr>
            <p:nvPr/>
          </p:nvSpPr>
          <p:spPr bwMode="gray">
            <a:xfrm>
              <a:off x="6238999" y="3935173"/>
              <a:ext cx="63792" cy="48442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5" name="Freeform 32"/>
            <p:cNvSpPr>
              <a:spLocks/>
            </p:cNvSpPr>
            <p:nvPr/>
          </p:nvSpPr>
          <p:spPr bwMode="gray">
            <a:xfrm>
              <a:off x="6216446" y="4013443"/>
              <a:ext cx="71524" cy="404747"/>
            </a:xfrm>
            <a:custGeom>
              <a:avLst/>
              <a:gdLst>
                <a:gd name="T0" fmla="*/ 0 w 110"/>
                <a:gd name="T1" fmla="*/ 574 h 574"/>
                <a:gd name="T2" fmla="*/ 0 w 110"/>
                <a:gd name="T3" fmla="*/ 0 h 574"/>
                <a:gd name="T4" fmla="*/ 110 w 110"/>
                <a:gd name="T5" fmla="*/ 0 h 574"/>
                <a:gd name="T6" fmla="*/ 110 w 110"/>
                <a:gd name="T7" fmla="*/ 574 h 574"/>
                <a:gd name="T8" fmla="*/ 0 60000 65536"/>
                <a:gd name="T9" fmla="*/ 0 60000 65536"/>
                <a:gd name="T10" fmla="*/ 0 60000 65536"/>
                <a:gd name="T11" fmla="*/ 0 60000 65536"/>
                <a:gd name="T12" fmla="*/ 0 w 110"/>
                <a:gd name="T13" fmla="*/ 0 h 574"/>
                <a:gd name="T14" fmla="*/ 110 w 110"/>
                <a:gd name="T15" fmla="*/ 574 h 574"/>
              </a:gdLst>
              <a:ahLst/>
              <a:cxnLst>
                <a:cxn ang="T8">
                  <a:pos x="T0" y="T1"/>
                </a:cxn>
                <a:cxn ang="T9">
                  <a:pos x="T2" y="T3"/>
                </a:cxn>
                <a:cxn ang="T10">
                  <a:pos x="T4" y="T5"/>
                </a:cxn>
                <a:cxn ang="T11">
                  <a:pos x="T6" y="T7"/>
                </a:cxn>
              </a:cxnLst>
              <a:rect l="T12" t="T13" r="T14" b="T15"/>
              <a:pathLst>
                <a:path w="110" h="574">
                  <a:moveTo>
                    <a:pt x="0" y="574"/>
                  </a:moveTo>
                  <a:lnTo>
                    <a:pt x="0" y="0"/>
                  </a:lnTo>
                  <a:lnTo>
                    <a:pt x="110" y="0"/>
                  </a:lnTo>
                  <a:lnTo>
                    <a:pt x="110" y="574"/>
                  </a:lnTo>
                </a:path>
              </a:pathLst>
            </a:custGeom>
            <a:solidFill>
              <a:schemeClr val="bg1"/>
            </a:solid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36" name="Rectangle 33"/>
            <p:cNvSpPr>
              <a:spLocks noChangeArrowheads="1"/>
            </p:cNvSpPr>
            <p:nvPr/>
          </p:nvSpPr>
          <p:spPr bwMode="gray">
            <a:xfrm>
              <a:off x="6226112" y="3914724"/>
              <a:ext cx="77968" cy="1903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7" name="Rectangle 34"/>
            <p:cNvSpPr>
              <a:spLocks noChangeArrowheads="1"/>
            </p:cNvSpPr>
            <p:nvPr/>
          </p:nvSpPr>
          <p:spPr bwMode="gray">
            <a:xfrm>
              <a:off x="5233793" y="3856198"/>
              <a:ext cx="1011005" cy="1903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8" name="Freeform 35"/>
            <p:cNvSpPr>
              <a:spLocks/>
            </p:cNvSpPr>
            <p:nvPr/>
          </p:nvSpPr>
          <p:spPr bwMode="gray">
            <a:xfrm>
              <a:off x="5188044" y="3881583"/>
              <a:ext cx="44461" cy="22564"/>
            </a:xfrm>
            <a:custGeom>
              <a:avLst/>
              <a:gdLst>
                <a:gd name="T0" fmla="*/ 0 w 70"/>
                <a:gd name="T1" fmla="*/ 30 h 30"/>
                <a:gd name="T2" fmla="*/ 0 w 70"/>
                <a:gd name="T3" fmla="*/ 0 h 30"/>
                <a:gd name="T4" fmla="*/ 70 w 70"/>
                <a:gd name="T5" fmla="*/ 0 h 30"/>
                <a:gd name="T6" fmla="*/ 0 60000 65536"/>
                <a:gd name="T7" fmla="*/ 0 60000 65536"/>
                <a:gd name="T8" fmla="*/ 0 60000 65536"/>
                <a:gd name="T9" fmla="*/ 0 w 70"/>
                <a:gd name="T10" fmla="*/ 0 h 30"/>
                <a:gd name="T11" fmla="*/ 70 w 70"/>
                <a:gd name="T12" fmla="*/ 30 h 30"/>
              </a:gdLst>
              <a:ahLst/>
              <a:cxnLst>
                <a:cxn ang="T6">
                  <a:pos x="T0" y="T1"/>
                </a:cxn>
                <a:cxn ang="T7">
                  <a:pos x="T2" y="T3"/>
                </a:cxn>
                <a:cxn ang="T8">
                  <a:pos x="T4" y="T5"/>
                </a:cxn>
              </a:cxnLst>
              <a:rect l="T9" t="T10" r="T11" b="T12"/>
              <a:pathLst>
                <a:path w="70" h="30">
                  <a:moveTo>
                    <a:pt x="0" y="30"/>
                  </a:moveTo>
                  <a:lnTo>
                    <a:pt x="0" y="0"/>
                  </a:lnTo>
                  <a:lnTo>
                    <a:pt x="70"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39" name="Line 36"/>
            <p:cNvSpPr>
              <a:spLocks noChangeShapeType="1"/>
            </p:cNvSpPr>
            <p:nvPr/>
          </p:nvSpPr>
          <p:spPr bwMode="gray">
            <a:xfrm flipV="1">
              <a:off x="6246731" y="3698953"/>
              <a:ext cx="0" cy="21577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 name="Line 37"/>
            <p:cNvSpPr>
              <a:spLocks noChangeShapeType="1"/>
            </p:cNvSpPr>
            <p:nvPr/>
          </p:nvSpPr>
          <p:spPr bwMode="gray">
            <a:xfrm>
              <a:off x="6248664" y="3768761"/>
              <a:ext cx="5219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1" name="Line 38"/>
            <p:cNvSpPr>
              <a:spLocks noChangeShapeType="1"/>
            </p:cNvSpPr>
            <p:nvPr/>
          </p:nvSpPr>
          <p:spPr bwMode="gray">
            <a:xfrm>
              <a:off x="6246731" y="3698953"/>
              <a:ext cx="5219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2" name="Rectangle 39"/>
            <p:cNvSpPr>
              <a:spLocks noChangeArrowheads="1"/>
            </p:cNvSpPr>
            <p:nvPr/>
          </p:nvSpPr>
          <p:spPr bwMode="gray">
            <a:xfrm>
              <a:off x="5304029" y="3694017"/>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3" name="Rectangle 40"/>
            <p:cNvSpPr>
              <a:spLocks noChangeArrowheads="1"/>
            </p:cNvSpPr>
            <p:nvPr/>
          </p:nvSpPr>
          <p:spPr bwMode="gray">
            <a:xfrm>
              <a:off x="5378131" y="3694017"/>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 name="Rectangle 41"/>
            <p:cNvSpPr>
              <a:spLocks noChangeArrowheads="1"/>
            </p:cNvSpPr>
            <p:nvPr/>
          </p:nvSpPr>
          <p:spPr bwMode="gray">
            <a:xfrm>
              <a:off x="5302096" y="3535362"/>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5" name="Rectangle 42"/>
            <p:cNvSpPr>
              <a:spLocks noChangeArrowheads="1"/>
            </p:cNvSpPr>
            <p:nvPr/>
          </p:nvSpPr>
          <p:spPr bwMode="gray">
            <a:xfrm>
              <a:off x="5378131" y="3535362"/>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6" name="Rectangle 43"/>
            <p:cNvSpPr>
              <a:spLocks noChangeArrowheads="1"/>
            </p:cNvSpPr>
            <p:nvPr/>
          </p:nvSpPr>
          <p:spPr bwMode="gray">
            <a:xfrm>
              <a:off x="5302096" y="3384463"/>
              <a:ext cx="17398" cy="8743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7" name="Rectangle 44"/>
            <p:cNvSpPr>
              <a:spLocks noChangeArrowheads="1"/>
            </p:cNvSpPr>
            <p:nvPr/>
          </p:nvSpPr>
          <p:spPr bwMode="gray">
            <a:xfrm>
              <a:off x="5378131" y="3384463"/>
              <a:ext cx="17398" cy="8743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 name="Rectangle 45"/>
            <p:cNvSpPr>
              <a:spLocks noChangeArrowheads="1"/>
            </p:cNvSpPr>
            <p:nvPr/>
          </p:nvSpPr>
          <p:spPr bwMode="gray">
            <a:xfrm>
              <a:off x="5302096" y="3230744"/>
              <a:ext cx="17398" cy="9025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9" name="Rectangle 46"/>
            <p:cNvSpPr>
              <a:spLocks noChangeArrowheads="1"/>
            </p:cNvSpPr>
            <p:nvPr/>
          </p:nvSpPr>
          <p:spPr bwMode="gray">
            <a:xfrm>
              <a:off x="5378131" y="3230744"/>
              <a:ext cx="17398" cy="9025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0" name="Rectangle 47"/>
            <p:cNvSpPr>
              <a:spLocks noChangeArrowheads="1"/>
            </p:cNvSpPr>
            <p:nvPr/>
          </p:nvSpPr>
          <p:spPr bwMode="gray">
            <a:xfrm>
              <a:off x="5302096" y="3087601"/>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1" name="Rectangle 48"/>
            <p:cNvSpPr>
              <a:spLocks noChangeArrowheads="1"/>
            </p:cNvSpPr>
            <p:nvPr/>
          </p:nvSpPr>
          <p:spPr bwMode="gray">
            <a:xfrm>
              <a:off x="5378131" y="3087601"/>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2" name="Rectangle 49"/>
            <p:cNvSpPr>
              <a:spLocks noChangeArrowheads="1"/>
            </p:cNvSpPr>
            <p:nvPr/>
          </p:nvSpPr>
          <p:spPr bwMode="gray">
            <a:xfrm>
              <a:off x="5302096" y="2947985"/>
              <a:ext cx="17398" cy="8743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3" name="Rectangle 50"/>
            <p:cNvSpPr>
              <a:spLocks noChangeArrowheads="1"/>
            </p:cNvSpPr>
            <p:nvPr/>
          </p:nvSpPr>
          <p:spPr bwMode="gray">
            <a:xfrm>
              <a:off x="5378131" y="2947985"/>
              <a:ext cx="17398" cy="8743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4" name="Rectangle 51"/>
            <p:cNvSpPr>
              <a:spLocks noChangeArrowheads="1"/>
            </p:cNvSpPr>
            <p:nvPr/>
          </p:nvSpPr>
          <p:spPr bwMode="gray">
            <a:xfrm>
              <a:off x="5254413" y="2931767"/>
              <a:ext cx="202974" cy="925841"/>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5" name="Line 52"/>
            <p:cNvSpPr>
              <a:spLocks noChangeShapeType="1"/>
            </p:cNvSpPr>
            <p:nvPr/>
          </p:nvSpPr>
          <p:spPr bwMode="gray">
            <a:xfrm flipV="1">
              <a:off x="6298925" y="3698953"/>
              <a:ext cx="0" cy="21577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56" name="Line 53"/>
            <p:cNvSpPr>
              <a:spLocks noChangeShapeType="1"/>
            </p:cNvSpPr>
            <p:nvPr/>
          </p:nvSpPr>
          <p:spPr bwMode="gray">
            <a:xfrm flipV="1">
              <a:off x="6300858" y="2711765"/>
              <a:ext cx="0" cy="966739"/>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57" name="Line 54"/>
            <p:cNvSpPr>
              <a:spLocks noChangeShapeType="1"/>
            </p:cNvSpPr>
            <p:nvPr/>
          </p:nvSpPr>
          <p:spPr bwMode="gray">
            <a:xfrm flipV="1">
              <a:off x="5557908"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58" name="Line 55"/>
            <p:cNvSpPr>
              <a:spLocks noChangeShapeType="1"/>
            </p:cNvSpPr>
            <p:nvPr/>
          </p:nvSpPr>
          <p:spPr bwMode="gray">
            <a:xfrm flipV="1">
              <a:off x="5612034"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59" name="Arc 56"/>
            <p:cNvSpPr>
              <a:spLocks/>
            </p:cNvSpPr>
            <p:nvPr/>
          </p:nvSpPr>
          <p:spPr bwMode="gray">
            <a:xfrm>
              <a:off x="5557908"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60" name="Line 57"/>
            <p:cNvSpPr>
              <a:spLocks noChangeShapeType="1"/>
            </p:cNvSpPr>
            <p:nvPr/>
          </p:nvSpPr>
          <p:spPr bwMode="gray">
            <a:xfrm flipV="1">
              <a:off x="5713199"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1" name="Line 58"/>
            <p:cNvSpPr>
              <a:spLocks noChangeShapeType="1"/>
            </p:cNvSpPr>
            <p:nvPr/>
          </p:nvSpPr>
          <p:spPr bwMode="gray">
            <a:xfrm flipV="1">
              <a:off x="5767326"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2" name="Arc 59"/>
            <p:cNvSpPr>
              <a:spLocks/>
            </p:cNvSpPr>
            <p:nvPr/>
          </p:nvSpPr>
          <p:spPr bwMode="gray">
            <a:xfrm>
              <a:off x="5713199"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63" name="Line 60"/>
            <p:cNvSpPr>
              <a:spLocks noChangeShapeType="1"/>
            </p:cNvSpPr>
            <p:nvPr/>
          </p:nvSpPr>
          <p:spPr bwMode="gray">
            <a:xfrm flipV="1">
              <a:off x="5869135"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4" name="Line 61"/>
            <p:cNvSpPr>
              <a:spLocks noChangeShapeType="1"/>
            </p:cNvSpPr>
            <p:nvPr/>
          </p:nvSpPr>
          <p:spPr bwMode="gray">
            <a:xfrm flipV="1">
              <a:off x="5923261"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5" name="Arc 62"/>
            <p:cNvSpPr>
              <a:spLocks/>
            </p:cNvSpPr>
            <p:nvPr/>
          </p:nvSpPr>
          <p:spPr bwMode="gray">
            <a:xfrm>
              <a:off x="5869135"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66" name="Line 63"/>
            <p:cNvSpPr>
              <a:spLocks noChangeShapeType="1"/>
            </p:cNvSpPr>
            <p:nvPr/>
          </p:nvSpPr>
          <p:spPr bwMode="gray">
            <a:xfrm flipV="1">
              <a:off x="6024426"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7" name="Line 64"/>
            <p:cNvSpPr>
              <a:spLocks noChangeShapeType="1"/>
            </p:cNvSpPr>
            <p:nvPr/>
          </p:nvSpPr>
          <p:spPr bwMode="gray">
            <a:xfrm flipV="1">
              <a:off x="6078553"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68" name="Arc 65"/>
            <p:cNvSpPr>
              <a:spLocks/>
            </p:cNvSpPr>
            <p:nvPr/>
          </p:nvSpPr>
          <p:spPr bwMode="gray">
            <a:xfrm>
              <a:off x="6024426"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69" name="Line 66"/>
            <p:cNvSpPr>
              <a:spLocks noChangeShapeType="1"/>
            </p:cNvSpPr>
            <p:nvPr/>
          </p:nvSpPr>
          <p:spPr bwMode="gray">
            <a:xfrm flipV="1">
              <a:off x="6180362"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70" name="Line 67"/>
            <p:cNvSpPr>
              <a:spLocks noChangeShapeType="1"/>
            </p:cNvSpPr>
            <p:nvPr/>
          </p:nvSpPr>
          <p:spPr bwMode="gray">
            <a:xfrm flipV="1">
              <a:off x="6233844"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71" name="Arc 68"/>
            <p:cNvSpPr>
              <a:spLocks/>
            </p:cNvSpPr>
            <p:nvPr/>
          </p:nvSpPr>
          <p:spPr bwMode="gray">
            <a:xfrm>
              <a:off x="6180362"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2" name="Rectangle 69"/>
            <p:cNvSpPr>
              <a:spLocks noChangeArrowheads="1"/>
            </p:cNvSpPr>
            <p:nvPr/>
          </p:nvSpPr>
          <p:spPr bwMode="gray">
            <a:xfrm>
              <a:off x="5219617" y="2921190"/>
              <a:ext cx="1081240" cy="9872"/>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3" name="Rectangle 70"/>
            <p:cNvSpPr>
              <a:spLocks noChangeArrowheads="1"/>
            </p:cNvSpPr>
            <p:nvPr/>
          </p:nvSpPr>
          <p:spPr bwMode="gray">
            <a:xfrm>
              <a:off x="5219617" y="2903561"/>
              <a:ext cx="1081240" cy="28911"/>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4" name="Rectangle 71"/>
            <p:cNvSpPr>
              <a:spLocks noChangeArrowheads="1"/>
            </p:cNvSpPr>
            <p:nvPr/>
          </p:nvSpPr>
          <p:spPr bwMode="gray">
            <a:xfrm>
              <a:off x="5219617" y="2892279"/>
              <a:ext cx="1081240" cy="9872"/>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5" name="Rectangle 72"/>
            <p:cNvSpPr>
              <a:spLocks noChangeArrowheads="1"/>
            </p:cNvSpPr>
            <p:nvPr/>
          </p:nvSpPr>
          <p:spPr bwMode="gray">
            <a:xfrm>
              <a:off x="5302096"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6" name="Rectangle 73"/>
            <p:cNvSpPr>
              <a:spLocks noChangeArrowheads="1"/>
            </p:cNvSpPr>
            <p:nvPr/>
          </p:nvSpPr>
          <p:spPr bwMode="gray">
            <a:xfrm>
              <a:off x="5380064"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7" name="Rectangle 74"/>
            <p:cNvSpPr>
              <a:spLocks noChangeArrowheads="1"/>
            </p:cNvSpPr>
            <p:nvPr/>
          </p:nvSpPr>
          <p:spPr bwMode="gray">
            <a:xfrm>
              <a:off x="5458032"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8" name="Rectangle 75"/>
            <p:cNvSpPr>
              <a:spLocks noChangeArrowheads="1"/>
            </p:cNvSpPr>
            <p:nvPr/>
          </p:nvSpPr>
          <p:spPr bwMode="gray">
            <a:xfrm>
              <a:off x="5535355"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79" name="Rectangle 76"/>
            <p:cNvSpPr>
              <a:spLocks noChangeArrowheads="1"/>
            </p:cNvSpPr>
            <p:nvPr/>
          </p:nvSpPr>
          <p:spPr bwMode="gray">
            <a:xfrm>
              <a:off x="5613323"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0" name="Rectangle 77"/>
            <p:cNvSpPr>
              <a:spLocks noChangeArrowheads="1"/>
            </p:cNvSpPr>
            <p:nvPr/>
          </p:nvSpPr>
          <p:spPr bwMode="gray">
            <a:xfrm>
              <a:off x="5691291"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1" name="Rectangle 78"/>
            <p:cNvSpPr>
              <a:spLocks noChangeArrowheads="1"/>
            </p:cNvSpPr>
            <p:nvPr/>
          </p:nvSpPr>
          <p:spPr bwMode="gray">
            <a:xfrm>
              <a:off x="5769259"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2" name="Rectangle 79"/>
            <p:cNvSpPr>
              <a:spLocks noChangeArrowheads="1"/>
            </p:cNvSpPr>
            <p:nvPr/>
          </p:nvSpPr>
          <p:spPr bwMode="gray">
            <a:xfrm>
              <a:off x="5845293"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3" name="Rectangle 80"/>
            <p:cNvSpPr>
              <a:spLocks noChangeArrowheads="1"/>
            </p:cNvSpPr>
            <p:nvPr/>
          </p:nvSpPr>
          <p:spPr bwMode="gray">
            <a:xfrm>
              <a:off x="5924550"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4" name="Rectangle 81"/>
            <p:cNvSpPr>
              <a:spLocks noChangeArrowheads="1"/>
            </p:cNvSpPr>
            <p:nvPr/>
          </p:nvSpPr>
          <p:spPr bwMode="gray">
            <a:xfrm>
              <a:off x="6000585"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5" name="Rectangle 82"/>
            <p:cNvSpPr>
              <a:spLocks noChangeArrowheads="1"/>
            </p:cNvSpPr>
            <p:nvPr/>
          </p:nvSpPr>
          <p:spPr bwMode="gray">
            <a:xfrm>
              <a:off x="6078553"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6" name="Rectangle 83"/>
            <p:cNvSpPr>
              <a:spLocks noChangeArrowheads="1"/>
            </p:cNvSpPr>
            <p:nvPr/>
          </p:nvSpPr>
          <p:spPr bwMode="gray">
            <a:xfrm>
              <a:off x="6156521"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7" name="Rectangle 84"/>
            <p:cNvSpPr>
              <a:spLocks noChangeArrowheads="1"/>
            </p:cNvSpPr>
            <p:nvPr/>
          </p:nvSpPr>
          <p:spPr bwMode="gray">
            <a:xfrm>
              <a:off x="6233844"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8" name="Rectangle 85"/>
            <p:cNvSpPr>
              <a:spLocks noChangeArrowheads="1"/>
            </p:cNvSpPr>
            <p:nvPr/>
          </p:nvSpPr>
          <p:spPr bwMode="gray">
            <a:xfrm>
              <a:off x="5254413" y="2733624"/>
              <a:ext cx="1046445" cy="9872"/>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89" name="Rectangle 86"/>
            <p:cNvSpPr>
              <a:spLocks noChangeArrowheads="1"/>
            </p:cNvSpPr>
            <p:nvPr/>
          </p:nvSpPr>
          <p:spPr bwMode="gray">
            <a:xfrm>
              <a:off x="5456098" y="2492468"/>
              <a:ext cx="844759" cy="242566"/>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90" name="Freeform 87"/>
            <p:cNvSpPr>
              <a:spLocks/>
            </p:cNvSpPr>
            <p:nvPr/>
          </p:nvSpPr>
          <p:spPr bwMode="gray">
            <a:xfrm>
              <a:off x="5238948" y="2743496"/>
              <a:ext cx="33507" cy="145963"/>
            </a:xfrm>
            <a:custGeom>
              <a:avLst/>
              <a:gdLst>
                <a:gd name="T0" fmla="*/ 0 w 52"/>
                <a:gd name="T1" fmla="*/ 208 h 208"/>
                <a:gd name="T2" fmla="*/ 0 w 52"/>
                <a:gd name="T3" fmla="*/ 135 h 208"/>
                <a:gd name="T4" fmla="*/ 52 w 52"/>
                <a:gd name="T5" fmla="*/ 135 h 208"/>
                <a:gd name="T6" fmla="*/ 52 w 52"/>
                <a:gd name="T7" fmla="*/ 0 h 208"/>
                <a:gd name="T8" fmla="*/ 0 60000 65536"/>
                <a:gd name="T9" fmla="*/ 0 60000 65536"/>
                <a:gd name="T10" fmla="*/ 0 60000 65536"/>
                <a:gd name="T11" fmla="*/ 0 60000 65536"/>
                <a:gd name="T12" fmla="*/ 0 w 52"/>
                <a:gd name="T13" fmla="*/ 0 h 208"/>
                <a:gd name="T14" fmla="*/ 52 w 52"/>
                <a:gd name="T15" fmla="*/ 208 h 208"/>
              </a:gdLst>
              <a:ahLst/>
              <a:cxnLst>
                <a:cxn ang="T8">
                  <a:pos x="T0" y="T1"/>
                </a:cxn>
                <a:cxn ang="T9">
                  <a:pos x="T2" y="T3"/>
                </a:cxn>
                <a:cxn ang="T10">
                  <a:pos x="T4" y="T5"/>
                </a:cxn>
                <a:cxn ang="T11">
                  <a:pos x="T6" y="T7"/>
                </a:cxn>
              </a:cxnLst>
              <a:rect l="T12" t="T13" r="T14" b="T15"/>
              <a:pathLst>
                <a:path w="52" h="208">
                  <a:moveTo>
                    <a:pt x="0" y="208"/>
                  </a:moveTo>
                  <a:lnTo>
                    <a:pt x="0" y="135"/>
                  </a:lnTo>
                  <a:lnTo>
                    <a:pt x="52" y="135"/>
                  </a:lnTo>
                  <a:lnTo>
                    <a:pt x="52"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91" name="Freeform 88"/>
            <p:cNvSpPr>
              <a:spLocks/>
            </p:cNvSpPr>
            <p:nvPr/>
          </p:nvSpPr>
          <p:spPr bwMode="gray">
            <a:xfrm>
              <a:off x="5253124" y="2492468"/>
              <a:ext cx="202974" cy="238335"/>
            </a:xfrm>
            <a:custGeom>
              <a:avLst/>
              <a:gdLst>
                <a:gd name="T0" fmla="*/ 0 w 314"/>
                <a:gd name="T1" fmla="*/ 337 h 337"/>
                <a:gd name="T2" fmla="*/ 0 w 314"/>
                <a:gd name="T3" fmla="*/ 292 h 337"/>
                <a:gd name="T4" fmla="*/ 44 w 314"/>
                <a:gd name="T5" fmla="*/ 292 h 337"/>
                <a:gd name="T6" fmla="*/ 44 w 314"/>
                <a:gd name="T7" fmla="*/ 102 h 337"/>
                <a:gd name="T8" fmla="*/ 21 w 314"/>
                <a:gd name="T9" fmla="*/ 102 h 337"/>
                <a:gd name="T10" fmla="*/ 22 w 314"/>
                <a:gd name="T11" fmla="*/ 57 h 337"/>
                <a:gd name="T12" fmla="*/ 86 w 314"/>
                <a:gd name="T13" fmla="*/ 57 h 337"/>
                <a:gd name="T14" fmla="*/ 86 w 314"/>
                <a:gd name="T15" fmla="*/ 0 h 337"/>
                <a:gd name="T16" fmla="*/ 314 w 314"/>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337"/>
                <a:gd name="T29" fmla="*/ 314 w 314"/>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337">
                  <a:moveTo>
                    <a:pt x="0" y="337"/>
                  </a:moveTo>
                  <a:lnTo>
                    <a:pt x="0" y="292"/>
                  </a:lnTo>
                  <a:lnTo>
                    <a:pt x="44" y="292"/>
                  </a:lnTo>
                  <a:lnTo>
                    <a:pt x="44" y="102"/>
                  </a:lnTo>
                  <a:lnTo>
                    <a:pt x="21" y="102"/>
                  </a:lnTo>
                  <a:lnTo>
                    <a:pt x="22" y="57"/>
                  </a:lnTo>
                  <a:lnTo>
                    <a:pt x="86" y="57"/>
                  </a:lnTo>
                  <a:lnTo>
                    <a:pt x="86" y="0"/>
                  </a:lnTo>
                  <a:lnTo>
                    <a:pt x="31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92" name="Line 89"/>
            <p:cNvSpPr>
              <a:spLocks noChangeShapeType="1"/>
            </p:cNvSpPr>
            <p:nvPr/>
          </p:nvSpPr>
          <p:spPr bwMode="gray">
            <a:xfrm flipV="1">
              <a:off x="5551464"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3" name="Line 90"/>
            <p:cNvSpPr>
              <a:spLocks noChangeShapeType="1"/>
            </p:cNvSpPr>
            <p:nvPr/>
          </p:nvSpPr>
          <p:spPr bwMode="gray">
            <a:xfrm flipV="1">
              <a:off x="5624277"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4" name="Arc 91"/>
            <p:cNvSpPr>
              <a:spLocks/>
            </p:cNvSpPr>
            <p:nvPr/>
          </p:nvSpPr>
          <p:spPr bwMode="gray">
            <a:xfrm>
              <a:off x="5551464" y="2524199"/>
              <a:ext cx="72813"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95" name="Line 92"/>
            <p:cNvSpPr>
              <a:spLocks noChangeShapeType="1"/>
            </p:cNvSpPr>
            <p:nvPr/>
          </p:nvSpPr>
          <p:spPr bwMode="gray">
            <a:xfrm>
              <a:off x="5550175" y="2715995"/>
              <a:ext cx="7474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6" name="Line 93"/>
            <p:cNvSpPr>
              <a:spLocks noChangeShapeType="1"/>
            </p:cNvSpPr>
            <p:nvPr/>
          </p:nvSpPr>
          <p:spPr bwMode="gray">
            <a:xfrm flipV="1">
              <a:off x="5706755"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7" name="Line 94"/>
            <p:cNvSpPr>
              <a:spLocks noChangeShapeType="1"/>
            </p:cNvSpPr>
            <p:nvPr/>
          </p:nvSpPr>
          <p:spPr bwMode="gray">
            <a:xfrm flipV="1">
              <a:off x="5780213"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98" name="Arc 95"/>
            <p:cNvSpPr>
              <a:spLocks/>
            </p:cNvSpPr>
            <p:nvPr/>
          </p:nvSpPr>
          <p:spPr bwMode="gray">
            <a:xfrm>
              <a:off x="5706755" y="2524199"/>
              <a:ext cx="74746"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99" name="Line 96"/>
            <p:cNvSpPr>
              <a:spLocks noChangeShapeType="1"/>
            </p:cNvSpPr>
            <p:nvPr/>
          </p:nvSpPr>
          <p:spPr bwMode="gray">
            <a:xfrm>
              <a:off x="5706755" y="2715995"/>
              <a:ext cx="7281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0" name="Line 97"/>
            <p:cNvSpPr>
              <a:spLocks noChangeShapeType="1"/>
            </p:cNvSpPr>
            <p:nvPr/>
          </p:nvSpPr>
          <p:spPr bwMode="gray">
            <a:xfrm flipV="1">
              <a:off x="5860758"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1" name="Line 98"/>
            <p:cNvSpPr>
              <a:spLocks noChangeShapeType="1"/>
            </p:cNvSpPr>
            <p:nvPr/>
          </p:nvSpPr>
          <p:spPr bwMode="gray">
            <a:xfrm flipV="1">
              <a:off x="5934215"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2" name="Arc 99"/>
            <p:cNvSpPr>
              <a:spLocks/>
            </p:cNvSpPr>
            <p:nvPr/>
          </p:nvSpPr>
          <p:spPr bwMode="gray">
            <a:xfrm>
              <a:off x="5860758" y="2524199"/>
              <a:ext cx="74746"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03" name="Line 100"/>
            <p:cNvSpPr>
              <a:spLocks noChangeShapeType="1"/>
            </p:cNvSpPr>
            <p:nvPr/>
          </p:nvSpPr>
          <p:spPr bwMode="gray">
            <a:xfrm>
              <a:off x="5860758" y="2715995"/>
              <a:ext cx="7281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4" name="Line 101"/>
            <p:cNvSpPr>
              <a:spLocks noChangeShapeType="1"/>
            </p:cNvSpPr>
            <p:nvPr/>
          </p:nvSpPr>
          <p:spPr bwMode="gray">
            <a:xfrm flipV="1">
              <a:off x="6019916"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5" name="Line 102"/>
            <p:cNvSpPr>
              <a:spLocks noChangeShapeType="1"/>
            </p:cNvSpPr>
            <p:nvPr/>
          </p:nvSpPr>
          <p:spPr bwMode="gray">
            <a:xfrm flipV="1">
              <a:off x="6094662"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6" name="Arc 103"/>
            <p:cNvSpPr>
              <a:spLocks/>
            </p:cNvSpPr>
            <p:nvPr/>
          </p:nvSpPr>
          <p:spPr bwMode="gray">
            <a:xfrm>
              <a:off x="6019916" y="2524199"/>
              <a:ext cx="74746"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07" name="Line 104"/>
            <p:cNvSpPr>
              <a:spLocks noChangeShapeType="1"/>
            </p:cNvSpPr>
            <p:nvPr/>
          </p:nvSpPr>
          <p:spPr bwMode="gray">
            <a:xfrm>
              <a:off x="6019916" y="2715995"/>
              <a:ext cx="7474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8" name="Line 105"/>
            <p:cNvSpPr>
              <a:spLocks noChangeShapeType="1"/>
            </p:cNvSpPr>
            <p:nvPr/>
          </p:nvSpPr>
          <p:spPr bwMode="gray">
            <a:xfrm flipV="1">
              <a:off x="6178429"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09" name="Line 106"/>
            <p:cNvSpPr>
              <a:spLocks noChangeShapeType="1"/>
            </p:cNvSpPr>
            <p:nvPr/>
          </p:nvSpPr>
          <p:spPr bwMode="gray">
            <a:xfrm flipV="1">
              <a:off x="6251886"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0" name="Arc 107"/>
            <p:cNvSpPr>
              <a:spLocks/>
            </p:cNvSpPr>
            <p:nvPr/>
          </p:nvSpPr>
          <p:spPr bwMode="gray">
            <a:xfrm>
              <a:off x="6178429" y="2524199"/>
              <a:ext cx="72813"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11" name="Line 108"/>
            <p:cNvSpPr>
              <a:spLocks noChangeShapeType="1"/>
            </p:cNvSpPr>
            <p:nvPr/>
          </p:nvSpPr>
          <p:spPr bwMode="gray">
            <a:xfrm>
              <a:off x="6178429" y="2715995"/>
              <a:ext cx="7281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2" name="Line 109"/>
            <p:cNvSpPr>
              <a:spLocks noChangeShapeType="1"/>
            </p:cNvSpPr>
            <p:nvPr/>
          </p:nvSpPr>
          <p:spPr bwMode="gray">
            <a:xfrm>
              <a:off x="5334314" y="2733624"/>
              <a:ext cx="7281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3" name="Line 110"/>
            <p:cNvSpPr>
              <a:spLocks noChangeShapeType="1"/>
            </p:cNvSpPr>
            <p:nvPr/>
          </p:nvSpPr>
          <p:spPr bwMode="gray">
            <a:xfrm flipV="1">
              <a:off x="5334314" y="2567212"/>
              <a:ext cx="0" cy="8109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4" name="Arc 111"/>
            <p:cNvSpPr>
              <a:spLocks/>
            </p:cNvSpPr>
            <p:nvPr/>
          </p:nvSpPr>
          <p:spPr bwMode="gray">
            <a:xfrm>
              <a:off x="5334314" y="2536891"/>
              <a:ext cx="66369" cy="30321"/>
            </a:xfrm>
            <a:custGeom>
              <a:avLst/>
              <a:gdLst>
                <a:gd name="T0" fmla="*/ 0 w 43200"/>
                <a:gd name="T1" fmla="*/ 42 h 22687"/>
                <a:gd name="T2" fmla="*/ 105 w 43200"/>
                <a:gd name="T3" fmla="*/ 40 h 22687"/>
                <a:gd name="T4" fmla="*/ 52 w 43200"/>
                <a:gd name="T5" fmla="*/ 40 h 22687"/>
                <a:gd name="T6" fmla="*/ 0 60000 65536"/>
                <a:gd name="T7" fmla="*/ 0 60000 65536"/>
                <a:gd name="T8" fmla="*/ 0 60000 65536"/>
                <a:gd name="T9" fmla="*/ 0 w 43200"/>
                <a:gd name="T10" fmla="*/ 0 h 22687"/>
                <a:gd name="T11" fmla="*/ 43200 w 43200"/>
                <a:gd name="T12" fmla="*/ 22687 h 22687"/>
              </a:gdLst>
              <a:ahLst/>
              <a:cxnLst>
                <a:cxn ang="T6">
                  <a:pos x="T0" y="T1"/>
                </a:cxn>
                <a:cxn ang="T7">
                  <a:pos x="T2" y="T3"/>
                </a:cxn>
                <a:cxn ang="T8">
                  <a:pos x="T4" y="T5"/>
                </a:cxn>
              </a:cxnLst>
              <a:rect l="T9" t="T10" r="T11" b="T12"/>
              <a:pathLst>
                <a:path w="43200" h="22687" fill="none" extrusionOk="0">
                  <a:moveTo>
                    <a:pt x="27" y="22686"/>
                  </a:moveTo>
                  <a:cubicBezTo>
                    <a:pt x="9" y="22324"/>
                    <a:pt x="0" y="21962"/>
                    <a:pt x="0" y="21600"/>
                  </a:cubicBezTo>
                  <a:cubicBezTo>
                    <a:pt x="0" y="9670"/>
                    <a:pt x="9670" y="0"/>
                    <a:pt x="21600" y="0"/>
                  </a:cubicBezTo>
                  <a:cubicBezTo>
                    <a:pt x="33529" y="-1"/>
                    <a:pt x="43199" y="9670"/>
                    <a:pt x="43200" y="21599"/>
                  </a:cubicBezTo>
                </a:path>
                <a:path w="43200" h="22687" stroke="0" extrusionOk="0">
                  <a:moveTo>
                    <a:pt x="27" y="22686"/>
                  </a:moveTo>
                  <a:cubicBezTo>
                    <a:pt x="9" y="22324"/>
                    <a:pt x="0" y="21962"/>
                    <a:pt x="0" y="21600"/>
                  </a:cubicBezTo>
                  <a:cubicBezTo>
                    <a:pt x="0" y="9670"/>
                    <a:pt x="9670" y="0"/>
                    <a:pt x="21600" y="0"/>
                  </a:cubicBezTo>
                  <a:cubicBezTo>
                    <a:pt x="33529" y="-1"/>
                    <a:pt x="43199" y="9670"/>
                    <a:pt x="43200" y="21599"/>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15" name="Line 112"/>
            <p:cNvSpPr>
              <a:spLocks noChangeShapeType="1"/>
            </p:cNvSpPr>
            <p:nvPr/>
          </p:nvSpPr>
          <p:spPr bwMode="gray">
            <a:xfrm flipV="1">
              <a:off x="5400683" y="2567212"/>
              <a:ext cx="0" cy="8109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6" name="Line 113"/>
            <p:cNvSpPr>
              <a:spLocks noChangeShapeType="1"/>
            </p:cNvSpPr>
            <p:nvPr/>
          </p:nvSpPr>
          <p:spPr bwMode="gray">
            <a:xfrm flipV="1">
              <a:off x="5319494" y="2647597"/>
              <a:ext cx="0" cy="64872"/>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7" name="Line 114"/>
            <p:cNvSpPr>
              <a:spLocks noChangeShapeType="1"/>
            </p:cNvSpPr>
            <p:nvPr/>
          </p:nvSpPr>
          <p:spPr bwMode="gray">
            <a:xfrm flipV="1">
              <a:off x="5418081" y="2647597"/>
              <a:ext cx="0" cy="64872"/>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8" name="Line 115"/>
            <p:cNvSpPr>
              <a:spLocks noChangeShapeType="1"/>
            </p:cNvSpPr>
            <p:nvPr/>
          </p:nvSpPr>
          <p:spPr bwMode="gray">
            <a:xfrm>
              <a:off x="5319494" y="2713175"/>
              <a:ext cx="96654"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19" name="Line 116"/>
            <p:cNvSpPr>
              <a:spLocks noChangeShapeType="1"/>
            </p:cNvSpPr>
            <p:nvPr/>
          </p:nvSpPr>
          <p:spPr bwMode="gray">
            <a:xfrm>
              <a:off x="5319494" y="2647597"/>
              <a:ext cx="12887"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0" name="Line 117"/>
            <p:cNvSpPr>
              <a:spLocks noChangeShapeType="1"/>
            </p:cNvSpPr>
            <p:nvPr/>
          </p:nvSpPr>
          <p:spPr bwMode="gray">
            <a:xfrm>
              <a:off x="5403905" y="2647597"/>
              <a:ext cx="1417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1" name="Rectangle 118"/>
            <p:cNvSpPr>
              <a:spLocks noChangeArrowheads="1"/>
            </p:cNvSpPr>
            <p:nvPr/>
          </p:nvSpPr>
          <p:spPr bwMode="gray">
            <a:xfrm>
              <a:off x="5308539" y="2473429"/>
              <a:ext cx="992318" cy="1903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22" name="Rectangle 119"/>
            <p:cNvSpPr>
              <a:spLocks noChangeArrowheads="1"/>
            </p:cNvSpPr>
            <p:nvPr/>
          </p:nvSpPr>
          <p:spPr bwMode="gray">
            <a:xfrm>
              <a:off x="5308539" y="2427596"/>
              <a:ext cx="992318" cy="64872"/>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23" name="Rectangle 120"/>
            <p:cNvSpPr>
              <a:spLocks noChangeArrowheads="1"/>
            </p:cNvSpPr>
            <p:nvPr/>
          </p:nvSpPr>
          <p:spPr bwMode="gray">
            <a:xfrm>
              <a:off x="5308539" y="2389518"/>
              <a:ext cx="992318" cy="102950"/>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24" name="Rectangle 121"/>
            <p:cNvSpPr>
              <a:spLocks noChangeArrowheads="1"/>
            </p:cNvSpPr>
            <p:nvPr/>
          </p:nvSpPr>
          <p:spPr bwMode="gray">
            <a:xfrm>
              <a:off x="5304029" y="2341569"/>
              <a:ext cx="193953" cy="4935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25" name="Rectangle 122"/>
            <p:cNvSpPr>
              <a:spLocks noChangeArrowheads="1"/>
            </p:cNvSpPr>
            <p:nvPr/>
          </p:nvSpPr>
          <p:spPr bwMode="gray">
            <a:xfrm>
              <a:off x="5325937" y="2403621"/>
              <a:ext cx="72813" cy="17628"/>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26" name="Line 123"/>
            <p:cNvSpPr>
              <a:spLocks noChangeShapeType="1"/>
            </p:cNvSpPr>
            <p:nvPr/>
          </p:nvSpPr>
          <p:spPr bwMode="gray">
            <a:xfrm>
              <a:off x="5427746"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7" name="Line 124"/>
            <p:cNvSpPr>
              <a:spLocks noChangeShapeType="1"/>
            </p:cNvSpPr>
            <p:nvPr/>
          </p:nvSpPr>
          <p:spPr bwMode="gray">
            <a:xfrm>
              <a:off x="5441922"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8" name="Line 125"/>
            <p:cNvSpPr>
              <a:spLocks noChangeShapeType="1"/>
            </p:cNvSpPr>
            <p:nvPr/>
          </p:nvSpPr>
          <p:spPr bwMode="gray">
            <a:xfrm>
              <a:off x="5473496"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29" name="Line 126"/>
            <p:cNvSpPr>
              <a:spLocks noChangeShapeType="1"/>
            </p:cNvSpPr>
            <p:nvPr/>
          </p:nvSpPr>
          <p:spPr bwMode="gray">
            <a:xfrm>
              <a:off x="5487672"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0" name="Line 127"/>
            <p:cNvSpPr>
              <a:spLocks noChangeShapeType="1"/>
            </p:cNvSpPr>
            <p:nvPr/>
          </p:nvSpPr>
          <p:spPr bwMode="gray">
            <a:xfrm>
              <a:off x="5517957"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1" name="Line 128"/>
            <p:cNvSpPr>
              <a:spLocks noChangeShapeType="1"/>
            </p:cNvSpPr>
            <p:nvPr/>
          </p:nvSpPr>
          <p:spPr bwMode="gray">
            <a:xfrm>
              <a:off x="5532133"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2" name="Line 129"/>
            <p:cNvSpPr>
              <a:spLocks noChangeShapeType="1"/>
            </p:cNvSpPr>
            <p:nvPr/>
          </p:nvSpPr>
          <p:spPr bwMode="gray">
            <a:xfrm>
              <a:off x="5564351"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3" name="Line 130"/>
            <p:cNvSpPr>
              <a:spLocks noChangeShapeType="1"/>
            </p:cNvSpPr>
            <p:nvPr/>
          </p:nvSpPr>
          <p:spPr bwMode="gray">
            <a:xfrm>
              <a:off x="5578527"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4" name="Line 131"/>
            <p:cNvSpPr>
              <a:spLocks noChangeShapeType="1"/>
            </p:cNvSpPr>
            <p:nvPr/>
          </p:nvSpPr>
          <p:spPr bwMode="gray">
            <a:xfrm>
              <a:off x="5610101"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5" name="Line 132"/>
            <p:cNvSpPr>
              <a:spLocks noChangeShapeType="1"/>
            </p:cNvSpPr>
            <p:nvPr/>
          </p:nvSpPr>
          <p:spPr bwMode="gray">
            <a:xfrm>
              <a:off x="5624277"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6" name="Line 133"/>
            <p:cNvSpPr>
              <a:spLocks noChangeShapeType="1"/>
            </p:cNvSpPr>
            <p:nvPr/>
          </p:nvSpPr>
          <p:spPr bwMode="gray">
            <a:xfrm>
              <a:off x="5657784"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7" name="Line 134"/>
            <p:cNvSpPr>
              <a:spLocks noChangeShapeType="1"/>
            </p:cNvSpPr>
            <p:nvPr/>
          </p:nvSpPr>
          <p:spPr bwMode="gray">
            <a:xfrm>
              <a:off x="5670671"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8" name="Line 135"/>
            <p:cNvSpPr>
              <a:spLocks noChangeShapeType="1"/>
            </p:cNvSpPr>
            <p:nvPr/>
          </p:nvSpPr>
          <p:spPr bwMode="gray">
            <a:xfrm>
              <a:off x="5700956"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39" name="Line 136"/>
            <p:cNvSpPr>
              <a:spLocks noChangeShapeType="1"/>
            </p:cNvSpPr>
            <p:nvPr/>
          </p:nvSpPr>
          <p:spPr bwMode="gray">
            <a:xfrm>
              <a:off x="5715132"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0" name="Line 137"/>
            <p:cNvSpPr>
              <a:spLocks noChangeShapeType="1"/>
            </p:cNvSpPr>
            <p:nvPr/>
          </p:nvSpPr>
          <p:spPr bwMode="gray">
            <a:xfrm>
              <a:off x="5746706"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1" name="Line 138"/>
            <p:cNvSpPr>
              <a:spLocks noChangeShapeType="1"/>
            </p:cNvSpPr>
            <p:nvPr/>
          </p:nvSpPr>
          <p:spPr bwMode="gray">
            <a:xfrm>
              <a:off x="5760882"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2" name="Line 139"/>
            <p:cNvSpPr>
              <a:spLocks noChangeShapeType="1"/>
            </p:cNvSpPr>
            <p:nvPr/>
          </p:nvSpPr>
          <p:spPr bwMode="gray">
            <a:xfrm>
              <a:off x="5793100"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3" name="Line 140"/>
            <p:cNvSpPr>
              <a:spLocks noChangeShapeType="1"/>
            </p:cNvSpPr>
            <p:nvPr/>
          </p:nvSpPr>
          <p:spPr bwMode="gray">
            <a:xfrm>
              <a:off x="5808565"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4" name="Line 141"/>
            <p:cNvSpPr>
              <a:spLocks noChangeShapeType="1"/>
            </p:cNvSpPr>
            <p:nvPr/>
          </p:nvSpPr>
          <p:spPr bwMode="gray">
            <a:xfrm>
              <a:off x="5840139"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5" name="Line 142"/>
            <p:cNvSpPr>
              <a:spLocks noChangeShapeType="1"/>
            </p:cNvSpPr>
            <p:nvPr/>
          </p:nvSpPr>
          <p:spPr bwMode="gray">
            <a:xfrm>
              <a:off x="5854959"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6" name="Line 143"/>
            <p:cNvSpPr>
              <a:spLocks noChangeShapeType="1"/>
            </p:cNvSpPr>
            <p:nvPr/>
          </p:nvSpPr>
          <p:spPr bwMode="gray">
            <a:xfrm>
              <a:off x="5883311"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7" name="Line 144"/>
            <p:cNvSpPr>
              <a:spLocks noChangeShapeType="1"/>
            </p:cNvSpPr>
            <p:nvPr/>
          </p:nvSpPr>
          <p:spPr bwMode="gray">
            <a:xfrm>
              <a:off x="5897487"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8" name="Line 145"/>
            <p:cNvSpPr>
              <a:spLocks noChangeShapeType="1"/>
            </p:cNvSpPr>
            <p:nvPr/>
          </p:nvSpPr>
          <p:spPr bwMode="gray">
            <a:xfrm>
              <a:off x="5930994"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49" name="Line 146"/>
            <p:cNvSpPr>
              <a:spLocks noChangeShapeType="1"/>
            </p:cNvSpPr>
            <p:nvPr/>
          </p:nvSpPr>
          <p:spPr bwMode="gray">
            <a:xfrm>
              <a:off x="5945170"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0" name="Line 147"/>
            <p:cNvSpPr>
              <a:spLocks noChangeShapeType="1"/>
            </p:cNvSpPr>
            <p:nvPr/>
          </p:nvSpPr>
          <p:spPr bwMode="gray">
            <a:xfrm>
              <a:off x="5975455"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1" name="Line 148"/>
            <p:cNvSpPr>
              <a:spLocks noChangeShapeType="1"/>
            </p:cNvSpPr>
            <p:nvPr/>
          </p:nvSpPr>
          <p:spPr bwMode="gray">
            <a:xfrm>
              <a:off x="5989631"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2" name="Line 149"/>
            <p:cNvSpPr>
              <a:spLocks noChangeShapeType="1"/>
            </p:cNvSpPr>
            <p:nvPr/>
          </p:nvSpPr>
          <p:spPr bwMode="gray">
            <a:xfrm>
              <a:off x="6021204"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3" name="Line 150"/>
            <p:cNvSpPr>
              <a:spLocks noChangeShapeType="1"/>
            </p:cNvSpPr>
            <p:nvPr/>
          </p:nvSpPr>
          <p:spPr bwMode="gray">
            <a:xfrm>
              <a:off x="6035380"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4" name="Line 151"/>
            <p:cNvSpPr>
              <a:spLocks noChangeShapeType="1"/>
            </p:cNvSpPr>
            <p:nvPr/>
          </p:nvSpPr>
          <p:spPr bwMode="gray">
            <a:xfrm>
              <a:off x="6065665"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5" name="Line 152"/>
            <p:cNvSpPr>
              <a:spLocks noChangeShapeType="1"/>
            </p:cNvSpPr>
            <p:nvPr/>
          </p:nvSpPr>
          <p:spPr bwMode="gray">
            <a:xfrm>
              <a:off x="6079841"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6" name="Line 153"/>
            <p:cNvSpPr>
              <a:spLocks noChangeShapeType="1"/>
            </p:cNvSpPr>
            <p:nvPr/>
          </p:nvSpPr>
          <p:spPr bwMode="gray">
            <a:xfrm>
              <a:off x="6112059"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7" name="Line 154"/>
            <p:cNvSpPr>
              <a:spLocks noChangeShapeType="1"/>
            </p:cNvSpPr>
            <p:nvPr/>
          </p:nvSpPr>
          <p:spPr bwMode="gray">
            <a:xfrm>
              <a:off x="6126235"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8" name="Line 155"/>
            <p:cNvSpPr>
              <a:spLocks noChangeShapeType="1"/>
            </p:cNvSpPr>
            <p:nvPr/>
          </p:nvSpPr>
          <p:spPr bwMode="gray">
            <a:xfrm>
              <a:off x="6154587"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59" name="Line 156"/>
            <p:cNvSpPr>
              <a:spLocks noChangeShapeType="1"/>
            </p:cNvSpPr>
            <p:nvPr/>
          </p:nvSpPr>
          <p:spPr bwMode="gray">
            <a:xfrm>
              <a:off x="6168763"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60" name="Line 157"/>
            <p:cNvSpPr>
              <a:spLocks noChangeShapeType="1"/>
            </p:cNvSpPr>
            <p:nvPr/>
          </p:nvSpPr>
          <p:spPr bwMode="gray">
            <a:xfrm>
              <a:off x="6199048"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61" name="Line 158"/>
            <p:cNvSpPr>
              <a:spLocks noChangeShapeType="1"/>
            </p:cNvSpPr>
            <p:nvPr/>
          </p:nvSpPr>
          <p:spPr bwMode="gray">
            <a:xfrm>
              <a:off x="6213224"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62" name="Line 159"/>
            <p:cNvSpPr>
              <a:spLocks noChangeShapeType="1"/>
            </p:cNvSpPr>
            <p:nvPr/>
          </p:nvSpPr>
          <p:spPr bwMode="gray">
            <a:xfrm>
              <a:off x="6245443"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63" name="Line 160"/>
            <p:cNvSpPr>
              <a:spLocks noChangeShapeType="1"/>
            </p:cNvSpPr>
            <p:nvPr/>
          </p:nvSpPr>
          <p:spPr bwMode="gray">
            <a:xfrm>
              <a:off x="6259619"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64" name="Arc 161"/>
            <p:cNvSpPr>
              <a:spLocks/>
            </p:cNvSpPr>
            <p:nvPr/>
          </p:nvSpPr>
          <p:spPr bwMode="gray">
            <a:xfrm>
              <a:off x="5443856"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5" name="Arc 162"/>
            <p:cNvSpPr>
              <a:spLocks/>
            </p:cNvSpPr>
            <p:nvPr/>
          </p:nvSpPr>
          <p:spPr bwMode="gray">
            <a:xfrm>
              <a:off x="5489605"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6" name="Arc 163"/>
            <p:cNvSpPr>
              <a:spLocks/>
            </p:cNvSpPr>
            <p:nvPr/>
          </p:nvSpPr>
          <p:spPr bwMode="gray">
            <a:xfrm>
              <a:off x="5538577"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7" name="Arc 164"/>
            <p:cNvSpPr>
              <a:spLocks/>
            </p:cNvSpPr>
            <p:nvPr/>
          </p:nvSpPr>
          <p:spPr bwMode="gray">
            <a:xfrm>
              <a:off x="5586260"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8" name="Arc 165"/>
            <p:cNvSpPr>
              <a:spLocks/>
            </p:cNvSpPr>
            <p:nvPr/>
          </p:nvSpPr>
          <p:spPr bwMode="gray">
            <a:xfrm>
              <a:off x="5633942"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69" name="Arc 166"/>
            <p:cNvSpPr>
              <a:spLocks/>
            </p:cNvSpPr>
            <p:nvPr/>
          </p:nvSpPr>
          <p:spPr bwMode="gray">
            <a:xfrm>
              <a:off x="5683558"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0" name="Arc 167"/>
            <p:cNvSpPr>
              <a:spLocks/>
            </p:cNvSpPr>
            <p:nvPr/>
          </p:nvSpPr>
          <p:spPr bwMode="gray">
            <a:xfrm>
              <a:off x="5732530"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1" name="Arc 168"/>
            <p:cNvSpPr>
              <a:spLocks/>
            </p:cNvSpPr>
            <p:nvPr/>
          </p:nvSpPr>
          <p:spPr bwMode="gray">
            <a:xfrm>
              <a:off x="5783435"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2" name="Arc 169"/>
            <p:cNvSpPr>
              <a:spLocks/>
            </p:cNvSpPr>
            <p:nvPr/>
          </p:nvSpPr>
          <p:spPr bwMode="gray">
            <a:xfrm>
              <a:off x="5831117"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3" name="Arc 170"/>
            <p:cNvSpPr>
              <a:spLocks/>
            </p:cNvSpPr>
            <p:nvPr/>
          </p:nvSpPr>
          <p:spPr bwMode="gray">
            <a:xfrm>
              <a:off x="5880089"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4" name="Arc 171"/>
            <p:cNvSpPr>
              <a:spLocks/>
            </p:cNvSpPr>
            <p:nvPr/>
          </p:nvSpPr>
          <p:spPr bwMode="gray">
            <a:xfrm>
              <a:off x="5927772"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5" name="Arc 172"/>
            <p:cNvSpPr>
              <a:spLocks/>
            </p:cNvSpPr>
            <p:nvPr/>
          </p:nvSpPr>
          <p:spPr bwMode="gray">
            <a:xfrm>
              <a:off x="5976743"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6" name="Arc 173"/>
            <p:cNvSpPr>
              <a:spLocks/>
            </p:cNvSpPr>
            <p:nvPr/>
          </p:nvSpPr>
          <p:spPr bwMode="gray">
            <a:xfrm>
              <a:off x="6026359"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7" name="Arc 174"/>
            <p:cNvSpPr>
              <a:spLocks/>
            </p:cNvSpPr>
            <p:nvPr/>
          </p:nvSpPr>
          <p:spPr bwMode="gray">
            <a:xfrm>
              <a:off x="6077264"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8" name="Arc 175"/>
            <p:cNvSpPr>
              <a:spLocks/>
            </p:cNvSpPr>
            <p:nvPr/>
          </p:nvSpPr>
          <p:spPr bwMode="gray">
            <a:xfrm>
              <a:off x="6124302"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79" name="Arc 176"/>
            <p:cNvSpPr>
              <a:spLocks/>
            </p:cNvSpPr>
            <p:nvPr/>
          </p:nvSpPr>
          <p:spPr bwMode="gray">
            <a:xfrm>
              <a:off x="6167475"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80" name="Arc 177"/>
            <p:cNvSpPr>
              <a:spLocks/>
            </p:cNvSpPr>
            <p:nvPr/>
          </p:nvSpPr>
          <p:spPr bwMode="gray">
            <a:xfrm>
              <a:off x="6213224"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lgn="ctr">
                <a:spcBef>
                  <a:spcPct val="0"/>
                </a:spcBef>
                <a:buClrTx/>
                <a:buFontTx/>
                <a:buNone/>
                <a:defRPr/>
              </a:pPr>
              <a:endParaRPr lang="en-GB" sz="2400" b="0">
                <a:latin typeface="Times New Roman" pitchFamily="18" charset="0"/>
                <a:cs typeface="Arial" pitchFamily="34" charset="0"/>
              </a:endParaRPr>
            </a:p>
          </p:txBody>
        </p:sp>
        <p:sp>
          <p:nvSpPr>
            <p:cNvPr id="181" name="Arc 178"/>
            <p:cNvSpPr>
              <a:spLocks/>
            </p:cNvSpPr>
            <p:nvPr/>
          </p:nvSpPr>
          <p:spPr bwMode="gray">
            <a:xfrm>
              <a:off x="6257685"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82" name="Freeform 179"/>
            <p:cNvSpPr>
              <a:spLocks/>
            </p:cNvSpPr>
            <p:nvPr/>
          </p:nvSpPr>
          <p:spPr bwMode="gray">
            <a:xfrm>
              <a:off x="5496049" y="2340159"/>
              <a:ext cx="809319" cy="49359"/>
            </a:xfrm>
            <a:custGeom>
              <a:avLst/>
              <a:gdLst>
                <a:gd name="T0" fmla="*/ 0 w 1256"/>
                <a:gd name="T1" fmla="*/ 0 h 70"/>
                <a:gd name="T2" fmla="*/ 30 w 1256"/>
                <a:gd name="T3" fmla="*/ 50 h 70"/>
                <a:gd name="T4" fmla="*/ 1256 w 1256"/>
                <a:gd name="T5" fmla="*/ 50 h 70"/>
                <a:gd name="T6" fmla="*/ 1246 w 1256"/>
                <a:gd name="T7" fmla="*/ 70 h 70"/>
                <a:gd name="T8" fmla="*/ 0 60000 65536"/>
                <a:gd name="T9" fmla="*/ 0 60000 65536"/>
                <a:gd name="T10" fmla="*/ 0 60000 65536"/>
                <a:gd name="T11" fmla="*/ 0 60000 65536"/>
                <a:gd name="T12" fmla="*/ 0 w 1256"/>
                <a:gd name="T13" fmla="*/ 0 h 70"/>
                <a:gd name="T14" fmla="*/ 1256 w 1256"/>
                <a:gd name="T15" fmla="*/ 70 h 70"/>
              </a:gdLst>
              <a:ahLst/>
              <a:cxnLst>
                <a:cxn ang="T8">
                  <a:pos x="T0" y="T1"/>
                </a:cxn>
                <a:cxn ang="T9">
                  <a:pos x="T2" y="T3"/>
                </a:cxn>
                <a:cxn ang="T10">
                  <a:pos x="T4" y="T5"/>
                </a:cxn>
                <a:cxn ang="T11">
                  <a:pos x="T6" y="T7"/>
                </a:cxn>
              </a:cxnLst>
              <a:rect l="T12" t="T13" r="T14" b="T15"/>
              <a:pathLst>
                <a:path w="1256" h="70">
                  <a:moveTo>
                    <a:pt x="0" y="0"/>
                  </a:moveTo>
                  <a:lnTo>
                    <a:pt x="30" y="50"/>
                  </a:lnTo>
                  <a:lnTo>
                    <a:pt x="1256" y="50"/>
                  </a:lnTo>
                  <a:lnTo>
                    <a:pt x="1246" y="7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183" name="Freeform 180"/>
            <p:cNvSpPr>
              <a:spLocks/>
            </p:cNvSpPr>
            <p:nvPr/>
          </p:nvSpPr>
          <p:spPr bwMode="gray">
            <a:xfrm>
              <a:off x="6318256" y="2057400"/>
              <a:ext cx="350533" cy="246092"/>
            </a:xfrm>
            <a:custGeom>
              <a:avLst/>
              <a:gdLst>
                <a:gd name="T0" fmla="*/ 546 w 546"/>
                <a:gd name="T1" fmla="*/ 0 h 350"/>
                <a:gd name="T2" fmla="*/ 0 w 546"/>
                <a:gd name="T3" fmla="*/ 220 h 350"/>
                <a:gd name="T4" fmla="*/ 14 w 546"/>
                <a:gd name="T5" fmla="*/ 230 h 350"/>
                <a:gd name="T6" fmla="*/ 14 w 546"/>
                <a:gd name="T7" fmla="*/ 350 h 350"/>
                <a:gd name="T8" fmla="*/ 0 60000 65536"/>
                <a:gd name="T9" fmla="*/ 0 60000 65536"/>
                <a:gd name="T10" fmla="*/ 0 60000 65536"/>
                <a:gd name="T11" fmla="*/ 0 60000 65536"/>
                <a:gd name="T12" fmla="*/ 0 w 546"/>
                <a:gd name="T13" fmla="*/ 0 h 350"/>
                <a:gd name="T14" fmla="*/ 546 w 546"/>
                <a:gd name="T15" fmla="*/ 350 h 350"/>
              </a:gdLst>
              <a:ahLst/>
              <a:cxnLst>
                <a:cxn ang="T8">
                  <a:pos x="T0" y="T1"/>
                </a:cxn>
                <a:cxn ang="T9">
                  <a:pos x="T2" y="T3"/>
                </a:cxn>
                <a:cxn ang="T10">
                  <a:pos x="T4" y="T5"/>
                </a:cxn>
                <a:cxn ang="T11">
                  <a:pos x="T6" y="T7"/>
                </a:cxn>
              </a:cxnLst>
              <a:rect l="T12" t="T13" r="T14" b="T15"/>
              <a:pathLst>
                <a:path w="546" h="350">
                  <a:moveTo>
                    <a:pt x="546" y="0"/>
                  </a:moveTo>
                  <a:lnTo>
                    <a:pt x="0" y="220"/>
                  </a:lnTo>
                  <a:lnTo>
                    <a:pt x="14" y="230"/>
                  </a:lnTo>
                  <a:lnTo>
                    <a:pt x="14" y="35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184" name="Freeform 181"/>
            <p:cNvSpPr>
              <a:spLocks/>
            </p:cNvSpPr>
            <p:nvPr/>
          </p:nvSpPr>
          <p:spPr bwMode="gray">
            <a:xfrm>
              <a:off x="6353051" y="2081375"/>
              <a:ext cx="318959" cy="145963"/>
            </a:xfrm>
            <a:custGeom>
              <a:avLst/>
              <a:gdLst>
                <a:gd name="T0" fmla="*/ 490 w 494"/>
                <a:gd name="T1" fmla="*/ 0 h 206"/>
                <a:gd name="T2" fmla="*/ 0 w 494"/>
                <a:gd name="T3" fmla="*/ 206 h 206"/>
                <a:gd name="T4" fmla="*/ 494 w 494"/>
                <a:gd name="T5" fmla="*/ 206 h 206"/>
                <a:gd name="T6" fmla="*/ 0 60000 65536"/>
                <a:gd name="T7" fmla="*/ 0 60000 65536"/>
                <a:gd name="T8" fmla="*/ 0 60000 65536"/>
                <a:gd name="T9" fmla="*/ 0 w 494"/>
                <a:gd name="T10" fmla="*/ 0 h 206"/>
                <a:gd name="T11" fmla="*/ 494 w 494"/>
                <a:gd name="T12" fmla="*/ 206 h 206"/>
              </a:gdLst>
              <a:ahLst/>
              <a:cxnLst>
                <a:cxn ang="T6">
                  <a:pos x="T0" y="T1"/>
                </a:cxn>
                <a:cxn ang="T7">
                  <a:pos x="T2" y="T3"/>
                </a:cxn>
                <a:cxn ang="T8">
                  <a:pos x="T4" y="T5"/>
                </a:cxn>
              </a:cxnLst>
              <a:rect l="T9" t="T10" r="T11" b="T12"/>
              <a:pathLst>
                <a:path w="494" h="206">
                  <a:moveTo>
                    <a:pt x="490" y="0"/>
                  </a:moveTo>
                  <a:lnTo>
                    <a:pt x="0" y="206"/>
                  </a:lnTo>
                  <a:lnTo>
                    <a:pt x="494" y="206"/>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185" name="Freeform 182"/>
            <p:cNvSpPr>
              <a:spLocks/>
            </p:cNvSpPr>
            <p:nvPr/>
          </p:nvSpPr>
          <p:spPr bwMode="gray">
            <a:xfrm>
              <a:off x="6421354" y="2099003"/>
              <a:ext cx="249368" cy="114232"/>
            </a:xfrm>
            <a:custGeom>
              <a:avLst/>
              <a:gdLst>
                <a:gd name="T0" fmla="*/ 387 w 388"/>
                <a:gd name="T1" fmla="*/ 0 h 160"/>
                <a:gd name="T2" fmla="*/ 0 w 388"/>
                <a:gd name="T3" fmla="*/ 156 h 160"/>
                <a:gd name="T4" fmla="*/ 388 w 388"/>
                <a:gd name="T5" fmla="*/ 160 h 160"/>
                <a:gd name="T6" fmla="*/ 0 60000 65536"/>
                <a:gd name="T7" fmla="*/ 0 60000 65536"/>
                <a:gd name="T8" fmla="*/ 0 60000 65536"/>
                <a:gd name="T9" fmla="*/ 0 w 388"/>
                <a:gd name="T10" fmla="*/ 0 h 160"/>
                <a:gd name="T11" fmla="*/ 388 w 388"/>
                <a:gd name="T12" fmla="*/ 160 h 160"/>
              </a:gdLst>
              <a:ahLst/>
              <a:cxnLst>
                <a:cxn ang="T6">
                  <a:pos x="T0" y="T1"/>
                </a:cxn>
                <a:cxn ang="T7">
                  <a:pos x="T2" y="T3"/>
                </a:cxn>
                <a:cxn ang="T8">
                  <a:pos x="T4" y="T5"/>
                </a:cxn>
              </a:cxnLst>
              <a:rect l="T9" t="T10" r="T11" b="T12"/>
              <a:pathLst>
                <a:path w="388" h="160">
                  <a:moveTo>
                    <a:pt x="387" y="0"/>
                  </a:moveTo>
                  <a:lnTo>
                    <a:pt x="0" y="156"/>
                  </a:lnTo>
                  <a:lnTo>
                    <a:pt x="388" y="16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186" name="Line 183"/>
            <p:cNvSpPr>
              <a:spLocks noChangeShapeType="1"/>
            </p:cNvSpPr>
            <p:nvPr/>
          </p:nvSpPr>
          <p:spPr bwMode="gray">
            <a:xfrm flipH="1">
              <a:off x="6327921" y="2241440"/>
              <a:ext cx="344734"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87" name="Line 184"/>
            <p:cNvSpPr>
              <a:spLocks noChangeShapeType="1"/>
            </p:cNvSpPr>
            <p:nvPr/>
          </p:nvSpPr>
          <p:spPr bwMode="gray">
            <a:xfrm flipH="1">
              <a:off x="6307301" y="2303492"/>
              <a:ext cx="363420"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88" name="Line 185"/>
            <p:cNvSpPr>
              <a:spLocks noChangeShapeType="1"/>
            </p:cNvSpPr>
            <p:nvPr/>
          </p:nvSpPr>
          <p:spPr bwMode="gray">
            <a:xfrm flipH="1">
              <a:off x="6307301" y="2314774"/>
              <a:ext cx="363420"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89" name="Line 186"/>
            <p:cNvSpPr>
              <a:spLocks noChangeShapeType="1"/>
            </p:cNvSpPr>
            <p:nvPr/>
          </p:nvSpPr>
          <p:spPr bwMode="gray">
            <a:xfrm>
              <a:off x="6307301" y="2303492"/>
              <a:ext cx="0" cy="11282"/>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190" name="Rectangle 187"/>
            <p:cNvSpPr>
              <a:spLocks noChangeArrowheads="1"/>
            </p:cNvSpPr>
            <p:nvPr/>
          </p:nvSpPr>
          <p:spPr bwMode="gray">
            <a:xfrm>
              <a:off x="6315034" y="2316184"/>
              <a:ext cx="244213" cy="23975"/>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1" name="Rectangle 188"/>
            <p:cNvSpPr>
              <a:spLocks noChangeArrowheads="1"/>
            </p:cNvSpPr>
            <p:nvPr/>
          </p:nvSpPr>
          <p:spPr bwMode="gray">
            <a:xfrm>
              <a:off x="6321477" y="2340159"/>
              <a:ext cx="239703" cy="26795"/>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2" name="Rectangle 189"/>
            <p:cNvSpPr>
              <a:spLocks noChangeArrowheads="1"/>
            </p:cNvSpPr>
            <p:nvPr/>
          </p:nvSpPr>
          <p:spPr bwMode="gray">
            <a:xfrm>
              <a:off x="6403956" y="2322531"/>
              <a:ext cx="54126" cy="114232"/>
            </a:xfrm>
            <a:prstGeom prst="rect">
              <a:avLst/>
            </a:prstGeom>
            <a:solidFill>
              <a:schemeClr val="bg1"/>
            </a:solid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3" name="Rectangle 190"/>
            <p:cNvSpPr>
              <a:spLocks noChangeArrowheads="1"/>
            </p:cNvSpPr>
            <p:nvPr/>
          </p:nvSpPr>
          <p:spPr bwMode="gray">
            <a:xfrm>
              <a:off x="6403956" y="2546058"/>
              <a:ext cx="54126" cy="171348"/>
            </a:xfrm>
            <a:prstGeom prst="rect">
              <a:avLst/>
            </a:prstGeom>
            <a:solidFill>
              <a:schemeClr val="bg1"/>
            </a:solid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4" name="Rectangle 191"/>
            <p:cNvSpPr>
              <a:spLocks noChangeArrowheads="1"/>
            </p:cNvSpPr>
            <p:nvPr/>
          </p:nvSpPr>
          <p:spPr bwMode="gray">
            <a:xfrm>
              <a:off x="6300858" y="2488942"/>
              <a:ext cx="260322" cy="253848"/>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5" name="Oval 192"/>
            <p:cNvSpPr>
              <a:spLocks noChangeArrowheads="1"/>
            </p:cNvSpPr>
            <p:nvPr/>
          </p:nvSpPr>
          <p:spPr bwMode="gray">
            <a:xfrm>
              <a:off x="6402667" y="2782983"/>
              <a:ext cx="57348" cy="63462"/>
            </a:xfrm>
            <a:prstGeom prst="ellipse">
              <a:avLst/>
            </a:prstGeom>
            <a:solidFill>
              <a:schemeClr val="bg1"/>
            </a:solid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6" name="Arc 193"/>
            <p:cNvSpPr>
              <a:spLocks/>
            </p:cNvSpPr>
            <p:nvPr/>
          </p:nvSpPr>
          <p:spPr bwMode="gray">
            <a:xfrm rot="10800000" flipV="1">
              <a:off x="6561180" y="2469904"/>
              <a:ext cx="109542" cy="2397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7" name="Arc 194"/>
            <p:cNvSpPr>
              <a:spLocks/>
            </p:cNvSpPr>
            <p:nvPr/>
          </p:nvSpPr>
          <p:spPr bwMode="gray">
            <a:xfrm rot="10800000" flipV="1">
              <a:off x="6564402" y="2719521"/>
              <a:ext cx="108253" cy="2679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8" name="Arc 195"/>
            <p:cNvSpPr>
              <a:spLocks/>
            </p:cNvSpPr>
            <p:nvPr/>
          </p:nvSpPr>
          <p:spPr bwMode="gray">
            <a:xfrm rot="10800000" flipV="1">
              <a:off x="6561180" y="2430416"/>
              <a:ext cx="108253" cy="2397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199" name="Line 196"/>
            <p:cNvSpPr>
              <a:spLocks noChangeShapeType="1"/>
            </p:cNvSpPr>
            <p:nvPr/>
          </p:nvSpPr>
          <p:spPr bwMode="gray">
            <a:xfrm>
              <a:off x="6300858" y="2455801"/>
              <a:ext cx="259034" cy="0"/>
            </a:xfrm>
            <a:prstGeom prst="line">
              <a:avLst/>
            </a:prstGeom>
            <a:noFill/>
            <a:ln w="19050">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0" name="Freeform 197"/>
            <p:cNvSpPr>
              <a:spLocks/>
            </p:cNvSpPr>
            <p:nvPr/>
          </p:nvSpPr>
          <p:spPr bwMode="gray">
            <a:xfrm>
              <a:off x="6581800" y="2327466"/>
              <a:ext cx="28352" cy="111411"/>
            </a:xfrm>
            <a:custGeom>
              <a:avLst/>
              <a:gdLst>
                <a:gd name="T0" fmla="*/ 0 w 44"/>
                <a:gd name="T1" fmla="*/ 160 h 160"/>
                <a:gd name="T2" fmla="*/ 0 w 44"/>
                <a:gd name="T3" fmla="*/ 0 h 160"/>
                <a:gd name="T4" fmla="*/ 44 w 44"/>
                <a:gd name="T5" fmla="*/ 0 h 160"/>
                <a:gd name="T6" fmla="*/ 44 w 44"/>
                <a:gd name="T7" fmla="*/ 150 h 160"/>
                <a:gd name="T8" fmla="*/ 0 60000 65536"/>
                <a:gd name="T9" fmla="*/ 0 60000 65536"/>
                <a:gd name="T10" fmla="*/ 0 60000 65536"/>
                <a:gd name="T11" fmla="*/ 0 60000 65536"/>
                <a:gd name="T12" fmla="*/ 0 w 44"/>
                <a:gd name="T13" fmla="*/ 0 h 160"/>
                <a:gd name="T14" fmla="*/ 44 w 44"/>
                <a:gd name="T15" fmla="*/ 160 h 160"/>
              </a:gdLst>
              <a:ahLst/>
              <a:cxnLst>
                <a:cxn ang="T8">
                  <a:pos x="T0" y="T1"/>
                </a:cxn>
                <a:cxn ang="T9">
                  <a:pos x="T2" y="T3"/>
                </a:cxn>
                <a:cxn ang="T10">
                  <a:pos x="T4" y="T5"/>
                </a:cxn>
                <a:cxn ang="T11">
                  <a:pos x="T6" y="T7"/>
                </a:cxn>
              </a:cxnLst>
              <a:rect l="T12" t="T13" r="T14" b="T15"/>
              <a:pathLst>
                <a:path w="44" h="160">
                  <a:moveTo>
                    <a:pt x="0" y="160"/>
                  </a:moveTo>
                  <a:lnTo>
                    <a:pt x="0" y="0"/>
                  </a:lnTo>
                  <a:lnTo>
                    <a:pt x="44" y="0"/>
                  </a:lnTo>
                  <a:lnTo>
                    <a:pt x="44" y="15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01" name="Line 198"/>
            <p:cNvSpPr>
              <a:spLocks noChangeShapeType="1"/>
            </p:cNvSpPr>
            <p:nvPr/>
          </p:nvSpPr>
          <p:spPr bwMode="gray">
            <a:xfrm>
              <a:off x="6588243" y="2782983"/>
              <a:ext cx="0" cy="114232"/>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2" name="Line 199"/>
            <p:cNvSpPr>
              <a:spLocks noChangeShapeType="1"/>
            </p:cNvSpPr>
            <p:nvPr/>
          </p:nvSpPr>
          <p:spPr bwMode="gray">
            <a:xfrm>
              <a:off x="6616595" y="2778047"/>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3" name="Line 200"/>
            <p:cNvSpPr>
              <a:spLocks noChangeShapeType="1"/>
            </p:cNvSpPr>
            <p:nvPr/>
          </p:nvSpPr>
          <p:spPr bwMode="gray">
            <a:xfrm flipV="1">
              <a:off x="6588243" y="2893689"/>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4" name="Line 201"/>
            <p:cNvSpPr>
              <a:spLocks noChangeShapeType="1"/>
            </p:cNvSpPr>
            <p:nvPr/>
          </p:nvSpPr>
          <p:spPr bwMode="gray">
            <a:xfrm flipV="1">
              <a:off x="6588243" y="2776637"/>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5" name="Line 202"/>
            <p:cNvSpPr>
              <a:spLocks noChangeShapeType="1"/>
            </p:cNvSpPr>
            <p:nvPr/>
          </p:nvSpPr>
          <p:spPr bwMode="gray">
            <a:xfrm>
              <a:off x="6588243" y="2952921"/>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6" name="Line 203"/>
            <p:cNvSpPr>
              <a:spLocks noChangeShapeType="1"/>
            </p:cNvSpPr>
            <p:nvPr/>
          </p:nvSpPr>
          <p:spPr bwMode="gray">
            <a:xfrm>
              <a:off x="6616595" y="2947985"/>
              <a:ext cx="0" cy="11141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7" name="Line 204"/>
            <p:cNvSpPr>
              <a:spLocks noChangeShapeType="1"/>
            </p:cNvSpPr>
            <p:nvPr/>
          </p:nvSpPr>
          <p:spPr bwMode="gray">
            <a:xfrm flipV="1">
              <a:off x="6588243" y="3062216"/>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8" name="Line 205"/>
            <p:cNvSpPr>
              <a:spLocks noChangeShapeType="1"/>
            </p:cNvSpPr>
            <p:nvPr/>
          </p:nvSpPr>
          <p:spPr bwMode="gray">
            <a:xfrm flipV="1">
              <a:off x="6588243" y="2946574"/>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09" name="Line 206"/>
            <p:cNvSpPr>
              <a:spLocks noChangeShapeType="1"/>
            </p:cNvSpPr>
            <p:nvPr/>
          </p:nvSpPr>
          <p:spPr bwMode="gray">
            <a:xfrm>
              <a:off x="6588243" y="3124268"/>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0" name="Line 207"/>
            <p:cNvSpPr>
              <a:spLocks noChangeShapeType="1"/>
            </p:cNvSpPr>
            <p:nvPr/>
          </p:nvSpPr>
          <p:spPr bwMode="gray">
            <a:xfrm>
              <a:off x="6616595" y="3117922"/>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1" name="Line 208"/>
            <p:cNvSpPr>
              <a:spLocks noChangeShapeType="1"/>
            </p:cNvSpPr>
            <p:nvPr/>
          </p:nvSpPr>
          <p:spPr bwMode="gray">
            <a:xfrm flipV="1">
              <a:off x="6588243" y="3233564"/>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2" name="Line 209"/>
            <p:cNvSpPr>
              <a:spLocks noChangeShapeType="1"/>
            </p:cNvSpPr>
            <p:nvPr/>
          </p:nvSpPr>
          <p:spPr bwMode="gray">
            <a:xfrm flipV="1">
              <a:off x="6588243" y="3116512"/>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3" name="Line 210"/>
            <p:cNvSpPr>
              <a:spLocks noChangeShapeType="1"/>
            </p:cNvSpPr>
            <p:nvPr/>
          </p:nvSpPr>
          <p:spPr bwMode="gray">
            <a:xfrm>
              <a:off x="6588243" y="3295616"/>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4" name="Line 211"/>
            <p:cNvSpPr>
              <a:spLocks noChangeShapeType="1"/>
            </p:cNvSpPr>
            <p:nvPr/>
          </p:nvSpPr>
          <p:spPr bwMode="gray">
            <a:xfrm>
              <a:off x="6616595" y="3289270"/>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5" name="Line 212"/>
            <p:cNvSpPr>
              <a:spLocks noChangeShapeType="1"/>
            </p:cNvSpPr>
            <p:nvPr/>
          </p:nvSpPr>
          <p:spPr bwMode="gray">
            <a:xfrm flipV="1">
              <a:off x="6588243" y="3407027"/>
              <a:ext cx="28352" cy="634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6" name="Line 213"/>
            <p:cNvSpPr>
              <a:spLocks noChangeShapeType="1"/>
            </p:cNvSpPr>
            <p:nvPr/>
          </p:nvSpPr>
          <p:spPr bwMode="gray">
            <a:xfrm flipV="1">
              <a:off x="6588243" y="3289270"/>
              <a:ext cx="28352" cy="634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17" name="Rectangle 214"/>
            <p:cNvSpPr>
              <a:spLocks noChangeArrowheads="1"/>
            </p:cNvSpPr>
            <p:nvPr/>
          </p:nvSpPr>
          <p:spPr bwMode="gray">
            <a:xfrm>
              <a:off x="6403956" y="2943049"/>
              <a:ext cx="54126" cy="169937"/>
            </a:xfrm>
            <a:prstGeom prst="rect">
              <a:avLst/>
            </a:prstGeom>
            <a:solidFill>
              <a:schemeClr val="bg1"/>
            </a:solid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18" name="Rectangle 215"/>
            <p:cNvSpPr>
              <a:spLocks noChangeArrowheads="1"/>
            </p:cNvSpPr>
            <p:nvPr/>
          </p:nvSpPr>
          <p:spPr bwMode="gray">
            <a:xfrm>
              <a:off x="6403956" y="3170102"/>
              <a:ext cx="54126" cy="169937"/>
            </a:xfrm>
            <a:prstGeom prst="rect">
              <a:avLst/>
            </a:prstGeom>
            <a:solidFill>
              <a:schemeClr val="bg1"/>
            </a:solid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19" name="Rectangle 216"/>
            <p:cNvSpPr>
              <a:spLocks noChangeArrowheads="1"/>
            </p:cNvSpPr>
            <p:nvPr/>
          </p:nvSpPr>
          <p:spPr bwMode="gray">
            <a:xfrm>
              <a:off x="6403956" y="3373181"/>
              <a:ext cx="54126" cy="169937"/>
            </a:xfrm>
            <a:prstGeom prst="rect">
              <a:avLst/>
            </a:prstGeom>
            <a:solidFill>
              <a:schemeClr val="bg1"/>
            </a:solid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20" name="Line 217"/>
            <p:cNvSpPr>
              <a:spLocks noChangeShapeType="1"/>
            </p:cNvSpPr>
            <p:nvPr/>
          </p:nvSpPr>
          <p:spPr bwMode="gray">
            <a:xfrm>
              <a:off x="6300858" y="2885933"/>
              <a:ext cx="259034" cy="0"/>
            </a:xfrm>
            <a:prstGeom prst="line">
              <a:avLst/>
            </a:prstGeom>
            <a:noFill/>
            <a:ln w="19050">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21" name="Line 218"/>
            <p:cNvSpPr>
              <a:spLocks noChangeShapeType="1"/>
            </p:cNvSpPr>
            <p:nvPr/>
          </p:nvSpPr>
          <p:spPr bwMode="gray">
            <a:xfrm>
              <a:off x="6304080" y="2919074"/>
              <a:ext cx="257101" cy="0"/>
            </a:xfrm>
            <a:prstGeom prst="line">
              <a:avLst/>
            </a:prstGeom>
            <a:noFill/>
            <a:ln w="19050">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22" name="Line 219"/>
            <p:cNvSpPr>
              <a:spLocks noChangeShapeType="1"/>
            </p:cNvSpPr>
            <p:nvPr/>
          </p:nvSpPr>
          <p:spPr bwMode="gray">
            <a:xfrm>
              <a:off x="6564402" y="2746316"/>
              <a:ext cx="0" cy="750968"/>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23" name="Freeform 220"/>
            <p:cNvSpPr>
              <a:spLocks/>
            </p:cNvSpPr>
            <p:nvPr/>
          </p:nvSpPr>
          <p:spPr bwMode="gray">
            <a:xfrm>
              <a:off x="6651391" y="3286449"/>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24" name="Freeform 221"/>
            <p:cNvSpPr>
              <a:spLocks/>
            </p:cNvSpPr>
            <p:nvPr/>
          </p:nvSpPr>
          <p:spPr bwMode="gray">
            <a:xfrm>
              <a:off x="6651391" y="3114396"/>
              <a:ext cx="20620" cy="117757"/>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25" name="Freeform 222"/>
            <p:cNvSpPr>
              <a:spLocks/>
            </p:cNvSpPr>
            <p:nvPr/>
          </p:nvSpPr>
          <p:spPr bwMode="gray">
            <a:xfrm>
              <a:off x="6648169" y="2941638"/>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26" name="Freeform 223"/>
            <p:cNvSpPr>
              <a:spLocks/>
            </p:cNvSpPr>
            <p:nvPr/>
          </p:nvSpPr>
          <p:spPr bwMode="gray">
            <a:xfrm>
              <a:off x="6650102" y="2768881"/>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27" name="Line 224"/>
            <p:cNvSpPr>
              <a:spLocks noChangeShapeType="1"/>
            </p:cNvSpPr>
            <p:nvPr/>
          </p:nvSpPr>
          <p:spPr bwMode="gray">
            <a:xfrm flipH="1">
              <a:off x="6397512" y="3436643"/>
              <a:ext cx="274498" cy="15583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28" name="Line 225"/>
            <p:cNvSpPr>
              <a:spLocks noChangeShapeType="1"/>
            </p:cNvSpPr>
            <p:nvPr/>
          </p:nvSpPr>
          <p:spPr bwMode="gray">
            <a:xfrm flipH="1">
              <a:off x="6434241" y="3455681"/>
              <a:ext cx="238414"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29" name="Freeform 226"/>
            <p:cNvSpPr>
              <a:spLocks/>
            </p:cNvSpPr>
            <p:nvPr/>
          </p:nvSpPr>
          <p:spPr bwMode="gray">
            <a:xfrm>
              <a:off x="6318256" y="3592477"/>
              <a:ext cx="353755" cy="19039"/>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30" name="Freeform 227"/>
            <p:cNvSpPr>
              <a:spLocks/>
            </p:cNvSpPr>
            <p:nvPr/>
          </p:nvSpPr>
          <p:spPr bwMode="gray">
            <a:xfrm>
              <a:off x="6335653" y="3641837"/>
              <a:ext cx="336357" cy="19039"/>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31" name="Freeform 228"/>
            <p:cNvSpPr>
              <a:spLocks/>
            </p:cNvSpPr>
            <p:nvPr/>
          </p:nvSpPr>
          <p:spPr bwMode="gray">
            <a:xfrm>
              <a:off x="6237066" y="3612926"/>
              <a:ext cx="92144" cy="68398"/>
            </a:xfrm>
            <a:custGeom>
              <a:avLst/>
              <a:gdLst>
                <a:gd name="T0" fmla="*/ 124 w 144"/>
                <a:gd name="T1" fmla="*/ 0 h 96"/>
                <a:gd name="T2" fmla="*/ 144 w 144"/>
                <a:gd name="T3" fmla="*/ 46 h 96"/>
                <a:gd name="T4" fmla="*/ 144 w 144"/>
                <a:gd name="T5" fmla="*/ 96 h 96"/>
                <a:gd name="T6" fmla="*/ 0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24" y="0"/>
                  </a:moveTo>
                  <a:lnTo>
                    <a:pt x="144" y="46"/>
                  </a:lnTo>
                  <a:lnTo>
                    <a:pt x="144" y="96"/>
                  </a:lnTo>
                  <a:lnTo>
                    <a:pt x="0" y="96"/>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32" name="Rectangle 229"/>
            <p:cNvSpPr>
              <a:spLocks noChangeArrowheads="1"/>
            </p:cNvSpPr>
            <p:nvPr/>
          </p:nvSpPr>
          <p:spPr bwMode="gray">
            <a:xfrm>
              <a:off x="6300858" y="3695427"/>
              <a:ext cx="92144" cy="149488"/>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3" name="Rectangle 230"/>
            <p:cNvSpPr>
              <a:spLocks noChangeArrowheads="1"/>
            </p:cNvSpPr>
            <p:nvPr/>
          </p:nvSpPr>
          <p:spPr bwMode="gray">
            <a:xfrm>
              <a:off x="6310523" y="3844916"/>
              <a:ext cx="72813" cy="1903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4" name="Rectangle 231"/>
            <p:cNvSpPr>
              <a:spLocks noChangeArrowheads="1"/>
            </p:cNvSpPr>
            <p:nvPr/>
          </p:nvSpPr>
          <p:spPr bwMode="gray">
            <a:xfrm>
              <a:off x="6304080" y="3865364"/>
              <a:ext cx="90211" cy="552120"/>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5" name="Rectangle 232"/>
            <p:cNvSpPr>
              <a:spLocks noChangeArrowheads="1"/>
            </p:cNvSpPr>
            <p:nvPr/>
          </p:nvSpPr>
          <p:spPr bwMode="gray">
            <a:xfrm>
              <a:off x="6397512" y="3914724"/>
              <a:ext cx="47683" cy="1903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6" name="Rectangle 233"/>
            <p:cNvSpPr>
              <a:spLocks noChangeArrowheads="1"/>
            </p:cNvSpPr>
            <p:nvPr/>
          </p:nvSpPr>
          <p:spPr bwMode="gray">
            <a:xfrm>
              <a:off x="6408466" y="3935173"/>
              <a:ext cx="17398" cy="48442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7" name="Rectangle 234"/>
            <p:cNvSpPr>
              <a:spLocks noChangeArrowheads="1"/>
            </p:cNvSpPr>
            <p:nvPr/>
          </p:nvSpPr>
          <p:spPr bwMode="gray">
            <a:xfrm>
              <a:off x="6445195" y="3708119"/>
              <a:ext cx="38017" cy="707955"/>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8" name="Rectangle 235"/>
            <p:cNvSpPr>
              <a:spLocks noChangeArrowheads="1"/>
            </p:cNvSpPr>
            <p:nvPr/>
          </p:nvSpPr>
          <p:spPr bwMode="gray">
            <a:xfrm>
              <a:off x="6437463" y="3698953"/>
              <a:ext cx="57348" cy="12692"/>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39" name="Line 236"/>
            <p:cNvSpPr>
              <a:spLocks noChangeShapeType="1"/>
            </p:cNvSpPr>
            <p:nvPr/>
          </p:nvSpPr>
          <p:spPr bwMode="gray">
            <a:xfrm>
              <a:off x="6393002" y="3695427"/>
              <a:ext cx="27965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0" name="Freeform 237"/>
            <p:cNvSpPr>
              <a:spLocks/>
            </p:cNvSpPr>
            <p:nvPr/>
          </p:nvSpPr>
          <p:spPr bwMode="gray">
            <a:xfrm>
              <a:off x="6510276" y="3743376"/>
              <a:ext cx="161735" cy="12692"/>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41" name="Freeform 238"/>
            <p:cNvSpPr>
              <a:spLocks/>
            </p:cNvSpPr>
            <p:nvPr/>
          </p:nvSpPr>
          <p:spPr bwMode="gray">
            <a:xfrm>
              <a:off x="6485145" y="3765235"/>
              <a:ext cx="187509" cy="11282"/>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42" name="Line 239"/>
            <p:cNvSpPr>
              <a:spLocks noChangeShapeType="1"/>
            </p:cNvSpPr>
            <p:nvPr/>
          </p:nvSpPr>
          <p:spPr bwMode="gray">
            <a:xfrm>
              <a:off x="6486434" y="3932352"/>
              <a:ext cx="18557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3" name="AutoShape 240"/>
            <p:cNvSpPr>
              <a:spLocks noChangeArrowheads="1"/>
            </p:cNvSpPr>
            <p:nvPr/>
          </p:nvSpPr>
          <p:spPr bwMode="gray">
            <a:xfrm flipV="1">
              <a:off x="6515430" y="3782864"/>
              <a:ext cx="42528" cy="14808"/>
            </a:xfrm>
            <a:prstGeom prst="rtTriangle">
              <a:avLst/>
            </a:prstGeom>
            <a:solidFill>
              <a:schemeClr val="bg1"/>
            </a:solidFill>
            <a:ln w="9525">
              <a:solidFill>
                <a:schemeClr val="tx1">
                  <a:lumMod val="95000"/>
                  <a:lumOff val="5000"/>
                </a:schemeClr>
              </a:solidFill>
              <a:miter lim="800000"/>
              <a:headEnd/>
              <a:tailEnd/>
            </a:ln>
          </p:spPr>
          <p:txBody>
            <a:bodyPr rot="10800000" wrap="none" anchor="ctr"/>
            <a:lstStyle/>
            <a:p>
              <a:pPr>
                <a:spcBef>
                  <a:spcPct val="0"/>
                </a:spcBef>
                <a:buClrTx/>
                <a:buFontTx/>
                <a:buNone/>
              </a:pPr>
              <a:endParaRPr lang="en-MY" sz="1800" b="0">
                <a:latin typeface="Arial" charset="0"/>
                <a:cs typeface="Arial" charset="0"/>
              </a:endParaRPr>
            </a:p>
          </p:txBody>
        </p:sp>
        <p:sp>
          <p:nvSpPr>
            <p:cNvPr id="244" name="Arc 241"/>
            <p:cNvSpPr>
              <a:spLocks/>
            </p:cNvSpPr>
            <p:nvPr/>
          </p:nvSpPr>
          <p:spPr bwMode="gray">
            <a:xfrm rot="10800000" flipV="1">
              <a:off x="6513497" y="3784274"/>
              <a:ext cx="158513" cy="28911"/>
            </a:xfrm>
            <a:custGeom>
              <a:avLst/>
              <a:gdLst>
                <a:gd name="T0" fmla="*/ 0 w 21600"/>
                <a:gd name="T1" fmla="*/ 0 h 21600"/>
                <a:gd name="T2" fmla="*/ 246 w 21600"/>
                <a:gd name="T3" fmla="*/ 41 h 21600"/>
                <a:gd name="T4" fmla="*/ 0 w 21600"/>
                <a:gd name="T5" fmla="*/ 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45" name="Line 242"/>
            <p:cNvSpPr>
              <a:spLocks noChangeShapeType="1"/>
            </p:cNvSpPr>
            <p:nvPr/>
          </p:nvSpPr>
          <p:spPr bwMode="gray">
            <a:xfrm>
              <a:off x="6513497" y="3811774"/>
              <a:ext cx="0" cy="1092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6" name="Line 243"/>
            <p:cNvSpPr>
              <a:spLocks noChangeShapeType="1"/>
            </p:cNvSpPr>
            <p:nvPr/>
          </p:nvSpPr>
          <p:spPr bwMode="gray">
            <a:xfrm flipH="1">
              <a:off x="6512209" y="3918249"/>
              <a:ext cx="16044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7" name="Line 244"/>
            <p:cNvSpPr>
              <a:spLocks noChangeShapeType="1"/>
            </p:cNvSpPr>
            <p:nvPr/>
          </p:nvSpPr>
          <p:spPr bwMode="gray">
            <a:xfrm flipH="1">
              <a:off x="6553448" y="4145303"/>
              <a:ext cx="12049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8" name="Line 245"/>
            <p:cNvSpPr>
              <a:spLocks noChangeShapeType="1"/>
            </p:cNvSpPr>
            <p:nvPr/>
          </p:nvSpPr>
          <p:spPr bwMode="gray">
            <a:xfrm flipH="1">
              <a:off x="6553448" y="4087482"/>
              <a:ext cx="12049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49" name="Line 246"/>
            <p:cNvSpPr>
              <a:spLocks noChangeShapeType="1"/>
            </p:cNvSpPr>
            <p:nvPr/>
          </p:nvSpPr>
          <p:spPr bwMode="gray">
            <a:xfrm flipH="1">
              <a:off x="6553448" y="4059276"/>
              <a:ext cx="12049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0" name="Line 247"/>
            <p:cNvSpPr>
              <a:spLocks noChangeShapeType="1"/>
            </p:cNvSpPr>
            <p:nvPr/>
          </p:nvSpPr>
          <p:spPr bwMode="gray">
            <a:xfrm flipH="1">
              <a:off x="6541849" y="4022609"/>
              <a:ext cx="13338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1" name="Line 248"/>
            <p:cNvSpPr>
              <a:spLocks noChangeShapeType="1"/>
            </p:cNvSpPr>
            <p:nvPr/>
          </p:nvSpPr>
          <p:spPr bwMode="gray">
            <a:xfrm flipH="1">
              <a:off x="6523163" y="4013443"/>
              <a:ext cx="149492"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2" name="Rectangle 249"/>
            <p:cNvSpPr>
              <a:spLocks noChangeArrowheads="1"/>
            </p:cNvSpPr>
            <p:nvPr/>
          </p:nvSpPr>
          <p:spPr bwMode="gray">
            <a:xfrm>
              <a:off x="6483212" y="4021199"/>
              <a:ext cx="27063" cy="398401"/>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53" name="Rectangle 250"/>
            <p:cNvSpPr>
              <a:spLocks noChangeArrowheads="1"/>
            </p:cNvSpPr>
            <p:nvPr/>
          </p:nvSpPr>
          <p:spPr bwMode="gray">
            <a:xfrm>
              <a:off x="6538627" y="4021199"/>
              <a:ext cx="12887" cy="398401"/>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54" name="Line 251"/>
            <p:cNvSpPr>
              <a:spLocks noChangeShapeType="1"/>
            </p:cNvSpPr>
            <p:nvPr/>
          </p:nvSpPr>
          <p:spPr bwMode="gray">
            <a:xfrm>
              <a:off x="6512209" y="4057866"/>
              <a:ext cx="28352"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5" name="Freeform 252"/>
            <p:cNvSpPr>
              <a:spLocks/>
            </p:cNvSpPr>
            <p:nvPr/>
          </p:nvSpPr>
          <p:spPr bwMode="gray">
            <a:xfrm>
              <a:off x="6512209" y="4011327"/>
              <a:ext cx="21908" cy="20449"/>
            </a:xfrm>
            <a:custGeom>
              <a:avLst/>
              <a:gdLst>
                <a:gd name="T0" fmla="*/ 0 w 34"/>
                <a:gd name="T1" fmla="*/ 28 h 28"/>
                <a:gd name="T2" fmla="*/ 20 w 34"/>
                <a:gd name="T3" fmla="*/ 28 h 28"/>
                <a:gd name="T4" fmla="*/ 34 w 34"/>
                <a:gd name="T5" fmla="*/ 0 h 28"/>
                <a:gd name="T6" fmla="*/ 0 60000 65536"/>
                <a:gd name="T7" fmla="*/ 0 60000 65536"/>
                <a:gd name="T8" fmla="*/ 0 60000 65536"/>
                <a:gd name="T9" fmla="*/ 0 w 34"/>
                <a:gd name="T10" fmla="*/ 0 h 28"/>
                <a:gd name="T11" fmla="*/ 34 w 34"/>
                <a:gd name="T12" fmla="*/ 28 h 28"/>
              </a:gdLst>
              <a:ahLst/>
              <a:cxnLst>
                <a:cxn ang="T6">
                  <a:pos x="T0" y="T1"/>
                </a:cxn>
                <a:cxn ang="T7">
                  <a:pos x="T2" y="T3"/>
                </a:cxn>
                <a:cxn ang="T8">
                  <a:pos x="T4" y="T5"/>
                </a:cxn>
              </a:cxnLst>
              <a:rect l="T9" t="T10" r="T11" b="T12"/>
              <a:pathLst>
                <a:path w="34" h="28">
                  <a:moveTo>
                    <a:pt x="0" y="28"/>
                  </a:moveTo>
                  <a:lnTo>
                    <a:pt x="20" y="28"/>
                  </a:lnTo>
                  <a:lnTo>
                    <a:pt x="3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56" name="Line 253"/>
            <p:cNvSpPr>
              <a:spLocks noChangeShapeType="1"/>
            </p:cNvSpPr>
            <p:nvPr/>
          </p:nvSpPr>
          <p:spPr bwMode="gray">
            <a:xfrm flipH="1" flipV="1">
              <a:off x="8128270"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7" name="Line 254"/>
            <p:cNvSpPr>
              <a:spLocks noChangeShapeType="1"/>
            </p:cNvSpPr>
            <p:nvPr/>
          </p:nvSpPr>
          <p:spPr bwMode="gray">
            <a:xfrm flipH="1" flipV="1">
              <a:off x="8005841"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58" name="Arc 255"/>
            <p:cNvSpPr>
              <a:spLocks/>
            </p:cNvSpPr>
            <p:nvPr/>
          </p:nvSpPr>
          <p:spPr bwMode="gray">
            <a:xfrm flipH="1">
              <a:off x="8005841" y="4225688"/>
              <a:ext cx="123718"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59" name="Line 256"/>
            <p:cNvSpPr>
              <a:spLocks noChangeShapeType="1"/>
            </p:cNvSpPr>
            <p:nvPr/>
          </p:nvSpPr>
          <p:spPr bwMode="gray">
            <a:xfrm flipH="1" flipV="1">
              <a:off x="7953648"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0" name="Line 257"/>
            <p:cNvSpPr>
              <a:spLocks noChangeShapeType="1"/>
            </p:cNvSpPr>
            <p:nvPr/>
          </p:nvSpPr>
          <p:spPr bwMode="gray">
            <a:xfrm flipH="1" flipV="1">
              <a:off x="7832507"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1" name="Arc 258"/>
            <p:cNvSpPr>
              <a:spLocks/>
            </p:cNvSpPr>
            <p:nvPr/>
          </p:nvSpPr>
          <p:spPr bwMode="gray">
            <a:xfrm flipH="1">
              <a:off x="7831219"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62" name="Line 259"/>
            <p:cNvSpPr>
              <a:spLocks noChangeShapeType="1"/>
            </p:cNvSpPr>
            <p:nvPr/>
          </p:nvSpPr>
          <p:spPr bwMode="gray">
            <a:xfrm flipH="1" flipV="1">
              <a:off x="7780314"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3" name="Line 260"/>
            <p:cNvSpPr>
              <a:spLocks noChangeShapeType="1"/>
            </p:cNvSpPr>
            <p:nvPr/>
          </p:nvSpPr>
          <p:spPr bwMode="gray">
            <a:xfrm flipH="1" flipV="1">
              <a:off x="7657885"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4" name="Arc 261"/>
            <p:cNvSpPr>
              <a:spLocks/>
            </p:cNvSpPr>
            <p:nvPr/>
          </p:nvSpPr>
          <p:spPr bwMode="gray">
            <a:xfrm flipH="1">
              <a:off x="7657885"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65" name="Line 262"/>
            <p:cNvSpPr>
              <a:spLocks noChangeShapeType="1"/>
            </p:cNvSpPr>
            <p:nvPr/>
          </p:nvSpPr>
          <p:spPr bwMode="gray">
            <a:xfrm flipH="1" flipV="1">
              <a:off x="7605692"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6" name="Line 263"/>
            <p:cNvSpPr>
              <a:spLocks noChangeShapeType="1"/>
            </p:cNvSpPr>
            <p:nvPr/>
          </p:nvSpPr>
          <p:spPr bwMode="gray">
            <a:xfrm flipH="1" flipV="1">
              <a:off x="7483263"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7" name="Arc 264"/>
            <p:cNvSpPr>
              <a:spLocks/>
            </p:cNvSpPr>
            <p:nvPr/>
          </p:nvSpPr>
          <p:spPr bwMode="gray">
            <a:xfrm flipH="1">
              <a:off x="7483263"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68" name="Line 265"/>
            <p:cNvSpPr>
              <a:spLocks noChangeShapeType="1"/>
            </p:cNvSpPr>
            <p:nvPr/>
          </p:nvSpPr>
          <p:spPr bwMode="gray">
            <a:xfrm flipH="1" flipV="1">
              <a:off x="7431070"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69" name="Line 266"/>
            <p:cNvSpPr>
              <a:spLocks noChangeShapeType="1"/>
            </p:cNvSpPr>
            <p:nvPr/>
          </p:nvSpPr>
          <p:spPr bwMode="gray">
            <a:xfrm flipH="1" flipV="1">
              <a:off x="7310574"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0" name="Arc 267"/>
            <p:cNvSpPr>
              <a:spLocks/>
            </p:cNvSpPr>
            <p:nvPr/>
          </p:nvSpPr>
          <p:spPr bwMode="gray">
            <a:xfrm flipH="1">
              <a:off x="7310574"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71" name="Line 268"/>
            <p:cNvSpPr>
              <a:spLocks noChangeShapeType="1"/>
            </p:cNvSpPr>
            <p:nvPr/>
          </p:nvSpPr>
          <p:spPr bwMode="gray">
            <a:xfrm flipH="1" flipV="1">
              <a:off x="7257736"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2" name="Line 269"/>
            <p:cNvSpPr>
              <a:spLocks noChangeShapeType="1"/>
            </p:cNvSpPr>
            <p:nvPr/>
          </p:nvSpPr>
          <p:spPr bwMode="gray">
            <a:xfrm flipH="1" flipV="1">
              <a:off x="7135952" y="4281394"/>
              <a:ext cx="0"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3" name="Arc 270"/>
            <p:cNvSpPr>
              <a:spLocks/>
            </p:cNvSpPr>
            <p:nvPr/>
          </p:nvSpPr>
          <p:spPr bwMode="gray">
            <a:xfrm flipH="1">
              <a:off x="7135952" y="4225688"/>
              <a:ext cx="122429" cy="68398"/>
            </a:xfrm>
            <a:custGeom>
              <a:avLst/>
              <a:gdLst>
                <a:gd name="T0" fmla="*/ 0 w 42679"/>
                <a:gd name="T1" fmla="*/ 77 h 21600"/>
                <a:gd name="T2" fmla="*/ 189 w 42679"/>
                <a:gd name="T3" fmla="*/ 98 h 21600"/>
                <a:gd name="T4" fmla="*/ 93 w 42679"/>
                <a:gd name="T5" fmla="*/ 98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74" name="Line 271"/>
            <p:cNvSpPr>
              <a:spLocks noChangeShapeType="1"/>
            </p:cNvSpPr>
            <p:nvPr/>
          </p:nvSpPr>
          <p:spPr bwMode="gray">
            <a:xfrm flipH="1" flipV="1">
              <a:off x="8146956" y="4078315"/>
              <a:ext cx="0" cy="33987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5" name="Line 272"/>
            <p:cNvSpPr>
              <a:spLocks noChangeShapeType="1"/>
            </p:cNvSpPr>
            <p:nvPr/>
          </p:nvSpPr>
          <p:spPr bwMode="gray">
            <a:xfrm flipH="1">
              <a:off x="6657835" y="4419600"/>
              <a:ext cx="1489122"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6" name="Line 273"/>
            <p:cNvSpPr>
              <a:spLocks noChangeShapeType="1"/>
            </p:cNvSpPr>
            <p:nvPr/>
          </p:nvSpPr>
          <p:spPr bwMode="gray">
            <a:xfrm flipH="1">
              <a:off x="7121776" y="4177034"/>
              <a:ext cx="1023892"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7" name="Line 274"/>
            <p:cNvSpPr>
              <a:spLocks noChangeShapeType="1"/>
            </p:cNvSpPr>
            <p:nvPr/>
          </p:nvSpPr>
          <p:spPr bwMode="gray">
            <a:xfrm flipH="1">
              <a:off x="7121776" y="4167162"/>
              <a:ext cx="102260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78" name="Rectangle 275"/>
            <p:cNvSpPr>
              <a:spLocks noChangeArrowheads="1"/>
            </p:cNvSpPr>
            <p:nvPr/>
          </p:nvSpPr>
          <p:spPr bwMode="gray">
            <a:xfrm flipH="1">
              <a:off x="7118554" y="4047994"/>
              <a:ext cx="1034846" cy="25385"/>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79" name="Rectangle 276"/>
            <p:cNvSpPr>
              <a:spLocks noChangeArrowheads="1"/>
            </p:cNvSpPr>
            <p:nvPr/>
          </p:nvSpPr>
          <p:spPr bwMode="gray">
            <a:xfrm flipH="1">
              <a:off x="7118554" y="4022609"/>
              <a:ext cx="1034846" cy="25385"/>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80" name="Line 277"/>
            <p:cNvSpPr>
              <a:spLocks noChangeShapeType="1"/>
            </p:cNvSpPr>
            <p:nvPr/>
          </p:nvSpPr>
          <p:spPr bwMode="gray">
            <a:xfrm flipH="1">
              <a:off x="7118554" y="4013443"/>
              <a:ext cx="103484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81" name="Freeform 278"/>
            <p:cNvSpPr>
              <a:spLocks/>
            </p:cNvSpPr>
            <p:nvPr/>
          </p:nvSpPr>
          <p:spPr bwMode="gray">
            <a:xfrm flipH="1">
              <a:off x="7089557" y="3903442"/>
              <a:ext cx="1063843" cy="126924"/>
            </a:xfrm>
            <a:custGeom>
              <a:avLst/>
              <a:gdLst>
                <a:gd name="T0" fmla="*/ 0 w 1652"/>
                <a:gd name="T1" fmla="*/ 180 h 180"/>
                <a:gd name="T2" fmla="*/ 0 w 1652"/>
                <a:gd name="T3" fmla="*/ 0 h 180"/>
                <a:gd name="T4" fmla="*/ 1652 w 1652"/>
                <a:gd name="T5" fmla="*/ 0 h 180"/>
                <a:gd name="T6" fmla="*/ 0 60000 65536"/>
                <a:gd name="T7" fmla="*/ 0 60000 65536"/>
                <a:gd name="T8" fmla="*/ 0 60000 65536"/>
                <a:gd name="T9" fmla="*/ 0 w 1652"/>
                <a:gd name="T10" fmla="*/ 0 h 180"/>
                <a:gd name="T11" fmla="*/ 1652 w 1652"/>
                <a:gd name="T12" fmla="*/ 180 h 180"/>
              </a:gdLst>
              <a:ahLst/>
              <a:cxnLst>
                <a:cxn ang="T6">
                  <a:pos x="T0" y="T1"/>
                </a:cxn>
                <a:cxn ang="T7">
                  <a:pos x="T2" y="T3"/>
                </a:cxn>
                <a:cxn ang="T8">
                  <a:pos x="T4" y="T5"/>
                </a:cxn>
              </a:cxnLst>
              <a:rect l="T9" t="T10" r="T11" b="T12"/>
              <a:pathLst>
                <a:path w="1652" h="180">
                  <a:moveTo>
                    <a:pt x="0" y="180"/>
                  </a:moveTo>
                  <a:lnTo>
                    <a:pt x="0" y="0"/>
                  </a:lnTo>
                  <a:lnTo>
                    <a:pt x="1652"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82" name="Rectangle 279"/>
            <p:cNvSpPr>
              <a:spLocks noChangeArrowheads="1"/>
            </p:cNvSpPr>
            <p:nvPr/>
          </p:nvSpPr>
          <p:spPr bwMode="gray">
            <a:xfrm flipH="1">
              <a:off x="7030920" y="3935173"/>
              <a:ext cx="65081" cy="48442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83" name="Freeform 280"/>
            <p:cNvSpPr>
              <a:spLocks/>
            </p:cNvSpPr>
            <p:nvPr/>
          </p:nvSpPr>
          <p:spPr bwMode="gray">
            <a:xfrm flipH="1">
              <a:off x="7047030" y="4013443"/>
              <a:ext cx="71524" cy="404747"/>
            </a:xfrm>
            <a:custGeom>
              <a:avLst/>
              <a:gdLst>
                <a:gd name="T0" fmla="*/ 0 w 110"/>
                <a:gd name="T1" fmla="*/ 574 h 574"/>
                <a:gd name="T2" fmla="*/ 0 w 110"/>
                <a:gd name="T3" fmla="*/ 0 h 574"/>
                <a:gd name="T4" fmla="*/ 110 w 110"/>
                <a:gd name="T5" fmla="*/ 0 h 574"/>
                <a:gd name="T6" fmla="*/ 110 w 110"/>
                <a:gd name="T7" fmla="*/ 574 h 574"/>
                <a:gd name="T8" fmla="*/ 0 60000 65536"/>
                <a:gd name="T9" fmla="*/ 0 60000 65536"/>
                <a:gd name="T10" fmla="*/ 0 60000 65536"/>
                <a:gd name="T11" fmla="*/ 0 60000 65536"/>
                <a:gd name="T12" fmla="*/ 0 w 110"/>
                <a:gd name="T13" fmla="*/ 0 h 574"/>
                <a:gd name="T14" fmla="*/ 110 w 110"/>
                <a:gd name="T15" fmla="*/ 574 h 574"/>
              </a:gdLst>
              <a:ahLst/>
              <a:cxnLst>
                <a:cxn ang="T8">
                  <a:pos x="T0" y="T1"/>
                </a:cxn>
                <a:cxn ang="T9">
                  <a:pos x="T2" y="T3"/>
                </a:cxn>
                <a:cxn ang="T10">
                  <a:pos x="T4" y="T5"/>
                </a:cxn>
                <a:cxn ang="T11">
                  <a:pos x="T6" y="T7"/>
                </a:cxn>
              </a:cxnLst>
              <a:rect l="T12" t="T13" r="T14" b="T15"/>
              <a:pathLst>
                <a:path w="110" h="574">
                  <a:moveTo>
                    <a:pt x="0" y="574"/>
                  </a:moveTo>
                  <a:lnTo>
                    <a:pt x="0" y="0"/>
                  </a:lnTo>
                  <a:lnTo>
                    <a:pt x="110" y="0"/>
                  </a:lnTo>
                  <a:lnTo>
                    <a:pt x="110" y="574"/>
                  </a:lnTo>
                </a:path>
              </a:pathLst>
            </a:custGeom>
            <a:solidFill>
              <a:schemeClr val="bg1"/>
            </a:solid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84" name="Rectangle 281"/>
            <p:cNvSpPr>
              <a:spLocks noChangeArrowheads="1"/>
            </p:cNvSpPr>
            <p:nvPr/>
          </p:nvSpPr>
          <p:spPr bwMode="gray">
            <a:xfrm flipH="1">
              <a:off x="7030920" y="3914724"/>
              <a:ext cx="77968" cy="1903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85" name="Rectangle 282"/>
            <p:cNvSpPr>
              <a:spLocks noChangeArrowheads="1"/>
            </p:cNvSpPr>
            <p:nvPr/>
          </p:nvSpPr>
          <p:spPr bwMode="gray">
            <a:xfrm flipH="1">
              <a:off x="7089557" y="3856198"/>
              <a:ext cx="1011005" cy="1903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86" name="Freeform 283"/>
            <p:cNvSpPr>
              <a:spLocks/>
            </p:cNvSpPr>
            <p:nvPr/>
          </p:nvSpPr>
          <p:spPr bwMode="gray">
            <a:xfrm flipH="1">
              <a:off x="8102495" y="3881583"/>
              <a:ext cx="44461" cy="22564"/>
            </a:xfrm>
            <a:custGeom>
              <a:avLst/>
              <a:gdLst>
                <a:gd name="T0" fmla="*/ 0 w 70"/>
                <a:gd name="T1" fmla="*/ 30 h 30"/>
                <a:gd name="T2" fmla="*/ 0 w 70"/>
                <a:gd name="T3" fmla="*/ 0 h 30"/>
                <a:gd name="T4" fmla="*/ 70 w 70"/>
                <a:gd name="T5" fmla="*/ 0 h 30"/>
                <a:gd name="T6" fmla="*/ 0 60000 65536"/>
                <a:gd name="T7" fmla="*/ 0 60000 65536"/>
                <a:gd name="T8" fmla="*/ 0 60000 65536"/>
                <a:gd name="T9" fmla="*/ 0 w 70"/>
                <a:gd name="T10" fmla="*/ 0 h 30"/>
                <a:gd name="T11" fmla="*/ 70 w 70"/>
                <a:gd name="T12" fmla="*/ 30 h 30"/>
              </a:gdLst>
              <a:ahLst/>
              <a:cxnLst>
                <a:cxn ang="T6">
                  <a:pos x="T0" y="T1"/>
                </a:cxn>
                <a:cxn ang="T7">
                  <a:pos x="T2" y="T3"/>
                </a:cxn>
                <a:cxn ang="T8">
                  <a:pos x="T4" y="T5"/>
                </a:cxn>
              </a:cxnLst>
              <a:rect l="T9" t="T10" r="T11" b="T12"/>
              <a:pathLst>
                <a:path w="70" h="30">
                  <a:moveTo>
                    <a:pt x="0" y="30"/>
                  </a:moveTo>
                  <a:lnTo>
                    <a:pt x="0" y="0"/>
                  </a:lnTo>
                  <a:lnTo>
                    <a:pt x="70"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287" name="Line 284"/>
            <p:cNvSpPr>
              <a:spLocks noChangeShapeType="1"/>
            </p:cNvSpPr>
            <p:nvPr/>
          </p:nvSpPr>
          <p:spPr bwMode="gray">
            <a:xfrm flipH="1" flipV="1">
              <a:off x="7088269" y="3698953"/>
              <a:ext cx="0" cy="21577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88" name="Line 285"/>
            <p:cNvSpPr>
              <a:spLocks noChangeShapeType="1"/>
            </p:cNvSpPr>
            <p:nvPr/>
          </p:nvSpPr>
          <p:spPr bwMode="gray">
            <a:xfrm flipH="1">
              <a:off x="7034142" y="3768761"/>
              <a:ext cx="5219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89" name="Line 286"/>
            <p:cNvSpPr>
              <a:spLocks noChangeShapeType="1"/>
            </p:cNvSpPr>
            <p:nvPr/>
          </p:nvSpPr>
          <p:spPr bwMode="gray">
            <a:xfrm flipH="1">
              <a:off x="7036075" y="3698953"/>
              <a:ext cx="5219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290" name="Rectangle 287"/>
            <p:cNvSpPr>
              <a:spLocks noChangeArrowheads="1"/>
            </p:cNvSpPr>
            <p:nvPr/>
          </p:nvSpPr>
          <p:spPr bwMode="gray">
            <a:xfrm flipH="1">
              <a:off x="8013573" y="3694017"/>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1" name="Rectangle 288"/>
            <p:cNvSpPr>
              <a:spLocks noChangeArrowheads="1"/>
            </p:cNvSpPr>
            <p:nvPr/>
          </p:nvSpPr>
          <p:spPr bwMode="gray">
            <a:xfrm flipH="1">
              <a:off x="7937539" y="3694017"/>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2" name="Rectangle 289"/>
            <p:cNvSpPr>
              <a:spLocks noChangeArrowheads="1"/>
            </p:cNvSpPr>
            <p:nvPr/>
          </p:nvSpPr>
          <p:spPr bwMode="gray">
            <a:xfrm flipH="1">
              <a:off x="8015506" y="3535362"/>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3" name="Rectangle 290"/>
            <p:cNvSpPr>
              <a:spLocks noChangeArrowheads="1"/>
            </p:cNvSpPr>
            <p:nvPr/>
          </p:nvSpPr>
          <p:spPr bwMode="gray">
            <a:xfrm flipH="1">
              <a:off x="7938827" y="3535362"/>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4" name="Rectangle 291"/>
            <p:cNvSpPr>
              <a:spLocks noChangeArrowheads="1"/>
            </p:cNvSpPr>
            <p:nvPr/>
          </p:nvSpPr>
          <p:spPr bwMode="gray">
            <a:xfrm flipH="1">
              <a:off x="8015506" y="3384463"/>
              <a:ext cx="17398" cy="8743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5" name="Rectangle 292"/>
            <p:cNvSpPr>
              <a:spLocks noChangeArrowheads="1"/>
            </p:cNvSpPr>
            <p:nvPr/>
          </p:nvSpPr>
          <p:spPr bwMode="gray">
            <a:xfrm flipH="1">
              <a:off x="7938827" y="3384463"/>
              <a:ext cx="17398" cy="8743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6" name="Rectangle 293"/>
            <p:cNvSpPr>
              <a:spLocks noChangeArrowheads="1"/>
            </p:cNvSpPr>
            <p:nvPr/>
          </p:nvSpPr>
          <p:spPr bwMode="gray">
            <a:xfrm flipH="1">
              <a:off x="8015506" y="3230744"/>
              <a:ext cx="17398" cy="9025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7" name="Rectangle 294"/>
            <p:cNvSpPr>
              <a:spLocks noChangeArrowheads="1"/>
            </p:cNvSpPr>
            <p:nvPr/>
          </p:nvSpPr>
          <p:spPr bwMode="gray">
            <a:xfrm flipH="1">
              <a:off x="7938827" y="3230744"/>
              <a:ext cx="17398" cy="9025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8" name="Rectangle 295"/>
            <p:cNvSpPr>
              <a:spLocks noChangeArrowheads="1"/>
            </p:cNvSpPr>
            <p:nvPr/>
          </p:nvSpPr>
          <p:spPr bwMode="gray">
            <a:xfrm flipH="1">
              <a:off x="8015506" y="3087601"/>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299" name="Rectangle 296"/>
            <p:cNvSpPr>
              <a:spLocks noChangeArrowheads="1"/>
            </p:cNvSpPr>
            <p:nvPr/>
          </p:nvSpPr>
          <p:spPr bwMode="gray">
            <a:xfrm flipH="1">
              <a:off x="7938827" y="3087601"/>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00" name="Rectangle 297"/>
            <p:cNvSpPr>
              <a:spLocks noChangeArrowheads="1"/>
            </p:cNvSpPr>
            <p:nvPr/>
          </p:nvSpPr>
          <p:spPr bwMode="gray">
            <a:xfrm flipH="1">
              <a:off x="8015506" y="2947985"/>
              <a:ext cx="17398" cy="8743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01" name="Rectangle 298"/>
            <p:cNvSpPr>
              <a:spLocks noChangeArrowheads="1"/>
            </p:cNvSpPr>
            <p:nvPr/>
          </p:nvSpPr>
          <p:spPr bwMode="gray">
            <a:xfrm flipH="1">
              <a:off x="7938827" y="2947985"/>
              <a:ext cx="17398" cy="8743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02" name="Rectangle 299"/>
            <p:cNvSpPr>
              <a:spLocks noChangeArrowheads="1"/>
            </p:cNvSpPr>
            <p:nvPr/>
          </p:nvSpPr>
          <p:spPr bwMode="gray">
            <a:xfrm flipH="1">
              <a:off x="7876968" y="2931767"/>
              <a:ext cx="202974" cy="925841"/>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03" name="Line 300"/>
            <p:cNvSpPr>
              <a:spLocks noChangeShapeType="1"/>
            </p:cNvSpPr>
            <p:nvPr/>
          </p:nvSpPr>
          <p:spPr bwMode="gray">
            <a:xfrm flipH="1" flipV="1">
              <a:off x="7036075" y="3698953"/>
              <a:ext cx="0" cy="21577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4" name="Line 301"/>
            <p:cNvSpPr>
              <a:spLocks noChangeShapeType="1"/>
            </p:cNvSpPr>
            <p:nvPr/>
          </p:nvSpPr>
          <p:spPr bwMode="gray">
            <a:xfrm flipH="1" flipV="1">
              <a:off x="7034142" y="2711765"/>
              <a:ext cx="0" cy="966739"/>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5" name="Line 302"/>
            <p:cNvSpPr>
              <a:spLocks noChangeShapeType="1"/>
            </p:cNvSpPr>
            <p:nvPr/>
          </p:nvSpPr>
          <p:spPr bwMode="gray">
            <a:xfrm flipH="1" flipV="1">
              <a:off x="7777092"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6" name="Line 303"/>
            <p:cNvSpPr>
              <a:spLocks noChangeShapeType="1"/>
            </p:cNvSpPr>
            <p:nvPr/>
          </p:nvSpPr>
          <p:spPr bwMode="gray">
            <a:xfrm flipH="1" flipV="1">
              <a:off x="7722966"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7" name="Arc 304"/>
            <p:cNvSpPr>
              <a:spLocks/>
            </p:cNvSpPr>
            <p:nvPr/>
          </p:nvSpPr>
          <p:spPr bwMode="gray">
            <a:xfrm flipH="1">
              <a:off x="7722966"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08" name="Line 305"/>
            <p:cNvSpPr>
              <a:spLocks noChangeShapeType="1"/>
            </p:cNvSpPr>
            <p:nvPr/>
          </p:nvSpPr>
          <p:spPr bwMode="gray">
            <a:xfrm flipH="1" flipV="1">
              <a:off x="7621801"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09" name="Line 306"/>
            <p:cNvSpPr>
              <a:spLocks noChangeShapeType="1"/>
            </p:cNvSpPr>
            <p:nvPr/>
          </p:nvSpPr>
          <p:spPr bwMode="gray">
            <a:xfrm flipH="1" flipV="1">
              <a:off x="7567674"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0" name="Arc 307"/>
            <p:cNvSpPr>
              <a:spLocks/>
            </p:cNvSpPr>
            <p:nvPr/>
          </p:nvSpPr>
          <p:spPr bwMode="gray">
            <a:xfrm flipH="1">
              <a:off x="7567674"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11" name="Line 308"/>
            <p:cNvSpPr>
              <a:spLocks noChangeShapeType="1"/>
            </p:cNvSpPr>
            <p:nvPr/>
          </p:nvSpPr>
          <p:spPr bwMode="gray">
            <a:xfrm flipH="1" flipV="1">
              <a:off x="7465865"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2" name="Line 309"/>
            <p:cNvSpPr>
              <a:spLocks noChangeShapeType="1"/>
            </p:cNvSpPr>
            <p:nvPr/>
          </p:nvSpPr>
          <p:spPr bwMode="gray">
            <a:xfrm flipH="1" flipV="1">
              <a:off x="7411739"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3" name="Arc 310"/>
            <p:cNvSpPr>
              <a:spLocks/>
            </p:cNvSpPr>
            <p:nvPr/>
          </p:nvSpPr>
          <p:spPr bwMode="gray">
            <a:xfrm flipH="1">
              <a:off x="7411739"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14" name="Line 311"/>
            <p:cNvSpPr>
              <a:spLocks noChangeShapeType="1"/>
            </p:cNvSpPr>
            <p:nvPr/>
          </p:nvSpPr>
          <p:spPr bwMode="gray">
            <a:xfrm flipH="1" flipV="1">
              <a:off x="7310574"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5" name="Line 312"/>
            <p:cNvSpPr>
              <a:spLocks noChangeShapeType="1"/>
            </p:cNvSpPr>
            <p:nvPr/>
          </p:nvSpPr>
          <p:spPr bwMode="gray">
            <a:xfrm flipH="1" flipV="1">
              <a:off x="7256447"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6" name="Arc 313"/>
            <p:cNvSpPr>
              <a:spLocks/>
            </p:cNvSpPr>
            <p:nvPr/>
          </p:nvSpPr>
          <p:spPr bwMode="gray">
            <a:xfrm flipH="1">
              <a:off x="7256447"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17" name="Line 314"/>
            <p:cNvSpPr>
              <a:spLocks noChangeShapeType="1"/>
            </p:cNvSpPr>
            <p:nvPr/>
          </p:nvSpPr>
          <p:spPr bwMode="gray">
            <a:xfrm flipH="1" flipV="1">
              <a:off x="7154638"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8" name="Line 315"/>
            <p:cNvSpPr>
              <a:spLocks noChangeShapeType="1"/>
            </p:cNvSpPr>
            <p:nvPr/>
          </p:nvSpPr>
          <p:spPr bwMode="gray">
            <a:xfrm flipH="1" flipV="1">
              <a:off x="7101156" y="2952921"/>
              <a:ext cx="0" cy="89834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19" name="Arc 316"/>
            <p:cNvSpPr>
              <a:spLocks/>
            </p:cNvSpPr>
            <p:nvPr/>
          </p:nvSpPr>
          <p:spPr bwMode="gray">
            <a:xfrm flipH="1">
              <a:off x="7101156" y="2935292"/>
              <a:ext cx="54126" cy="25385"/>
            </a:xfrm>
            <a:custGeom>
              <a:avLst/>
              <a:gdLst>
                <a:gd name="T0" fmla="*/ 0 w 42679"/>
                <a:gd name="T1" fmla="*/ 26 h 21600"/>
                <a:gd name="T2" fmla="*/ 84 w 42679"/>
                <a:gd name="T3" fmla="*/ 33 h 21600"/>
                <a:gd name="T4" fmla="*/ 41 w 42679"/>
                <a:gd name="T5" fmla="*/ 3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0" name="Rectangle 317"/>
            <p:cNvSpPr>
              <a:spLocks noChangeArrowheads="1"/>
            </p:cNvSpPr>
            <p:nvPr/>
          </p:nvSpPr>
          <p:spPr bwMode="gray">
            <a:xfrm flipH="1">
              <a:off x="7034142" y="2921190"/>
              <a:ext cx="1079307" cy="9872"/>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1" name="Rectangle 318"/>
            <p:cNvSpPr>
              <a:spLocks noChangeArrowheads="1"/>
            </p:cNvSpPr>
            <p:nvPr/>
          </p:nvSpPr>
          <p:spPr bwMode="gray">
            <a:xfrm flipH="1">
              <a:off x="7034142" y="2903561"/>
              <a:ext cx="1079307" cy="28911"/>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2" name="Rectangle 319"/>
            <p:cNvSpPr>
              <a:spLocks noChangeArrowheads="1"/>
            </p:cNvSpPr>
            <p:nvPr/>
          </p:nvSpPr>
          <p:spPr bwMode="gray">
            <a:xfrm flipH="1">
              <a:off x="7034142" y="2892279"/>
              <a:ext cx="1079307" cy="9872"/>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3" name="Rectangle 320"/>
            <p:cNvSpPr>
              <a:spLocks noChangeArrowheads="1"/>
            </p:cNvSpPr>
            <p:nvPr/>
          </p:nvSpPr>
          <p:spPr bwMode="gray">
            <a:xfrm flipH="1">
              <a:off x="8015506"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4" name="Rectangle 321"/>
            <p:cNvSpPr>
              <a:spLocks noChangeArrowheads="1"/>
            </p:cNvSpPr>
            <p:nvPr/>
          </p:nvSpPr>
          <p:spPr bwMode="gray">
            <a:xfrm flipH="1">
              <a:off x="7937539"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5" name="Rectangle 322"/>
            <p:cNvSpPr>
              <a:spLocks noChangeArrowheads="1"/>
            </p:cNvSpPr>
            <p:nvPr/>
          </p:nvSpPr>
          <p:spPr bwMode="gray">
            <a:xfrm flipH="1">
              <a:off x="7859571"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6" name="Rectangle 323"/>
            <p:cNvSpPr>
              <a:spLocks noChangeArrowheads="1"/>
            </p:cNvSpPr>
            <p:nvPr/>
          </p:nvSpPr>
          <p:spPr bwMode="gray">
            <a:xfrm flipH="1">
              <a:off x="7782247"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7" name="Rectangle 324"/>
            <p:cNvSpPr>
              <a:spLocks noChangeArrowheads="1"/>
            </p:cNvSpPr>
            <p:nvPr/>
          </p:nvSpPr>
          <p:spPr bwMode="gray">
            <a:xfrm flipH="1">
              <a:off x="7704279"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8" name="Rectangle 325"/>
            <p:cNvSpPr>
              <a:spLocks noChangeArrowheads="1"/>
            </p:cNvSpPr>
            <p:nvPr/>
          </p:nvSpPr>
          <p:spPr bwMode="gray">
            <a:xfrm flipH="1">
              <a:off x="7626311"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29" name="Rectangle 326"/>
            <p:cNvSpPr>
              <a:spLocks noChangeArrowheads="1"/>
            </p:cNvSpPr>
            <p:nvPr/>
          </p:nvSpPr>
          <p:spPr bwMode="gray">
            <a:xfrm flipH="1">
              <a:off x="7548344"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0" name="Rectangle 327"/>
            <p:cNvSpPr>
              <a:spLocks noChangeArrowheads="1"/>
            </p:cNvSpPr>
            <p:nvPr/>
          </p:nvSpPr>
          <p:spPr bwMode="gray">
            <a:xfrm flipH="1">
              <a:off x="7472309"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1" name="Rectangle 328"/>
            <p:cNvSpPr>
              <a:spLocks noChangeArrowheads="1"/>
            </p:cNvSpPr>
            <p:nvPr/>
          </p:nvSpPr>
          <p:spPr bwMode="gray">
            <a:xfrm flipH="1">
              <a:off x="7393052"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2" name="Rectangle 329"/>
            <p:cNvSpPr>
              <a:spLocks noChangeArrowheads="1"/>
            </p:cNvSpPr>
            <p:nvPr/>
          </p:nvSpPr>
          <p:spPr bwMode="gray">
            <a:xfrm flipH="1">
              <a:off x="7315084"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3" name="Rectangle 330"/>
            <p:cNvSpPr>
              <a:spLocks noChangeArrowheads="1"/>
            </p:cNvSpPr>
            <p:nvPr/>
          </p:nvSpPr>
          <p:spPr bwMode="gray">
            <a:xfrm flipH="1">
              <a:off x="7237116"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4" name="Rectangle 331"/>
            <p:cNvSpPr>
              <a:spLocks noChangeArrowheads="1"/>
            </p:cNvSpPr>
            <p:nvPr/>
          </p:nvSpPr>
          <p:spPr bwMode="gray">
            <a:xfrm flipH="1">
              <a:off x="7161082"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5" name="Rectangle 332"/>
            <p:cNvSpPr>
              <a:spLocks noChangeArrowheads="1"/>
            </p:cNvSpPr>
            <p:nvPr/>
          </p:nvSpPr>
          <p:spPr bwMode="gray">
            <a:xfrm flipH="1">
              <a:off x="7083114" y="2790740"/>
              <a:ext cx="17398" cy="8884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6" name="Rectangle 333"/>
            <p:cNvSpPr>
              <a:spLocks noChangeArrowheads="1"/>
            </p:cNvSpPr>
            <p:nvPr/>
          </p:nvSpPr>
          <p:spPr bwMode="gray">
            <a:xfrm flipH="1">
              <a:off x="7034142" y="2733624"/>
              <a:ext cx="1046445" cy="9872"/>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7" name="Rectangle 334"/>
            <p:cNvSpPr>
              <a:spLocks noChangeArrowheads="1"/>
            </p:cNvSpPr>
            <p:nvPr/>
          </p:nvSpPr>
          <p:spPr bwMode="gray">
            <a:xfrm flipH="1">
              <a:off x="7034142" y="2492468"/>
              <a:ext cx="844759" cy="242566"/>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38" name="Freeform 335"/>
            <p:cNvSpPr>
              <a:spLocks/>
            </p:cNvSpPr>
            <p:nvPr/>
          </p:nvSpPr>
          <p:spPr bwMode="gray">
            <a:xfrm flipH="1">
              <a:off x="8063189" y="2743496"/>
              <a:ext cx="33507" cy="145963"/>
            </a:xfrm>
            <a:custGeom>
              <a:avLst/>
              <a:gdLst>
                <a:gd name="T0" fmla="*/ 0 w 52"/>
                <a:gd name="T1" fmla="*/ 208 h 208"/>
                <a:gd name="T2" fmla="*/ 0 w 52"/>
                <a:gd name="T3" fmla="*/ 135 h 208"/>
                <a:gd name="T4" fmla="*/ 52 w 52"/>
                <a:gd name="T5" fmla="*/ 135 h 208"/>
                <a:gd name="T6" fmla="*/ 52 w 52"/>
                <a:gd name="T7" fmla="*/ 0 h 208"/>
                <a:gd name="T8" fmla="*/ 0 60000 65536"/>
                <a:gd name="T9" fmla="*/ 0 60000 65536"/>
                <a:gd name="T10" fmla="*/ 0 60000 65536"/>
                <a:gd name="T11" fmla="*/ 0 60000 65536"/>
                <a:gd name="T12" fmla="*/ 0 w 52"/>
                <a:gd name="T13" fmla="*/ 0 h 208"/>
                <a:gd name="T14" fmla="*/ 52 w 52"/>
                <a:gd name="T15" fmla="*/ 208 h 208"/>
              </a:gdLst>
              <a:ahLst/>
              <a:cxnLst>
                <a:cxn ang="T8">
                  <a:pos x="T0" y="T1"/>
                </a:cxn>
                <a:cxn ang="T9">
                  <a:pos x="T2" y="T3"/>
                </a:cxn>
                <a:cxn ang="T10">
                  <a:pos x="T4" y="T5"/>
                </a:cxn>
                <a:cxn ang="T11">
                  <a:pos x="T6" y="T7"/>
                </a:cxn>
              </a:cxnLst>
              <a:rect l="T12" t="T13" r="T14" b="T15"/>
              <a:pathLst>
                <a:path w="52" h="208">
                  <a:moveTo>
                    <a:pt x="0" y="208"/>
                  </a:moveTo>
                  <a:lnTo>
                    <a:pt x="0" y="135"/>
                  </a:lnTo>
                  <a:lnTo>
                    <a:pt x="52" y="135"/>
                  </a:lnTo>
                  <a:lnTo>
                    <a:pt x="52"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339" name="Freeform 336"/>
            <p:cNvSpPr>
              <a:spLocks/>
            </p:cNvSpPr>
            <p:nvPr/>
          </p:nvSpPr>
          <p:spPr bwMode="gray">
            <a:xfrm flipH="1">
              <a:off x="7878902" y="2492468"/>
              <a:ext cx="202974" cy="238335"/>
            </a:xfrm>
            <a:custGeom>
              <a:avLst/>
              <a:gdLst>
                <a:gd name="T0" fmla="*/ 0 w 314"/>
                <a:gd name="T1" fmla="*/ 337 h 337"/>
                <a:gd name="T2" fmla="*/ 0 w 314"/>
                <a:gd name="T3" fmla="*/ 292 h 337"/>
                <a:gd name="T4" fmla="*/ 44 w 314"/>
                <a:gd name="T5" fmla="*/ 292 h 337"/>
                <a:gd name="T6" fmla="*/ 44 w 314"/>
                <a:gd name="T7" fmla="*/ 102 h 337"/>
                <a:gd name="T8" fmla="*/ 21 w 314"/>
                <a:gd name="T9" fmla="*/ 102 h 337"/>
                <a:gd name="T10" fmla="*/ 22 w 314"/>
                <a:gd name="T11" fmla="*/ 57 h 337"/>
                <a:gd name="T12" fmla="*/ 86 w 314"/>
                <a:gd name="T13" fmla="*/ 57 h 337"/>
                <a:gd name="T14" fmla="*/ 86 w 314"/>
                <a:gd name="T15" fmla="*/ 0 h 337"/>
                <a:gd name="T16" fmla="*/ 314 w 314"/>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337"/>
                <a:gd name="T29" fmla="*/ 314 w 314"/>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337">
                  <a:moveTo>
                    <a:pt x="0" y="337"/>
                  </a:moveTo>
                  <a:lnTo>
                    <a:pt x="0" y="292"/>
                  </a:lnTo>
                  <a:lnTo>
                    <a:pt x="44" y="292"/>
                  </a:lnTo>
                  <a:lnTo>
                    <a:pt x="44" y="102"/>
                  </a:lnTo>
                  <a:lnTo>
                    <a:pt x="21" y="102"/>
                  </a:lnTo>
                  <a:lnTo>
                    <a:pt x="22" y="57"/>
                  </a:lnTo>
                  <a:lnTo>
                    <a:pt x="86" y="57"/>
                  </a:lnTo>
                  <a:lnTo>
                    <a:pt x="86" y="0"/>
                  </a:lnTo>
                  <a:lnTo>
                    <a:pt x="31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340" name="Line 337"/>
            <p:cNvSpPr>
              <a:spLocks noChangeShapeType="1"/>
            </p:cNvSpPr>
            <p:nvPr/>
          </p:nvSpPr>
          <p:spPr bwMode="gray">
            <a:xfrm flipH="1" flipV="1">
              <a:off x="7783536"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1" name="Line 338"/>
            <p:cNvSpPr>
              <a:spLocks noChangeShapeType="1"/>
            </p:cNvSpPr>
            <p:nvPr/>
          </p:nvSpPr>
          <p:spPr bwMode="gray">
            <a:xfrm flipH="1" flipV="1">
              <a:off x="7710723"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2" name="Arc 339"/>
            <p:cNvSpPr>
              <a:spLocks/>
            </p:cNvSpPr>
            <p:nvPr/>
          </p:nvSpPr>
          <p:spPr bwMode="gray">
            <a:xfrm flipH="1">
              <a:off x="7710723" y="2524199"/>
              <a:ext cx="72813"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43" name="Line 340"/>
            <p:cNvSpPr>
              <a:spLocks noChangeShapeType="1"/>
            </p:cNvSpPr>
            <p:nvPr/>
          </p:nvSpPr>
          <p:spPr bwMode="gray">
            <a:xfrm flipH="1">
              <a:off x="7710723" y="2715995"/>
              <a:ext cx="7474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4" name="Line 341"/>
            <p:cNvSpPr>
              <a:spLocks noChangeShapeType="1"/>
            </p:cNvSpPr>
            <p:nvPr/>
          </p:nvSpPr>
          <p:spPr bwMode="gray">
            <a:xfrm flipH="1" flipV="1">
              <a:off x="7628245"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5" name="Line 342"/>
            <p:cNvSpPr>
              <a:spLocks noChangeShapeType="1"/>
            </p:cNvSpPr>
            <p:nvPr/>
          </p:nvSpPr>
          <p:spPr bwMode="gray">
            <a:xfrm flipH="1" flipV="1">
              <a:off x="7554787"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6" name="Arc 343"/>
            <p:cNvSpPr>
              <a:spLocks/>
            </p:cNvSpPr>
            <p:nvPr/>
          </p:nvSpPr>
          <p:spPr bwMode="gray">
            <a:xfrm flipH="1">
              <a:off x="7553498" y="2524199"/>
              <a:ext cx="74746"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47" name="Line 344"/>
            <p:cNvSpPr>
              <a:spLocks noChangeShapeType="1"/>
            </p:cNvSpPr>
            <p:nvPr/>
          </p:nvSpPr>
          <p:spPr bwMode="gray">
            <a:xfrm flipH="1">
              <a:off x="7554787" y="2715995"/>
              <a:ext cx="7281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8" name="Line 345"/>
            <p:cNvSpPr>
              <a:spLocks noChangeShapeType="1"/>
            </p:cNvSpPr>
            <p:nvPr/>
          </p:nvSpPr>
          <p:spPr bwMode="gray">
            <a:xfrm flipH="1" flipV="1">
              <a:off x="7474242"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49" name="Line 346"/>
            <p:cNvSpPr>
              <a:spLocks noChangeShapeType="1"/>
            </p:cNvSpPr>
            <p:nvPr/>
          </p:nvSpPr>
          <p:spPr bwMode="gray">
            <a:xfrm flipH="1" flipV="1">
              <a:off x="7400785"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0" name="Arc 347"/>
            <p:cNvSpPr>
              <a:spLocks/>
            </p:cNvSpPr>
            <p:nvPr/>
          </p:nvSpPr>
          <p:spPr bwMode="gray">
            <a:xfrm flipH="1">
              <a:off x="7399496" y="2524199"/>
              <a:ext cx="72813"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51" name="Line 348"/>
            <p:cNvSpPr>
              <a:spLocks noChangeShapeType="1"/>
            </p:cNvSpPr>
            <p:nvPr/>
          </p:nvSpPr>
          <p:spPr bwMode="gray">
            <a:xfrm flipH="1">
              <a:off x="7400785" y="2715995"/>
              <a:ext cx="7281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2" name="Line 349"/>
            <p:cNvSpPr>
              <a:spLocks noChangeShapeType="1"/>
            </p:cNvSpPr>
            <p:nvPr/>
          </p:nvSpPr>
          <p:spPr bwMode="gray">
            <a:xfrm flipH="1" flipV="1">
              <a:off x="7315084"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3" name="Line 350"/>
            <p:cNvSpPr>
              <a:spLocks noChangeShapeType="1"/>
            </p:cNvSpPr>
            <p:nvPr/>
          </p:nvSpPr>
          <p:spPr bwMode="gray">
            <a:xfrm flipH="1" flipV="1">
              <a:off x="7240338"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4" name="Arc 351"/>
            <p:cNvSpPr>
              <a:spLocks/>
            </p:cNvSpPr>
            <p:nvPr/>
          </p:nvSpPr>
          <p:spPr bwMode="gray">
            <a:xfrm flipH="1">
              <a:off x="7240338" y="2524199"/>
              <a:ext cx="74746"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55" name="Line 352"/>
            <p:cNvSpPr>
              <a:spLocks noChangeShapeType="1"/>
            </p:cNvSpPr>
            <p:nvPr/>
          </p:nvSpPr>
          <p:spPr bwMode="gray">
            <a:xfrm flipH="1">
              <a:off x="7240338" y="2715995"/>
              <a:ext cx="7474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6" name="Line 353"/>
            <p:cNvSpPr>
              <a:spLocks noChangeShapeType="1"/>
            </p:cNvSpPr>
            <p:nvPr/>
          </p:nvSpPr>
          <p:spPr bwMode="gray">
            <a:xfrm flipH="1" flipV="1">
              <a:off x="7156571"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7" name="Line 354"/>
            <p:cNvSpPr>
              <a:spLocks noChangeShapeType="1"/>
            </p:cNvSpPr>
            <p:nvPr/>
          </p:nvSpPr>
          <p:spPr bwMode="gray">
            <a:xfrm flipH="1" flipV="1">
              <a:off x="7083114" y="2555930"/>
              <a:ext cx="0" cy="16006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58" name="Arc 355"/>
            <p:cNvSpPr>
              <a:spLocks/>
            </p:cNvSpPr>
            <p:nvPr/>
          </p:nvSpPr>
          <p:spPr bwMode="gray">
            <a:xfrm flipH="1">
              <a:off x="7083114" y="2524199"/>
              <a:ext cx="72813" cy="35257"/>
            </a:xfrm>
            <a:custGeom>
              <a:avLst/>
              <a:gdLst>
                <a:gd name="T0" fmla="*/ 0 w 42679"/>
                <a:gd name="T1" fmla="*/ 40 h 21600"/>
                <a:gd name="T2" fmla="*/ 115 w 42679"/>
                <a:gd name="T3" fmla="*/ 51 h 21600"/>
                <a:gd name="T4" fmla="*/ 57 w 42679"/>
                <a:gd name="T5" fmla="*/ 51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59" name="Line 356"/>
            <p:cNvSpPr>
              <a:spLocks noChangeShapeType="1"/>
            </p:cNvSpPr>
            <p:nvPr/>
          </p:nvSpPr>
          <p:spPr bwMode="gray">
            <a:xfrm flipH="1">
              <a:off x="7083114" y="2715995"/>
              <a:ext cx="7281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0" name="Line 357"/>
            <p:cNvSpPr>
              <a:spLocks noChangeShapeType="1"/>
            </p:cNvSpPr>
            <p:nvPr/>
          </p:nvSpPr>
          <p:spPr bwMode="gray">
            <a:xfrm flipH="1">
              <a:off x="7927873" y="2733624"/>
              <a:ext cx="7281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1" name="Line 358"/>
            <p:cNvSpPr>
              <a:spLocks noChangeShapeType="1"/>
            </p:cNvSpPr>
            <p:nvPr/>
          </p:nvSpPr>
          <p:spPr bwMode="gray">
            <a:xfrm flipH="1" flipV="1">
              <a:off x="8000686" y="2567212"/>
              <a:ext cx="0" cy="8109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2" name="Arc 359"/>
            <p:cNvSpPr>
              <a:spLocks/>
            </p:cNvSpPr>
            <p:nvPr/>
          </p:nvSpPr>
          <p:spPr bwMode="gray">
            <a:xfrm flipH="1">
              <a:off x="7934317" y="2536891"/>
              <a:ext cx="65081" cy="30321"/>
            </a:xfrm>
            <a:custGeom>
              <a:avLst/>
              <a:gdLst>
                <a:gd name="T0" fmla="*/ 0 w 43200"/>
                <a:gd name="T1" fmla="*/ 42 h 22687"/>
                <a:gd name="T2" fmla="*/ 105 w 43200"/>
                <a:gd name="T3" fmla="*/ 40 h 22687"/>
                <a:gd name="T4" fmla="*/ 52 w 43200"/>
                <a:gd name="T5" fmla="*/ 40 h 22687"/>
                <a:gd name="T6" fmla="*/ 0 60000 65536"/>
                <a:gd name="T7" fmla="*/ 0 60000 65536"/>
                <a:gd name="T8" fmla="*/ 0 60000 65536"/>
                <a:gd name="T9" fmla="*/ 0 w 43200"/>
                <a:gd name="T10" fmla="*/ 0 h 22687"/>
                <a:gd name="T11" fmla="*/ 43200 w 43200"/>
                <a:gd name="T12" fmla="*/ 22687 h 22687"/>
              </a:gdLst>
              <a:ahLst/>
              <a:cxnLst>
                <a:cxn ang="T6">
                  <a:pos x="T0" y="T1"/>
                </a:cxn>
                <a:cxn ang="T7">
                  <a:pos x="T2" y="T3"/>
                </a:cxn>
                <a:cxn ang="T8">
                  <a:pos x="T4" y="T5"/>
                </a:cxn>
              </a:cxnLst>
              <a:rect l="T9" t="T10" r="T11" b="T12"/>
              <a:pathLst>
                <a:path w="43200" h="22687" fill="none" extrusionOk="0">
                  <a:moveTo>
                    <a:pt x="27" y="22686"/>
                  </a:moveTo>
                  <a:cubicBezTo>
                    <a:pt x="9" y="22324"/>
                    <a:pt x="0" y="21962"/>
                    <a:pt x="0" y="21600"/>
                  </a:cubicBezTo>
                  <a:cubicBezTo>
                    <a:pt x="0" y="9670"/>
                    <a:pt x="9670" y="0"/>
                    <a:pt x="21600" y="0"/>
                  </a:cubicBezTo>
                  <a:cubicBezTo>
                    <a:pt x="33529" y="-1"/>
                    <a:pt x="43199" y="9670"/>
                    <a:pt x="43200" y="21599"/>
                  </a:cubicBezTo>
                </a:path>
                <a:path w="43200" h="22687" stroke="0" extrusionOk="0">
                  <a:moveTo>
                    <a:pt x="27" y="22686"/>
                  </a:moveTo>
                  <a:cubicBezTo>
                    <a:pt x="9" y="22324"/>
                    <a:pt x="0" y="21962"/>
                    <a:pt x="0" y="21600"/>
                  </a:cubicBezTo>
                  <a:cubicBezTo>
                    <a:pt x="0" y="9670"/>
                    <a:pt x="9670" y="0"/>
                    <a:pt x="21600" y="0"/>
                  </a:cubicBezTo>
                  <a:cubicBezTo>
                    <a:pt x="33529" y="-1"/>
                    <a:pt x="43199" y="9670"/>
                    <a:pt x="43200" y="21599"/>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63" name="Line 360"/>
            <p:cNvSpPr>
              <a:spLocks noChangeShapeType="1"/>
            </p:cNvSpPr>
            <p:nvPr/>
          </p:nvSpPr>
          <p:spPr bwMode="gray">
            <a:xfrm flipH="1" flipV="1">
              <a:off x="7934317" y="2567212"/>
              <a:ext cx="0" cy="8109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4" name="Line 361"/>
            <p:cNvSpPr>
              <a:spLocks noChangeShapeType="1"/>
            </p:cNvSpPr>
            <p:nvPr/>
          </p:nvSpPr>
          <p:spPr bwMode="gray">
            <a:xfrm flipH="1" flipV="1">
              <a:off x="8015506" y="2647597"/>
              <a:ext cx="0" cy="64872"/>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5" name="Line 362"/>
            <p:cNvSpPr>
              <a:spLocks noChangeShapeType="1"/>
            </p:cNvSpPr>
            <p:nvPr/>
          </p:nvSpPr>
          <p:spPr bwMode="gray">
            <a:xfrm flipH="1" flipV="1">
              <a:off x="7916919" y="2647597"/>
              <a:ext cx="0" cy="64872"/>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6" name="Line 363"/>
            <p:cNvSpPr>
              <a:spLocks noChangeShapeType="1"/>
            </p:cNvSpPr>
            <p:nvPr/>
          </p:nvSpPr>
          <p:spPr bwMode="gray">
            <a:xfrm flipH="1">
              <a:off x="7916919" y="2713175"/>
              <a:ext cx="98587"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7" name="Line 364"/>
            <p:cNvSpPr>
              <a:spLocks noChangeShapeType="1"/>
            </p:cNvSpPr>
            <p:nvPr/>
          </p:nvSpPr>
          <p:spPr bwMode="gray">
            <a:xfrm flipH="1">
              <a:off x="8002619" y="2647597"/>
              <a:ext cx="12887"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8" name="Line 365"/>
            <p:cNvSpPr>
              <a:spLocks noChangeShapeType="1"/>
            </p:cNvSpPr>
            <p:nvPr/>
          </p:nvSpPr>
          <p:spPr bwMode="gray">
            <a:xfrm flipH="1">
              <a:off x="7916919" y="2647597"/>
              <a:ext cx="1417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69" name="Rectangle 366"/>
            <p:cNvSpPr>
              <a:spLocks noChangeArrowheads="1"/>
            </p:cNvSpPr>
            <p:nvPr/>
          </p:nvSpPr>
          <p:spPr bwMode="gray">
            <a:xfrm flipH="1">
              <a:off x="7034142" y="2473429"/>
              <a:ext cx="992318" cy="1903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70" name="Rectangle 367"/>
            <p:cNvSpPr>
              <a:spLocks noChangeArrowheads="1"/>
            </p:cNvSpPr>
            <p:nvPr/>
          </p:nvSpPr>
          <p:spPr bwMode="gray">
            <a:xfrm flipH="1">
              <a:off x="7034142" y="2427596"/>
              <a:ext cx="992318" cy="64872"/>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71" name="Rectangle 368"/>
            <p:cNvSpPr>
              <a:spLocks noChangeArrowheads="1"/>
            </p:cNvSpPr>
            <p:nvPr/>
          </p:nvSpPr>
          <p:spPr bwMode="gray">
            <a:xfrm flipH="1">
              <a:off x="7034142" y="2389518"/>
              <a:ext cx="992318" cy="102950"/>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72" name="Rectangle 369"/>
            <p:cNvSpPr>
              <a:spLocks noChangeArrowheads="1"/>
            </p:cNvSpPr>
            <p:nvPr/>
          </p:nvSpPr>
          <p:spPr bwMode="gray">
            <a:xfrm flipH="1">
              <a:off x="7837662" y="2341569"/>
              <a:ext cx="193953" cy="4935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73" name="Rectangle 370"/>
            <p:cNvSpPr>
              <a:spLocks noChangeArrowheads="1"/>
            </p:cNvSpPr>
            <p:nvPr/>
          </p:nvSpPr>
          <p:spPr bwMode="gray">
            <a:xfrm flipH="1">
              <a:off x="7935605" y="2403621"/>
              <a:ext cx="72813" cy="17628"/>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374" name="Line 371"/>
            <p:cNvSpPr>
              <a:spLocks noChangeShapeType="1"/>
            </p:cNvSpPr>
            <p:nvPr/>
          </p:nvSpPr>
          <p:spPr bwMode="gray">
            <a:xfrm flipH="1">
              <a:off x="7907254"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75" name="Line 372"/>
            <p:cNvSpPr>
              <a:spLocks noChangeShapeType="1"/>
            </p:cNvSpPr>
            <p:nvPr/>
          </p:nvSpPr>
          <p:spPr bwMode="gray">
            <a:xfrm flipH="1">
              <a:off x="7893078"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76" name="Line 373"/>
            <p:cNvSpPr>
              <a:spLocks noChangeShapeType="1"/>
            </p:cNvSpPr>
            <p:nvPr/>
          </p:nvSpPr>
          <p:spPr bwMode="gray">
            <a:xfrm flipH="1">
              <a:off x="7861504"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77" name="Line 374"/>
            <p:cNvSpPr>
              <a:spLocks noChangeShapeType="1"/>
            </p:cNvSpPr>
            <p:nvPr/>
          </p:nvSpPr>
          <p:spPr bwMode="gray">
            <a:xfrm flipH="1">
              <a:off x="7847328"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78" name="Line 375"/>
            <p:cNvSpPr>
              <a:spLocks noChangeShapeType="1"/>
            </p:cNvSpPr>
            <p:nvPr/>
          </p:nvSpPr>
          <p:spPr bwMode="gray">
            <a:xfrm flipH="1">
              <a:off x="7817043"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79" name="Line 376"/>
            <p:cNvSpPr>
              <a:spLocks noChangeShapeType="1"/>
            </p:cNvSpPr>
            <p:nvPr/>
          </p:nvSpPr>
          <p:spPr bwMode="gray">
            <a:xfrm flipH="1">
              <a:off x="7802867"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0" name="Line 377"/>
            <p:cNvSpPr>
              <a:spLocks noChangeShapeType="1"/>
            </p:cNvSpPr>
            <p:nvPr/>
          </p:nvSpPr>
          <p:spPr bwMode="gray">
            <a:xfrm flipH="1">
              <a:off x="7770649"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1" name="Line 378"/>
            <p:cNvSpPr>
              <a:spLocks noChangeShapeType="1"/>
            </p:cNvSpPr>
            <p:nvPr/>
          </p:nvSpPr>
          <p:spPr bwMode="gray">
            <a:xfrm flipH="1">
              <a:off x="7756473"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2" name="Line 379"/>
            <p:cNvSpPr>
              <a:spLocks noChangeShapeType="1"/>
            </p:cNvSpPr>
            <p:nvPr/>
          </p:nvSpPr>
          <p:spPr bwMode="gray">
            <a:xfrm flipH="1">
              <a:off x="7724899"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3" name="Line 380"/>
            <p:cNvSpPr>
              <a:spLocks noChangeShapeType="1"/>
            </p:cNvSpPr>
            <p:nvPr/>
          </p:nvSpPr>
          <p:spPr bwMode="gray">
            <a:xfrm flipH="1">
              <a:off x="7710723"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4" name="Line 381"/>
            <p:cNvSpPr>
              <a:spLocks noChangeShapeType="1"/>
            </p:cNvSpPr>
            <p:nvPr/>
          </p:nvSpPr>
          <p:spPr bwMode="gray">
            <a:xfrm flipH="1">
              <a:off x="7677216"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5" name="Line 382"/>
            <p:cNvSpPr>
              <a:spLocks noChangeShapeType="1"/>
            </p:cNvSpPr>
            <p:nvPr/>
          </p:nvSpPr>
          <p:spPr bwMode="gray">
            <a:xfrm flipH="1">
              <a:off x="7664329"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6" name="Line 383"/>
            <p:cNvSpPr>
              <a:spLocks noChangeShapeType="1"/>
            </p:cNvSpPr>
            <p:nvPr/>
          </p:nvSpPr>
          <p:spPr bwMode="gray">
            <a:xfrm flipH="1">
              <a:off x="7634044"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7" name="Line 384"/>
            <p:cNvSpPr>
              <a:spLocks noChangeShapeType="1"/>
            </p:cNvSpPr>
            <p:nvPr/>
          </p:nvSpPr>
          <p:spPr bwMode="gray">
            <a:xfrm flipH="1">
              <a:off x="7619868"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8" name="Line 385"/>
            <p:cNvSpPr>
              <a:spLocks noChangeShapeType="1"/>
            </p:cNvSpPr>
            <p:nvPr/>
          </p:nvSpPr>
          <p:spPr bwMode="gray">
            <a:xfrm flipH="1">
              <a:off x="7588294"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89" name="Line 386"/>
            <p:cNvSpPr>
              <a:spLocks noChangeShapeType="1"/>
            </p:cNvSpPr>
            <p:nvPr/>
          </p:nvSpPr>
          <p:spPr bwMode="gray">
            <a:xfrm flipH="1">
              <a:off x="7574118"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0" name="Line 387"/>
            <p:cNvSpPr>
              <a:spLocks noChangeShapeType="1"/>
            </p:cNvSpPr>
            <p:nvPr/>
          </p:nvSpPr>
          <p:spPr bwMode="gray">
            <a:xfrm flipH="1">
              <a:off x="7541900"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1" name="Line 388"/>
            <p:cNvSpPr>
              <a:spLocks noChangeShapeType="1"/>
            </p:cNvSpPr>
            <p:nvPr/>
          </p:nvSpPr>
          <p:spPr bwMode="gray">
            <a:xfrm flipH="1">
              <a:off x="7526435"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2" name="Line 389"/>
            <p:cNvSpPr>
              <a:spLocks noChangeShapeType="1"/>
            </p:cNvSpPr>
            <p:nvPr/>
          </p:nvSpPr>
          <p:spPr bwMode="gray">
            <a:xfrm flipH="1">
              <a:off x="7494861"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3" name="Line 390"/>
            <p:cNvSpPr>
              <a:spLocks noChangeShapeType="1"/>
            </p:cNvSpPr>
            <p:nvPr/>
          </p:nvSpPr>
          <p:spPr bwMode="gray">
            <a:xfrm flipH="1">
              <a:off x="7480041"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4" name="Line 391"/>
            <p:cNvSpPr>
              <a:spLocks noChangeShapeType="1"/>
            </p:cNvSpPr>
            <p:nvPr/>
          </p:nvSpPr>
          <p:spPr bwMode="gray">
            <a:xfrm flipH="1">
              <a:off x="7451689"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5" name="Line 392"/>
            <p:cNvSpPr>
              <a:spLocks noChangeShapeType="1"/>
            </p:cNvSpPr>
            <p:nvPr/>
          </p:nvSpPr>
          <p:spPr bwMode="gray">
            <a:xfrm flipH="1">
              <a:off x="7437513"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6" name="Line 393"/>
            <p:cNvSpPr>
              <a:spLocks noChangeShapeType="1"/>
            </p:cNvSpPr>
            <p:nvPr/>
          </p:nvSpPr>
          <p:spPr bwMode="gray">
            <a:xfrm flipH="1">
              <a:off x="7404006"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7" name="Line 394"/>
            <p:cNvSpPr>
              <a:spLocks noChangeShapeType="1"/>
            </p:cNvSpPr>
            <p:nvPr/>
          </p:nvSpPr>
          <p:spPr bwMode="gray">
            <a:xfrm flipH="1">
              <a:off x="7389830"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8" name="Line 395"/>
            <p:cNvSpPr>
              <a:spLocks noChangeShapeType="1"/>
            </p:cNvSpPr>
            <p:nvPr/>
          </p:nvSpPr>
          <p:spPr bwMode="gray">
            <a:xfrm flipH="1">
              <a:off x="7359545"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399" name="Line 396"/>
            <p:cNvSpPr>
              <a:spLocks noChangeShapeType="1"/>
            </p:cNvSpPr>
            <p:nvPr/>
          </p:nvSpPr>
          <p:spPr bwMode="gray">
            <a:xfrm flipH="1">
              <a:off x="7345369"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0" name="Line 397"/>
            <p:cNvSpPr>
              <a:spLocks noChangeShapeType="1"/>
            </p:cNvSpPr>
            <p:nvPr/>
          </p:nvSpPr>
          <p:spPr bwMode="gray">
            <a:xfrm flipH="1">
              <a:off x="7313796"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1" name="Line 398"/>
            <p:cNvSpPr>
              <a:spLocks noChangeShapeType="1"/>
            </p:cNvSpPr>
            <p:nvPr/>
          </p:nvSpPr>
          <p:spPr bwMode="gray">
            <a:xfrm flipH="1">
              <a:off x="7299620"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2" name="Line 399"/>
            <p:cNvSpPr>
              <a:spLocks noChangeShapeType="1"/>
            </p:cNvSpPr>
            <p:nvPr/>
          </p:nvSpPr>
          <p:spPr bwMode="gray">
            <a:xfrm flipH="1">
              <a:off x="7269335"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3" name="Line 400"/>
            <p:cNvSpPr>
              <a:spLocks noChangeShapeType="1"/>
            </p:cNvSpPr>
            <p:nvPr/>
          </p:nvSpPr>
          <p:spPr bwMode="gray">
            <a:xfrm flipH="1">
              <a:off x="7255159"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4" name="Line 401"/>
            <p:cNvSpPr>
              <a:spLocks noChangeShapeType="1"/>
            </p:cNvSpPr>
            <p:nvPr/>
          </p:nvSpPr>
          <p:spPr bwMode="gray">
            <a:xfrm flipH="1">
              <a:off x="7222941"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5" name="Line 402"/>
            <p:cNvSpPr>
              <a:spLocks noChangeShapeType="1"/>
            </p:cNvSpPr>
            <p:nvPr/>
          </p:nvSpPr>
          <p:spPr bwMode="gray">
            <a:xfrm flipH="1">
              <a:off x="7208765"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6" name="Line 403"/>
            <p:cNvSpPr>
              <a:spLocks noChangeShapeType="1"/>
            </p:cNvSpPr>
            <p:nvPr/>
          </p:nvSpPr>
          <p:spPr bwMode="gray">
            <a:xfrm flipH="1">
              <a:off x="7180413"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7" name="Line 404"/>
            <p:cNvSpPr>
              <a:spLocks noChangeShapeType="1"/>
            </p:cNvSpPr>
            <p:nvPr/>
          </p:nvSpPr>
          <p:spPr bwMode="gray">
            <a:xfrm flipH="1">
              <a:off x="7166237"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8" name="Line 405"/>
            <p:cNvSpPr>
              <a:spLocks noChangeShapeType="1"/>
            </p:cNvSpPr>
            <p:nvPr/>
          </p:nvSpPr>
          <p:spPr bwMode="gray">
            <a:xfrm flipH="1">
              <a:off x="7135952"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09" name="Line 406"/>
            <p:cNvSpPr>
              <a:spLocks noChangeShapeType="1"/>
            </p:cNvSpPr>
            <p:nvPr/>
          </p:nvSpPr>
          <p:spPr bwMode="gray">
            <a:xfrm flipH="1">
              <a:off x="7121776"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10" name="Line 407"/>
            <p:cNvSpPr>
              <a:spLocks noChangeShapeType="1"/>
            </p:cNvSpPr>
            <p:nvPr/>
          </p:nvSpPr>
          <p:spPr bwMode="gray">
            <a:xfrm flipH="1">
              <a:off x="7089557"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11" name="Line 408"/>
            <p:cNvSpPr>
              <a:spLocks noChangeShapeType="1"/>
            </p:cNvSpPr>
            <p:nvPr/>
          </p:nvSpPr>
          <p:spPr bwMode="gray">
            <a:xfrm flipH="1">
              <a:off x="7075381" y="2429006"/>
              <a:ext cx="0" cy="44423"/>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12" name="Arc 409"/>
            <p:cNvSpPr>
              <a:spLocks/>
            </p:cNvSpPr>
            <p:nvPr/>
          </p:nvSpPr>
          <p:spPr bwMode="gray">
            <a:xfrm flipH="1">
              <a:off x="7862792"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3" name="Arc 410"/>
            <p:cNvSpPr>
              <a:spLocks/>
            </p:cNvSpPr>
            <p:nvPr/>
          </p:nvSpPr>
          <p:spPr bwMode="gray">
            <a:xfrm flipH="1">
              <a:off x="7815110"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4" name="Arc 411"/>
            <p:cNvSpPr>
              <a:spLocks/>
            </p:cNvSpPr>
            <p:nvPr/>
          </p:nvSpPr>
          <p:spPr bwMode="gray">
            <a:xfrm flipH="1">
              <a:off x="7767427"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5" name="Arc 412"/>
            <p:cNvSpPr>
              <a:spLocks/>
            </p:cNvSpPr>
            <p:nvPr/>
          </p:nvSpPr>
          <p:spPr bwMode="gray">
            <a:xfrm flipH="1">
              <a:off x="7718455"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6" name="Arc 413"/>
            <p:cNvSpPr>
              <a:spLocks/>
            </p:cNvSpPr>
            <p:nvPr/>
          </p:nvSpPr>
          <p:spPr bwMode="gray">
            <a:xfrm flipH="1">
              <a:off x="7672706"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7" name="Arc 414"/>
            <p:cNvSpPr>
              <a:spLocks/>
            </p:cNvSpPr>
            <p:nvPr/>
          </p:nvSpPr>
          <p:spPr bwMode="gray">
            <a:xfrm flipH="1">
              <a:off x="7623090"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8" name="Arc 415"/>
            <p:cNvSpPr>
              <a:spLocks/>
            </p:cNvSpPr>
            <p:nvPr/>
          </p:nvSpPr>
          <p:spPr bwMode="gray">
            <a:xfrm flipH="1">
              <a:off x="7572185"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19" name="Arc 416"/>
            <p:cNvSpPr>
              <a:spLocks/>
            </p:cNvSpPr>
            <p:nvPr/>
          </p:nvSpPr>
          <p:spPr bwMode="gray">
            <a:xfrm flipH="1">
              <a:off x="7521280"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0" name="Arc 417"/>
            <p:cNvSpPr>
              <a:spLocks/>
            </p:cNvSpPr>
            <p:nvPr/>
          </p:nvSpPr>
          <p:spPr bwMode="gray">
            <a:xfrm flipH="1">
              <a:off x="7475531"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1" name="Arc 418"/>
            <p:cNvSpPr>
              <a:spLocks/>
            </p:cNvSpPr>
            <p:nvPr/>
          </p:nvSpPr>
          <p:spPr bwMode="gray">
            <a:xfrm flipH="1">
              <a:off x="7426559"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2" name="Arc 419"/>
            <p:cNvSpPr>
              <a:spLocks/>
            </p:cNvSpPr>
            <p:nvPr/>
          </p:nvSpPr>
          <p:spPr bwMode="gray">
            <a:xfrm flipH="1">
              <a:off x="7378876"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3" name="Arc 420"/>
            <p:cNvSpPr>
              <a:spLocks/>
            </p:cNvSpPr>
            <p:nvPr/>
          </p:nvSpPr>
          <p:spPr bwMode="gray">
            <a:xfrm flipH="1">
              <a:off x="7329260"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4" name="Arc 421"/>
            <p:cNvSpPr>
              <a:spLocks/>
            </p:cNvSpPr>
            <p:nvPr/>
          </p:nvSpPr>
          <p:spPr bwMode="gray">
            <a:xfrm flipH="1">
              <a:off x="7280289"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5" name="Arc 422"/>
            <p:cNvSpPr>
              <a:spLocks/>
            </p:cNvSpPr>
            <p:nvPr/>
          </p:nvSpPr>
          <p:spPr bwMode="gray">
            <a:xfrm flipH="1">
              <a:off x="7229384"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6" name="Arc 423"/>
            <p:cNvSpPr>
              <a:spLocks/>
            </p:cNvSpPr>
            <p:nvPr/>
          </p:nvSpPr>
          <p:spPr bwMode="gray">
            <a:xfrm flipH="1">
              <a:off x="7181701"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7" name="Arc 424"/>
            <p:cNvSpPr>
              <a:spLocks/>
            </p:cNvSpPr>
            <p:nvPr/>
          </p:nvSpPr>
          <p:spPr bwMode="gray">
            <a:xfrm flipH="1">
              <a:off x="7139173" y="2395864"/>
              <a:ext cx="28352"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28" name="Arc 425"/>
            <p:cNvSpPr>
              <a:spLocks/>
            </p:cNvSpPr>
            <p:nvPr/>
          </p:nvSpPr>
          <p:spPr bwMode="gray">
            <a:xfrm flipH="1">
              <a:off x="7091491"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lgn="ctr">
                <a:spcBef>
                  <a:spcPct val="0"/>
                </a:spcBef>
                <a:buClrTx/>
                <a:buFontTx/>
                <a:buNone/>
                <a:defRPr/>
              </a:pPr>
              <a:endParaRPr lang="en-GB" sz="2400" b="0">
                <a:latin typeface="Times New Roman" pitchFamily="18" charset="0"/>
                <a:cs typeface="Arial" pitchFamily="34" charset="0"/>
              </a:endParaRPr>
            </a:p>
          </p:txBody>
        </p:sp>
        <p:sp>
          <p:nvSpPr>
            <p:cNvPr id="429" name="Arc 426"/>
            <p:cNvSpPr>
              <a:spLocks/>
            </p:cNvSpPr>
            <p:nvPr/>
          </p:nvSpPr>
          <p:spPr bwMode="gray">
            <a:xfrm flipH="1">
              <a:off x="7047030" y="2395864"/>
              <a:ext cx="30285" cy="33141"/>
            </a:xfrm>
            <a:custGeom>
              <a:avLst/>
              <a:gdLst>
                <a:gd name="T0" fmla="*/ 0 w 43200"/>
                <a:gd name="T1" fmla="*/ 43 h 26602"/>
                <a:gd name="T2" fmla="*/ 44 w 43200"/>
                <a:gd name="T3" fmla="*/ 48 h 26602"/>
                <a:gd name="T4" fmla="*/ 23 w 43200"/>
                <a:gd name="T5" fmla="*/ 3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30" name="Freeform 427"/>
            <p:cNvSpPr>
              <a:spLocks/>
            </p:cNvSpPr>
            <p:nvPr/>
          </p:nvSpPr>
          <p:spPr bwMode="gray">
            <a:xfrm flipH="1">
              <a:off x="7030920" y="2340159"/>
              <a:ext cx="809319" cy="49359"/>
            </a:xfrm>
            <a:custGeom>
              <a:avLst/>
              <a:gdLst>
                <a:gd name="T0" fmla="*/ 0 w 1256"/>
                <a:gd name="T1" fmla="*/ 0 h 70"/>
                <a:gd name="T2" fmla="*/ 30 w 1256"/>
                <a:gd name="T3" fmla="*/ 50 h 70"/>
                <a:gd name="T4" fmla="*/ 1256 w 1256"/>
                <a:gd name="T5" fmla="*/ 50 h 70"/>
                <a:gd name="T6" fmla="*/ 1246 w 1256"/>
                <a:gd name="T7" fmla="*/ 70 h 70"/>
                <a:gd name="T8" fmla="*/ 0 60000 65536"/>
                <a:gd name="T9" fmla="*/ 0 60000 65536"/>
                <a:gd name="T10" fmla="*/ 0 60000 65536"/>
                <a:gd name="T11" fmla="*/ 0 60000 65536"/>
                <a:gd name="T12" fmla="*/ 0 w 1256"/>
                <a:gd name="T13" fmla="*/ 0 h 70"/>
                <a:gd name="T14" fmla="*/ 1256 w 1256"/>
                <a:gd name="T15" fmla="*/ 70 h 70"/>
              </a:gdLst>
              <a:ahLst/>
              <a:cxnLst>
                <a:cxn ang="T8">
                  <a:pos x="T0" y="T1"/>
                </a:cxn>
                <a:cxn ang="T9">
                  <a:pos x="T2" y="T3"/>
                </a:cxn>
                <a:cxn ang="T10">
                  <a:pos x="T4" y="T5"/>
                </a:cxn>
                <a:cxn ang="T11">
                  <a:pos x="T6" y="T7"/>
                </a:cxn>
              </a:cxnLst>
              <a:rect l="T12" t="T13" r="T14" b="T15"/>
              <a:pathLst>
                <a:path w="1256" h="70">
                  <a:moveTo>
                    <a:pt x="0" y="0"/>
                  </a:moveTo>
                  <a:lnTo>
                    <a:pt x="30" y="50"/>
                  </a:lnTo>
                  <a:lnTo>
                    <a:pt x="1256" y="50"/>
                  </a:lnTo>
                  <a:lnTo>
                    <a:pt x="1246" y="7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31" name="Freeform 428"/>
            <p:cNvSpPr>
              <a:spLocks/>
            </p:cNvSpPr>
            <p:nvPr/>
          </p:nvSpPr>
          <p:spPr bwMode="gray">
            <a:xfrm flipH="1">
              <a:off x="6666211" y="2057400"/>
              <a:ext cx="350533" cy="246092"/>
            </a:xfrm>
            <a:custGeom>
              <a:avLst/>
              <a:gdLst>
                <a:gd name="T0" fmla="*/ 546 w 546"/>
                <a:gd name="T1" fmla="*/ 0 h 350"/>
                <a:gd name="T2" fmla="*/ 0 w 546"/>
                <a:gd name="T3" fmla="*/ 220 h 350"/>
                <a:gd name="T4" fmla="*/ 14 w 546"/>
                <a:gd name="T5" fmla="*/ 230 h 350"/>
                <a:gd name="T6" fmla="*/ 14 w 546"/>
                <a:gd name="T7" fmla="*/ 350 h 350"/>
                <a:gd name="T8" fmla="*/ 0 60000 65536"/>
                <a:gd name="T9" fmla="*/ 0 60000 65536"/>
                <a:gd name="T10" fmla="*/ 0 60000 65536"/>
                <a:gd name="T11" fmla="*/ 0 60000 65536"/>
                <a:gd name="T12" fmla="*/ 0 w 546"/>
                <a:gd name="T13" fmla="*/ 0 h 350"/>
                <a:gd name="T14" fmla="*/ 546 w 546"/>
                <a:gd name="T15" fmla="*/ 350 h 350"/>
              </a:gdLst>
              <a:ahLst/>
              <a:cxnLst>
                <a:cxn ang="T8">
                  <a:pos x="T0" y="T1"/>
                </a:cxn>
                <a:cxn ang="T9">
                  <a:pos x="T2" y="T3"/>
                </a:cxn>
                <a:cxn ang="T10">
                  <a:pos x="T4" y="T5"/>
                </a:cxn>
                <a:cxn ang="T11">
                  <a:pos x="T6" y="T7"/>
                </a:cxn>
              </a:cxnLst>
              <a:rect l="T12" t="T13" r="T14" b="T15"/>
              <a:pathLst>
                <a:path w="546" h="350">
                  <a:moveTo>
                    <a:pt x="546" y="0"/>
                  </a:moveTo>
                  <a:lnTo>
                    <a:pt x="0" y="220"/>
                  </a:lnTo>
                  <a:lnTo>
                    <a:pt x="14" y="230"/>
                  </a:lnTo>
                  <a:lnTo>
                    <a:pt x="14" y="35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32" name="Freeform 429"/>
            <p:cNvSpPr>
              <a:spLocks/>
            </p:cNvSpPr>
            <p:nvPr/>
          </p:nvSpPr>
          <p:spPr bwMode="gray">
            <a:xfrm flipH="1">
              <a:off x="6664278" y="2081375"/>
              <a:ext cx="317671" cy="145963"/>
            </a:xfrm>
            <a:custGeom>
              <a:avLst/>
              <a:gdLst>
                <a:gd name="T0" fmla="*/ 490 w 494"/>
                <a:gd name="T1" fmla="*/ 0 h 206"/>
                <a:gd name="T2" fmla="*/ 0 w 494"/>
                <a:gd name="T3" fmla="*/ 206 h 206"/>
                <a:gd name="T4" fmla="*/ 494 w 494"/>
                <a:gd name="T5" fmla="*/ 206 h 206"/>
                <a:gd name="T6" fmla="*/ 0 60000 65536"/>
                <a:gd name="T7" fmla="*/ 0 60000 65536"/>
                <a:gd name="T8" fmla="*/ 0 60000 65536"/>
                <a:gd name="T9" fmla="*/ 0 w 494"/>
                <a:gd name="T10" fmla="*/ 0 h 206"/>
                <a:gd name="T11" fmla="*/ 494 w 494"/>
                <a:gd name="T12" fmla="*/ 206 h 206"/>
              </a:gdLst>
              <a:ahLst/>
              <a:cxnLst>
                <a:cxn ang="T6">
                  <a:pos x="T0" y="T1"/>
                </a:cxn>
                <a:cxn ang="T7">
                  <a:pos x="T2" y="T3"/>
                </a:cxn>
                <a:cxn ang="T8">
                  <a:pos x="T4" y="T5"/>
                </a:cxn>
              </a:cxnLst>
              <a:rect l="T9" t="T10" r="T11" b="T12"/>
              <a:pathLst>
                <a:path w="494" h="206">
                  <a:moveTo>
                    <a:pt x="490" y="0"/>
                  </a:moveTo>
                  <a:lnTo>
                    <a:pt x="0" y="206"/>
                  </a:lnTo>
                  <a:lnTo>
                    <a:pt x="494" y="206"/>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33" name="Freeform 430"/>
            <p:cNvSpPr>
              <a:spLocks/>
            </p:cNvSpPr>
            <p:nvPr/>
          </p:nvSpPr>
          <p:spPr bwMode="gray">
            <a:xfrm flipH="1">
              <a:off x="6664278" y="2099003"/>
              <a:ext cx="249368" cy="114232"/>
            </a:xfrm>
            <a:custGeom>
              <a:avLst/>
              <a:gdLst>
                <a:gd name="T0" fmla="*/ 387 w 388"/>
                <a:gd name="T1" fmla="*/ 0 h 160"/>
                <a:gd name="T2" fmla="*/ 0 w 388"/>
                <a:gd name="T3" fmla="*/ 156 h 160"/>
                <a:gd name="T4" fmla="*/ 388 w 388"/>
                <a:gd name="T5" fmla="*/ 160 h 160"/>
                <a:gd name="T6" fmla="*/ 0 60000 65536"/>
                <a:gd name="T7" fmla="*/ 0 60000 65536"/>
                <a:gd name="T8" fmla="*/ 0 60000 65536"/>
                <a:gd name="T9" fmla="*/ 0 w 388"/>
                <a:gd name="T10" fmla="*/ 0 h 160"/>
                <a:gd name="T11" fmla="*/ 388 w 388"/>
                <a:gd name="T12" fmla="*/ 160 h 160"/>
              </a:gdLst>
              <a:ahLst/>
              <a:cxnLst>
                <a:cxn ang="T6">
                  <a:pos x="T0" y="T1"/>
                </a:cxn>
                <a:cxn ang="T7">
                  <a:pos x="T2" y="T3"/>
                </a:cxn>
                <a:cxn ang="T8">
                  <a:pos x="T4" y="T5"/>
                </a:cxn>
              </a:cxnLst>
              <a:rect l="T9" t="T10" r="T11" b="T12"/>
              <a:pathLst>
                <a:path w="388" h="160">
                  <a:moveTo>
                    <a:pt x="387" y="0"/>
                  </a:moveTo>
                  <a:lnTo>
                    <a:pt x="0" y="156"/>
                  </a:lnTo>
                  <a:lnTo>
                    <a:pt x="388" y="16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34" name="Line 431"/>
            <p:cNvSpPr>
              <a:spLocks noChangeShapeType="1"/>
            </p:cNvSpPr>
            <p:nvPr/>
          </p:nvSpPr>
          <p:spPr bwMode="gray">
            <a:xfrm>
              <a:off x="6662989" y="2241440"/>
              <a:ext cx="344734"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35" name="Line 432"/>
            <p:cNvSpPr>
              <a:spLocks noChangeShapeType="1"/>
            </p:cNvSpPr>
            <p:nvPr/>
          </p:nvSpPr>
          <p:spPr bwMode="gray">
            <a:xfrm>
              <a:off x="6664278" y="2303492"/>
              <a:ext cx="363420"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36" name="Line 433"/>
            <p:cNvSpPr>
              <a:spLocks noChangeShapeType="1"/>
            </p:cNvSpPr>
            <p:nvPr/>
          </p:nvSpPr>
          <p:spPr bwMode="gray">
            <a:xfrm>
              <a:off x="6664278" y="2314774"/>
              <a:ext cx="363420"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37" name="Line 434"/>
            <p:cNvSpPr>
              <a:spLocks noChangeShapeType="1"/>
            </p:cNvSpPr>
            <p:nvPr/>
          </p:nvSpPr>
          <p:spPr bwMode="gray">
            <a:xfrm flipH="1">
              <a:off x="7027699" y="2303492"/>
              <a:ext cx="0" cy="11282"/>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38" name="Rectangle 435"/>
            <p:cNvSpPr>
              <a:spLocks noChangeArrowheads="1"/>
            </p:cNvSpPr>
            <p:nvPr/>
          </p:nvSpPr>
          <p:spPr bwMode="gray">
            <a:xfrm flipH="1">
              <a:off x="6775753" y="2316184"/>
              <a:ext cx="244213" cy="23975"/>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39" name="Rectangle 436"/>
            <p:cNvSpPr>
              <a:spLocks noChangeArrowheads="1"/>
            </p:cNvSpPr>
            <p:nvPr/>
          </p:nvSpPr>
          <p:spPr bwMode="gray">
            <a:xfrm flipH="1">
              <a:off x="6773820" y="2340159"/>
              <a:ext cx="239703" cy="26795"/>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0" name="Rectangle 437"/>
            <p:cNvSpPr>
              <a:spLocks noChangeArrowheads="1"/>
            </p:cNvSpPr>
            <p:nvPr/>
          </p:nvSpPr>
          <p:spPr bwMode="gray">
            <a:xfrm flipH="1">
              <a:off x="6876918" y="2322531"/>
              <a:ext cx="54126" cy="114232"/>
            </a:xfrm>
            <a:prstGeom prst="rect">
              <a:avLst/>
            </a:prstGeom>
            <a:solidFill>
              <a:schemeClr val="bg1"/>
            </a:solid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1" name="Rectangle 438"/>
            <p:cNvSpPr>
              <a:spLocks noChangeArrowheads="1"/>
            </p:cNvSpPr>
            <p:nvPr/>
          </p:nvSpPr>
          <p:spPr bwMode="gray">
            <a:xfrm flipH="1">
              <a:off x="6876918" y="2546058"/>
              <a:ext cx="54126" cy="171348"/>
            </a:xfrm>
            <a:prstGeom prst="rect">
              <a:avLst/>
            </a:prstGeom>
            <a:solidFill>
              <a:schemeClr val="bg1"/>
            </a:solid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2" name="Rectangle 439"/>
            <p:cNvSpPr>
              <a:spLocks noChangeArrowheads="1"/>
            </p:cNvSpPr>
            <p:nvPr/>
          </p:nvSpPr>
          <p:spPr bwMode="gray">
            <a:xfrm flipH="1">
              <a:off x="6773820" y="2488942"/>
              <a:ext cx="260322" cy="253848"/>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3" name="Oval 440"/>
            <p:cNvSpPr>
              <a:spLocks noChangeArrowheads="1"/>
            </p:cNvSpPr>
            <p:nvPr/>
          </p:nvSpPr>
          <p:spPr bwMode="gray">
            <a:xfrm flipH="1">
              <a:off x="6875629" y="2782983"/>
              <a:ext cx="57348" cy="63462"/>
            </a:xfrm>
            <a:prstGeom prst="ellipse">
              <a:avLst/>
            </a:prstGeom>
            <a:solidFill>
              <a:schemeClr val="bg1"/>
            </a:solid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4" name="Arc 441"/>
            <p:cNvSpPr>
              <a:spLocks/>
            </p:cNvSpPr>
            <p:nvPr/>
          </p:nvSpPr>
          <p:spPr bwMode="gray">
            <a:xfrm rot="10800000" flipH="1" flipV="1">
              <a:off x="6666211" y="2469904"/>
              <a:ext cx="108253" cy="2397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5" name="Arc 442"/>
            <p:cNvSpPr>
              <a:spLocks/>
            </p:cNvSpPr>
            <p:nvPr/>
          </p:nvSpPr>
          <p:spPr bwMode="gray">
            <a:xfrm rot="10800000" flipH="1" flipV="1">
              <a:off x="6664278" y="2719521"/>
              <a:ext cx="108253" cy="2679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6" name="Arc 443"/>
            <p:cNvSpPr>
              <a:spLocks/>
            </p:cNvSpPr>
            <p:nvPr/>
          </p:nvSpPr>
          <p:spPr bwMode="gray">
            <a:xfrm rot="10800000" flipH="1" flipV="1">
              <a:off x="6666211" y="2430416"/>
              <a:ext cx="108253" cy="23975"/>
            </a:xfrm>
            <a:custGeom>
              <a:avLst/>
              <a:gdLst>
                <a:gd name="T0" fmla="*/ 0 w 21600"/>
                <a:gd name="T1" fmla="*/ 0 h 21600"/>
                <a:gd name="T2" fmla="*/ 168 w 21600"/>
                <a:gd name="T3" fmla="*/ 36 h 21600"/>
                <a:gd name="T4" fmla="*/ 0 w 21600"/>
                <a:gd name="T5" fmla="*/ 3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47" name="Line 444"/>
            <p:cNvSpPr>
              <a:spLocks noChangeShapeType="1"/>
            </p:cNvSpPr>
            <p:nvPr/>
          </p:nvSpPr>
          <p:spPr bwMode="gray">
            <a:xfrm flipH="1">
              <a:off x="6775753" y="2455801"/>
              <a:ext cx="259034" cy="0"/>
            </a:xfrm>
            <a:prstGeom prst="line">
              <a:avLst/>
            </a:prstGeom>
            <a:noFill/>
            <a:ln w="19050">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48" name="Freeform 445"/>
            <p:cNvSpPr>
              <a:spLocks/>
            </p:cNvSpPr>
            <p:nvPr/>
          </p:nvSpPr>
          <p:spPr bwMode="gray">
            <a:xfrm flipH="1">
              <a:off x="6724848" y="2327466"/>
              <a:ext cx="28352" cy="111411"/>
            </a:xfrm>
            <a:custGeom>
              <a:avLst/>
              <a:gdLst>
                <a:gd name="T0" fmla="*/ 0 w 44"/>
                <a:gd name="T1" fmla="*/ 160 h 160"/>
                <a:gd name="T2" fmla="*/ 0 w 44"/>
                <a:gd name="T3" fmla="*/ 0 h 160"/>
                <a:gd name="T4" fmla="*/ 44 w 44"/>
                <a:gd name="T5" fmla="*/ 0 h 160"/>
                <a:gd name="T6" fmla="*/ 44 w 44"/>
                <a:gd name="T7" fmla="*/ 150 h 160"/>
                <a:gd name="T8" fmla="*/ 0 60000 65536"/>
                <a:gd name="T9" fmla="*/ 0 60000 65536"/>
                <a:gd name="T10" fmla="*/ 0 60000 65536"/>
                <a:gd name="T11" fmla="*/ 0 60000 65536"/>
                <a:gd name="T12" fmla="*/ 0 w 44"/>
                <a:gd name="T13" fmla="*/ 0 h 160"/>
                <a:gd name="T14" fmla="*/ 44 w 44"/>
                <a:gd name="T15" fmla="*/ 160 h 160"/>
              </a:gdLst>
              <a:ahLst/>
              <a:cxnLst>
                <a:cxn ang="T8">
                  <a:pos x="T0" y="T1"/>
                </a:cxn>
                <a:cxn ang="T9">
                  <a:pos x="T2" y="T3"/>
                </a:cxn>
                <a:cxn ang="T10">
                  <a:pos x="T4" y="T5"/>
                </a:cxn>
                <a:cxn ang="T11">
                  <a:pos x="T6" y="T7"/>
                </a:cxn>
              </a:cxnLst>
              <a:rect l="T12" t="T13" r="T14" b="T15"/>
              <a:pathLst>
                <a:path w="44" h="160">
                  <a:moveTo>
                    <a:pt x="0" y="160"/>
                  </a:moveTo>
                  <a:lnTo>
                    <a:pt x="0" y="0"/>
                  </a:lnTo>
                  <a:lnTo>
                    <a:pt x="44" y="0"/>
                  </a:lnTo>
                  <a:lnTo>
                    <a:pt x="44" y="15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49" name="Line 446"/>
            <p:cNvSpPr>
              <a:spLocks noChangeShapeType="1"/>
            </p:cNvSpPr>
            <p:nvPr/>
          </p:nvSpPr>
          <p:spPr bwMode="gray">
            <a:xfrm flipH="1">
              <a:off x="6746757" y="2782983"/>
              <a:ext cx="0" cy="114232"/>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0" name="Line 447"/>
            <p:cNvSpPr>
              <a:spLocks noChangeShapeType="1"/>
            </p:cNvSpPr>
            <p:nvPr/>
          </p:nvSpPr>
          <p:spPr bwMode="gray">
            <a:xfrm flipH="1">
              <a:off x="6718405" y="2778047"/>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1" name="Line 448"/>
            <p:cNvSpPr>
              <a:spLocks noChangeShapeType="1"/>
            </p:cNvSpPr>
            <p:nvPr/>
          </p:nvSpPr>
          <p:spPr bwMode="gray">
            <a:xfrm flipH="1" flipV="1">
              <a:off x="6718405" y="2893689"/>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2" name="Line 449"/>
            <p:cNvSpPr>
              <a:spLocks noChangeShapeType="1"/>
            </p:cNvSpPr>
            <p:nvPr/>
          </p:nvSpPr>
          <p:spPr bwMode="gray">
            <a:xfrm flipH="1" flipV="1">
              <a:off x="6718405" y="2776637"/>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3" name="Line 450"/>
            <p:cNvSpPr>
              <a:spLocks noChangeShapeType="1"/>
            </p:cNvSpPr>
            <p:nvPr/>
          </p:nvSpPr>
          <p:spPr bwMode="gray">
            <a:xfrm flipH="1">
              <a:off x="6746757" y="2952921"/>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4" name="Line 451"/>
            <p:cNvSpPr>
              <a:spLocks noChangeShapeType="1"/>
            </p:cNvSpPr>
            <p:nvPr/>
          </p:nvSpPr>
          <p:spPr bwMode="gray">
            <a:xfrm flipH="1">
              <a:off x="6718405" y="2947985"/>
              <a:ext cx="0" cy="11141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5" name="Line 452"/>
            <p:cNvSpPr>
              <a:spLocks noChangeShapeType="1"/>
            </p:cNvSpPr>
            <p:nvPr/>
          </p:nvSpPr>
          <p:spPr bwMode="gray">
            <a:xfrm flipH="1" flipV="1">
              <a:off x="6718405" y="3062216"/>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6" name="Line 453"/>
            <p:cNvSpPr>
              <a:spLocks noChangeShapeType="1"/>
            </p:cNvSpPr>
            <p:nvPr/>
          </p:nvSpPr>
          <p:spPr bwMode="gray">
            <a:xfrm flipH="1" flipV="1">
              <a:off x="6718405" y="2946574"/>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7" name="Line 454"/>
            <p:cNvSpPr>
              <a:spLocks noChangeShapeType="1"/>
            </p:cNvSpPr>
            <p:nvPr/>
          </p:nvSpPr>
          <p:spPr bwMode="gray">
            <a:xfrm flipH="1">
              <a:off x="6746757" y="3124268"/>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8" name="Line 455"/>
            <p:cNvSpPr>
              <a:spLocks noChangeShapeType="1"/>
            </p:cNvSpPr>
            <p:nvPr/>
          </p:nvSpPr>
          <p:spPr bwMode="gray">
            <a:xfrm flipH="1">
              <a:off x="6718405" y="3117922"/>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59" name="Line 456"/>
            <p:cNvSpPr>
              <a:spLocks noChangeShapeType="1"/>
            </p:cNvSpPr>
            <p:nvPr/>
          </p:nvSpPr>
          <p:spPr bwMode="gray">
            <a:xfrm flipH="1" flipV="1">
              <a:off x="6718405" y="3233564"/>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0" name="Line 457"/>
            <p:cNvSpPr>
              <a:spLocks noChangeShapeType="1"/>
            </p:cNvSpPr>
            <p:nvPr/>
          </p:nvSpPr>
          <p:spPr bwMode="gray">
            <a:xfrm flipH="1" flipV="1">
              <a:off x="6718405" y="3116512"/>
              <a:ext cx="28352" cy="775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1" name="Line 458"/>
            <p:cNvSpPr>
              <a:spLocks noChangeShapeType="1"/>
            </p:cNvSpPr>
            <p:nvPr/>
          </p:nvSpPr>
          <p:spPr bwMode="gray">
            <a:xfrm flipH="1">
              <a:off x="6746757" y="3295616"/>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2" name="Line 459"/>
            <p:cNvSpPr>
              <a:spLocks noChangeShapeType="1"/>
            </p:cNvSpPr>
            <p:nvPr/>
          </p:nvSpPr>
          <p:spPr bwMode="gray">
            <a:xfrm flipH="1">
              <a:off x="6718405" y="3289270"/>
              <a:ext cx="0" cy="112821"/>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3" name="Line 460"/>
            <p:cNvSpPr>
              <a:spLocks noChangeShapeType="1"/>
            </p:cNvSpPr>
            <p:nvPr/>
          </p:nvSpPr>
          <p:spPr bwMode="gray">
            <a:xfrm flipH="1" flipV="1">
              <a:off x="6718405" y="3407027"/>
              <a:ext cx="28352" cy="634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4" name="Line 461"/>
            <p:cNvSpPr>
              <a:spLocks noChangeShapeType="1"/>
            </p:cNvSpPr>
            <p:nvPr/>
          </p:nvSpPr>
          <p:spPr bwMode="gray">
            <a:xfrm flipH="1" flipV="1">
              <a:off x="6718405" y="3289270"/>
              <a:ext cx="28352" cy="634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5" name="Rectangle 462"/>
            <p:cNvSpPr>
              <a:spLocks noChangeArrowheads="1"/>
            </p:cNvSpPr>
            <p:nvPr/>
          </p:nvSpPr>
          <p:spPr bwMode="gray">
            <a:xfrm flipH="1">
              <a:off x="6876918" y="2943049"/>
              <a:ext cx="54126" cy="169937"/>
            </a:xfrm>
            <a:prstGeom prst="rect">
              <a:avLst/>
            </a:prstGeom>
            <a:solidFill>
              <a:schemeClr val="bg1"/>
            </a:solid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66" name="Rectangle 463"/>
            <p:cNvSpPr>
              <a:spLocks noChangeArrowheads="1"/>
            </p:cNvSpPr>
            <p:nvPr/>
          </p:nvSpPr>
          <p:spPr bwMode="gray">
            <a:xfrm flipH="1">
              <a:off x="6876918" y="3170102"/>
              <a:ext cx="54126" cy="169937"/>
            </a:xfrm>
            <a:prstGeom prst="rect">
              <a:avLst/>
            </a:prstGeom>
            <a:solidFill>
              <a:schemeClr val="bg1"/>
            </a:solid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67" name="Rectangle 464"/>
            <p:cNvSpPr>
              <a:spLocks noChangeArrowheads="1"/>
            </p:cNvSpPr>
            <p:nvPr/>
          </p:nvSpPr>
          <p:spPr bwMode="gray">
            <a:xfrm flipH="1">
              <a:off x="6876918" y="3373181"/>
              <a:ext cx="54126" cy="169937"/>
            </a:xfrm>
            <a:prstGeom prst="rect">
              <a:avLst/>
            </a:prstGeom>
            <a:solidFill>
              <a:schemeClr val="bg1"/>
            </a:solid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68" name="Line 465"/>
            <p:cNvSpPr>
              <a:spLocks noChangeShapeType="1"/>
            </p:cNvSpPr>
            <p:nvPr/>
          </p:nvSpPr>
          <p:spPr bwMode="gray">
            <a:xfrm flipH="1">
              <a:off x="6775753" y="2885933"/>
              <a:ext cx="259034" cy="0"/>
            </a:xfrm>
            <a:prstGeom prst="line">
              <a:avLst/>
            </a:prstGeom>
            <a:noFill/>
            <a:ln w="19050">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69" name="Line 466"/>
            <p:cNvSpPr>
              <a:spLocks noChangeShapeType="1"/>
            </p:cNvSpPr>
            <p:nvPr/>
          </p:nvSpPr>
          <p:spPr bwMode="gray">
            <a:xfrm flipH="1">
              <a:off x="6773820" y="2919074"/>
              <a:ext cx="259034" cy="0"/>
            </a:xfrm>
            <a:prstGeom prst="line">
              <a:avLst/>
            </a:prstGeom>
            <a:noFill/>
            <a:ln w="19050">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70" name="Line 467"/>
            <p:cNvSpPr>
              <a:spLocks noChangeShapeType="1"/>
            </p:cNvSpPr>
            <p:nvPr/>
          </p:nvSpPr>
          <p:spPr bwMode="gray">
            <a:xfrm flipH="1">
              <a:off x="6770598" y="2746316"/>
              <a:ext cx="0" cy="750968"/>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71" name="Freeform 468"/>
            <p:cNvSpPr>
              <a:spLocks/>
            </p:cNvSpPr>
            <p:nvPr/>
          </p:nvSpPr>
          <p:spPr bwMode="gray">
            <a:xfrm flipH="1">
              <a:off x="6662989" y="3286449"/>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2" name="Freeform 469"/>
            <p:cNvSpPr>
              <a:spLocks/>
            </p:cNvSpPr>
            <p:nvPr/>
          </p:nvSpPr>
          <p:spPr bwMode="gray">
            <a:xfrm flipH="1">
              <a:off x="6662989" y="3114396"/>
              <a:ext cx="20620" cy="117757"/>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3" name="Freeform 470"/>
            <p:cNvSpPr>
              <a:spLocks/>
            </p:cNvSpPr>
            <p:nvPr/>
          </p:nvSpPr>
          <p:spPr bwMode="gray">
            <a:xfrm flipH="1">
              <a:off x="6666211" y="2941638"/>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4" name="Freeform 471"/>
            <p:cNvSpPr>
              <a:spLocks/>
            </p:cNvSpPr>
            <p:nvPr/>
          </p:nvSpPr>
          <p:spPr bwMode="gray">
            <a:xfrm flipH="1">
              <a:off x="6664278" y="2768881"/>
              <a:ext cx="20620" cy="115642"/>
            </a:xfrm>
            <a:custGeom>
              <a:avLst/>
              <a:gdLst>
                <a:gd name="T0" fmla="*/ 30 w 34"/>
                <a:gd name="T1" fmla="*/ 166 h 166"/>
                <a:gd name="T2" fmla="*/ 0 w 34"/>
                <a:gd name="T3" fmla="*/ 166 h 166"/>
                <a:gd name="T4" fmla="*/ 0 w 34"/>
                <a:gd name="T5" fmla="*/ 0 h 166"/>
                <a:gd name="T6" fmla="*/ 34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5" name="Line 472"/>
            <p:cNvSpPr>
              <a:spLocks noChangeShapeType="1"/>
            </p:cNvSpPr>
            <p:nvPr/>
          </p:nvSpPr>
          <p:spPr bwMode="gray">
            <a:xfrm>
              <a:off x="6662989" y="3436643"/>
              <a:ext cx="274498" cy="155835"/>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76" name="Line 473"/>
            <p:cNvSpPr>
              <a:spLocks noChangeShapeType="1"/>
            </p:cNvSpPr>
            <p:nvPr/>
          </p:nvSpPr>
          <p:spPr bwMode="gray">
            <a:xfrm>
              <a:off x="6662989" y="3455681"/>
              <a:ext cx="238414" cy="1367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77" name="Freeform 474"/>
            <p:cNvSpPr>
              <a:spLocks/>
            </p:cNvSpPr>
            <p:nvPr/>
          </p:nvSpPr>
          <p:spPr bwMode="gray">
            <a:xfrm flipH="1">
              <a:off x="6662989" y="3592477"/>
              <a:ext cx="353755" cy="19039"/>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8" name="Freeform 475"/>
            <p:cNvSpPr>
              <a:spLocks/>
            </p:cNvSpPr>
            <p:nvPr/>
          </p:nvSpPr>
          <p:spPr bwMode="gray">
            <a:xfrm flipH="1">
              <a:off x="6662989" y="3641837"/>
              <a:ext cx="336357" cy="19039"/>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79" name="Freeform 476"/>
            <p:cNvSpPr>
              <a:spLocks/>
            </p:cNvSpPr>
            <p:nvPr/>
          </p:nvSpPr>
          <p:spPr bwMode="gray">
            <a:xfrm flipH="1">
              <a:off x="7005790" y="3612926"/>
              <a:ext cx="92144" cy="68398"/>
            </a:xfrm>
            <a:custGeom>
              <a:avLst/>
              <a:gdLst>
                <a:gd name="T0" fmla="*/ 124 w 144"/>
                <a:gd name="T1" fmla="*/ 0 h 96"/>
                <a:gd name="T2" fmla="*/ 144 w 144"/>
                <a:gd name="T3" fmla="*/ 46 h 96"/>
                <a:gd name="T4" fmla="*/ 144 w 144"/>
                <a:gd name="T5" fmla="*/ 96 h 96"/>
                <a:gd name="T6" fmla="*/ 0 w 144"/>
                <a:gd name="T7" fmla="*/ 96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24" y="0"/>
                  </a:moveTo>
                  <a:lnTo>
                    <a:pt x="144" y="46"/>
                  </a:lnTo>
                  <a:lnTo>
                    <a:pt x="144" y="96"/>
                  </a:lnTo>
                  <a:lnTo>
                    <a:pt x="0" y="96"/>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80" name="Rectangle 477"/>
            <p:cNvSpPr>
              <a:spLocks noChangeArrowheads="1"/>
            </p:cNvSpPr>
            <p:nvPr/>
          </p:nvSpPr>
          <p:spPr bwMode="gray">
            <a:xfrm flipH="1">
              <a:off x="6941998" y="3695427"/>
              <a:ext cx="92144" cy="149488"/>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1" name="Rectangle 478"/>
            <p:cNvSpPr>
              <a:spLocks noChangeArrowheads="1"/>
            </p:cNvSpPr>
            <p:nvPr/>
          </p:nvSpPr>
          <p:spPr bwMode="gray">
            <a:xfrm flipH="1">
              <a:off x="6951664" y="3844916"/>
              <a:ext cx="72813" cy="1903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2" name="Rectangle 479"/>
            <p:cNvSpPr>
              <a:spLocks noChangeArrowheads="1"/>
            </p:cNvSpPr>
            <p:nvPr/>
          </p:nvSpPr>
          <p:spPr bwMode="gray">
            <a:xfrm flipH="1">
              <a:off x="6940710" y="3865364"/>
              <a:ext cx="90211" cy="552120"/>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3" name="Rectangle 480"/>
            <p:cNvSpPr>
              <a:spLocks noChangeArrowheads="1"/>
            </p:cNvSpPr>
            <p:nvPr/>
          </p:nvSpPr>
          <p:spPr bwMode="gray">
            <a:xfrm flipH="1">
              <a:off x="6889805" y="3914724"/>
              <a:ext cx="47683" cy="19039"/>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4" name="Rectangle 481"/>
            <p:cNvSpPr>
              <a:spLocks noChangeArrowheads="1"/>
            </p:cNvSpPr>
            <p:nvPr/>
          </p:nvSpPr>
          <p:spPr bwMode="gray">
            <a:xfrm flipH="1">
              <a:off x="6908492" y="3935173"/>
              <a:ext cx="16109" cy="484427"/>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5" name="Rectangle 482"/>
            <p:cNvSpPr>
              <a:spLocks noChangeArrowheads="1"/>
            </p:cNvSpPr>
            <p:nvPr/>
          </p:nvSpPr>
          <p:spPr bwMode="gray">
            <a:xfrm flipH="1">
              <a:off x="6851788" y="3708119"/>
              <a:ext cx="38017" cy="707955"/>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6" name="Rectangle 483"/>
            <p:cNvSpPr>
              <a:spLocks noChangeArrowheads="1"/>
            </p:cNvSpPr>
            <p:nvPr/>
          </p:nvSpPr>
          <p:spPr bwMode="gray">
            <a:xfrm flipH="1">
              <a:off x="6840834" y="3698953"/>
              <a:ext cx="57348" cy="12692"/>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87" name="Line 484"/>
            <p:cNvSpPr>
              <a:spLocks noChangeShapeType="1"/>
            </p:cNvSpPr>
            <p:nvPr/>
          </p:nvSpPr>
          <p:spPr bwMode="gray">
            <a:xfrm flipH="1">
              <a:off x="6662989" y="3695427"/>
              <a:ext cx="27965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88" name="Freeform 485"/>
            <p:cNvSpPr>
              <a:spLocks/>
            </p:cNvSpPr>
            <p:nvPr/>
          </p:nvSpPr>
          <p:spPr bwMode="gray">
            <a:xfrm flipH="1">
              <a:off x="6662989" y="3743376"/>
              <a:ext cx="160446" cy="12692"/>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89" name="Freeform 486"/>
            <p:cNvSpPr>
              <a:spLocks/>
            </p:cNvSpPr>
            <p:nvPr/>
          </p:nvSpPr>
          <p:spPr bwMode="gray">
            <a:xfrm flipH="1">
              <a:off x="6662989" y="3765235"/>
              <a:ext cx="185576" cy="11282"/>
            </a:xfrm>
            <a:custGeom>
              <a:avLst/>
              <a:gdLst>
                <a:gd name="T0" fmla="*/ 552 w 552"/>
                <a:gd name="T1" fmla="*/ 24 h 27"/>
                <a:gd name="T2" fmla="*/ 0 w 552"/>
                <a:gd name="T3" fmla="*/ 27 h 27"/>
                <a:gd name="T4" fmla="*/ 0 w 552"/>
                <a:gd name="T5" fmla="*/ 0 h 27"/>
                <a:gd name="T6" fmla="*/ 55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sp>
          <p:nvSpPr>
            <p:cNvPr id="490" name="Line 487"/>
            <p:cNvSpPr>
              <a:spLocks noChangeShapeType="1"/>
            </p:cNvSpPr>
            <p:nvPr/>
          </p:nvSpPr>
          <p:spPr bwMode="gray">
            <a:xfrm flipH="1">
              <a:off x="6664278" y="3932352"/>
              <a:ext cx="18557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1" name="AutoShape 488"/>
            <p:cNvSpPr>
              <a:spLocks noChangeArrowheads="1"/>
            </p:cNvSpPr>
            <p:nvPr/>
          </p:nvSpPr>
          <p:spPr bwMode="gray">
            <a:xfrm flipH="1" flipV="1">
              <a:off x="6775753" y="3782864"/>
              <a:ext cx="43172" cy="14808"/>
            </a:xfrm>
            <a:prstGeom prst="rtTriangle">
              <a:avLst/>
            </a:prstGeom>
            <a:solidFill>
              <a:schemeClr val="bg1"/>
            </a:solidFill>
            <a:ln w="9525">
              <a:solidFill>
                <a:schemeClr val="tx1">
                  <a:lumMod val="95000"/>
                  <a:lumOff val="5000"/>
                </a:schemeClr>
              </a:solidFill>
              <a:miter lim="800000"/>
              <a:headEnd/>
              <a:tailEnd/>
            </a:ln>
          </p:spPr>
          <p:txBody>
            <a:bodyPr rot="10800000" wrap="none" anchor="ctr"/>
            <a:lstStyle/>
            <a:p>
              <a:pPr>
                <a:spcBef>
                  <a:spcPct val="0"/>
                </a:spcBef>
                <a:buClrTx/>
                <a:buFontTx/>
                <a:buNone/>
              </a:pPr>
              <a:endParaRPr lang="en-MY" sz="1800" b="0">
                <a:latin typeface="Arial" charset="0"/>
                <a:cs typeface="Arial" charset="0"/>
              </a:endParaRPr>
            </a:p>
          </p:txBody>
        </p:sp>
        <p:sp>
          <p:nvSpPr>
            <p:cNvPr id="492" name="Arc 489"/>
            <p:cNvSpPr>
              <a:spLocks/>
            </p:cNvSpPr>
            <p:nvPr/>
          </p:nvSpPr>
          <p:spPr bwMode="gray">
            <a:xfrm rot="10800000" flipH="1" flipV="1">
              <a:off x="6662989" y="3784274"/>
              <a:ext cx="158513" cy="28911"/>
            </a:xfrm>
            <a:custGeom>
              <a:avLst/>
              <a:gdLst>
                <a:gd name="T0" fmla="*/ 0 w 21600"/>
                <a:gd name="T1" fmla="*/ 0 h 21600"/>
                <a:gd name="T2" fmla="*/ 246 w 21600"/>
                <a:gd name="T3" fmla="*/ 41 h 21600"/>
                <a:gd name="T4" fmla="*/ 0 w 21600"/>
                <a:gd name="T5" fmla="*/ 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lumMod val="95000"/>
                  <a:lumOff val="5000"/>
                </a:schemeClr>
              </a:solidFill>
              <a:round/>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493" name="Line 490"/>
            <p:cNvSpPr>
              <a:spLocks noChangeShapeType="1"/>
            </p:cNvSpPr>
            <p:nvPr/>
          </p:nvSpPr>
          <p:spPr bwMode="gray">
            <a:xfrm flipH="1">
              <a:off x="6821503" y="3811774"/>
              <a:ext cx="0" cy="109296"/>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4" name="Line 491"/>
            <p:cNvSpPr>
              <a:spLocks noChangeShapeType="1"/>
            </p:cNvSpPr>
            <p:nvPr/>
          </p:nvSpPr>
          <p:spPr bwMode="gray">
            <a:xfrm>
              <a:off x="6664278" y="3918249"/>
              <a:ext cx="16044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5" name="Line 492"/>
            <p:cNvSpPr>
              <a:spLocks noChangeShapeType="1"/>
            </p:cNvSpPr>
            <p:nvPr/>
          </p:nvSpPr>
          <p:spPr bwMode="gray">
            <a:xfrm>
              <a:off x="6661056" y="4145303"/>
              <a:ext cx="12049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6" name="Line 493"/>
            <p:cNvSpPr>
              <a:spLocks noChangeShapeType="1"/>
            </p:cNvSpPr>
            <p:nvPr/>
          </p:nvSpPr>
          <p:spPr bwMode="gray">
            <a:xfrm>
              <a:off x="6661056" y="4087482"/>
              <a:ext cx="12049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7" name="Line 494"/>
            <p:cNvSpPr>
              <a:spLocks noChangeShapeType="1"/>
            </p:cNvSpPr>
            <p:nvPr/>
          </p:nvSpPr>
          <p:spPr bwMode="gray">
            <a:xfrm>
              <a:off x="6661056" y="4059276"/>
              <a:ext cx="120496"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8" name="Line 495"/>
            <p:cNvSpPr>
              <a:spLocks noChangeShapeType="1"/>
            </p:cNvSpPr>
            <p:nvPr/>
          </p:nvSpPr>
          <p:spPr bwMode="gray">
            <a:xfrm>
              <a:off x="6659768" y="4022609"/>
              <a:ext cx="133383"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499" name="Line 496"/>
            <p:cNvSpPr>
              <a:spLocks noChangeShapeType="1"/>
            </p:cNvSpPr>
            <p:nvPr/>
          </p:nvSpPr>
          <p:spPr bwMode="gray">
            <a:xfrm>
              <a:off x="6662989" y="4013443"/>
              <a:ext cx="149492"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500" name="Rectangle 497"/>
            <p:cNvSpPr>
              <a:spLocks noChangeArrowheads="1"/>
            </p:cNvSpPr>
            <p:nvPr/>
          </p:nvSpPr>
          <p:spPr bwMode="gray">
            <a:xfrm flipH="1">
              <a:off x="6824724" y="4021199"/>
              <a:ext cx="27063" cy="398401"/>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01" name="Rectangle 498"/>
            <p:cNvSpPr>
              <a:spLocks noChangeArrowheads="1"/>
            </p:cNvSpPr>
            <p:nvPr/>
          </p:nvSpPr>
          <p:spPr bwMode="gray">
            <a:xfrm flipH="1">
              <a:off x="6783485" y="4021199"/>
              <a:ext cx="12887" cy="398401"/>
            </a:xfrm>
            <a:prstGeom prst="rect">
              <a:avLst/>
            </a:prstGeom>
            <a:noFill/>
            <a:ln w="9525">
              <a:solidFill>
                <a:schemeClr val="tx1">
                  <a:lumMod val="95000"/>
                  <a:lumOff val="5000"/>
                </a:schemeClr>
              </a:solidFill>
              <a:miter lim="800000"/>
              <a:headEnd/>
              <a:tailEnd/>
            </a:ln>
          </p:spPr>
          <p:txBody>
            <a:bodyPr wrap="none" anchor="ctr"/>
            <a:lstStyle/>
            <a:p>
              <a:pPr>
                <a:spcBef>
                  <a:spcPct val="0"/>
                </a:spcBef>
                <a:buClrTx/>
                <a:buFontTx/>
                <a:buNone/>
                <a:defRPr/>
              </a:pPr>
              <a:endParaRPr lang="en-MY" sz="1800" b="0">
                <a:latin typeface="Arial" pitchFamily="34" charset="0"/>
                <a:cs typeface="Arial" pitchFamily="34" charset="0"/>
              </a:endParaRPr>
            </a:p>
          </p:txBody>
        </p:sp>
        <p:sp>
          <p:nvSpPr>
            <p:cNvPr id="502" name="Line 499"/>
            <p:cNvSpPr>
              <a:spLocks noChangeShapeType="1"/>
            </p:cNvSpPr>
            <p:nvPr/>
          </p:nvSpPr>
          <p:spPr bwMode="gray">
            <a:xfrm flipH="1">
              <a:off x="6796373" y="4057866"/>
              <a:ext cx="28352" cy="0"/>
            </a:xfrm>
            <a:prstGeom prst="line">
              <a:avLst/>
            </a:prstGeom>
            <a:noFill/>
            <a:ln w="9525">
              <a:solidFill>
                <a:schemeClr val="tx1">
                  <a:lumMod val="95000"/>
                  <a:lumOff val="5000"/>
                </a:schemeClr>
              </a:solidFill>
              <a:round/>
              <a:headEnd/>
              <a:tailEnd/>
            </a:ln>
          </p:spPr>
          <p:txBody>
            <a:bodyPr/>
            <a:lstStyle/>
            <a:p>
              <a:pPr fontAlgn="auto">
                <a:spcBef>
                  <a:spcPts val="0"/>
                </a:spcBef>
                <a:spcAft>
                  <a:spcPts val="0"/>
                </a:spcAft>
                <a:buClrTx/>
                <a:buFontTx/>
                <a:buNone/>
                <a:defRPr/>
              </a:pPr>
              <a:endParaRPr lang="en-MY" sz="1800" b="0">
                <a:solidFill>
                  <a:schemeClr val="tx1"/>
                </a:solidFill>
                <a:latin typeface="+mn-lt"/>
              </a:endParaRPr>
            </a:p>
          </p:txBody>
        </p:sp>
        <p:sp>
          <p:nvSpPr>
            <p:cNvPr id="503" name="Freeform 500"/>
            <p:cNvSpPr>
              <a:spLocks/>
            </p:cNvSpPr>
            <p:nvPr/>
          </p:nvSpPr>
          <p:spPr bwMode="gray">
            <a:xfrm flipH="1">
              <a:off x="6800883" y="4011327"/>
              <a:ext cx="21908" cy="20449"/>
            </a:xfrm>
            <a:custGeom>
              <a:avLst/>
              <a:gdLst>
                <a:gd name="T0" fmla="*/ 0 w 34"/>
                <a:gd name="T1" fmla="*/ 28 h 28"/>
                <a:gd name="T2" fmla="*/ 20 w 34"/>
                <a:gd name="T3" fmla="*/ 28 h 28"/>
                <a:gd name="T4" fmla="*/ 34 w 34"/>
                <a:gd name="T5" fmla="*/ 0 h 28"/>
                <a:gd name="T6" fmla="*/ 0 60000 65536"/>
                <a:gd name="T7" fmla="*/ 0 60000 65536"/>
                <a:gd name="T8" fmla="*/ 0 60000 65536"/>
                <a:gd name="T9" fmla="*/ 0 w 34"/>
                <a:gd name="T10" fmla="*/ 0 h 28"/>
                <a:gd name="T11" fmla="*/ 34 w 34"/>
                <a:gd name="T12" fmla="*/ 28 h 28"/>
              </a:gdLst>
              <a:ahLst/>
              <a:cxnLst>
                <a:cxn ang="T6">
                  <a:pos x="T0" y="T1"/>
                </a:cxn>
                <a:cxn ang="T7">
                  <a:pos x="T2" y="T3"/>
                </a:cxn>
                <a:cxn ang="T8">
                  <a:pos x="T4" y="T5"/>
                </a:cxn>
              </a:cxnLst>
              <a:rect l="T9" t="T10" r="T11" b="T12"/>
              <a:pathLst>
                <a:path w="34" h="28">
                  <a:moveTo>
                    <a:pt x="0" y="28"/>
                  </a:moveTo>
                  <a:lnTo>
                    <a:pt x="20" y="28"/>
                  </a:lnTo>
                  <a:lnTo>
                    <a:pt x="34" y="0"/>
                  </a:lnTo>
                </a:path>
              </a:pathLst>
            </a:custGeom>
            <a:noFill/>
            <a:ln w="9525">
              <a:solidFill>
                <a:schemeClr val="tx1">
                  <a:lumMod val="95000"/>
                  <a:lumOff val="5000"/>
                </a:schemeClr>
              </a:solidFill>
              <a:round/>
              <a:headEnd/>
              <a:tailEnd/>
            </a:ln>
          </p:spPr>
          <p:txBody>
            <a:bodyPr/>
            <a:lstStyle/>
            <a:p>
              <a:pPr>
                <a:spcBef>
                  <a:spcPct val="0"/>
                </a:spcBef>
                <a:buClrTx/>
                <a:buFontTx/>
                <a:buNone/>
                <a:defRPr/>
              </a:pPr>
              <a:endParaRPr lang="en-MY" sz="1800" b="0">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20</a:t>
            </a:fld>
            <a:endParaRPr lang="en-US"/>
          </a:p>
        </p:txBody>
      </p:sp>
      <p:sp>
        <p:nvSpPr>
          <p:cNvPr id="5" name="TextBox 4"/>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Events / Sponsorship / Speaking Engagements</a:t>
            </a:r>
          </a:p>
        </p:txBody>
      </p:sp>
      <p:graphicFrame>
        <p:nvGraphicFramePr>
          <p:cNvPr id="7" name="Table 6"/>
          <p:cNvGraphicFramePr>
            <a:graphicFrameLocks noGrp="1"/>
          </p:cNvGraphicFramePr>
          <p:nvPr/>
        </p:nvGraphicFramePr>
        <p:xfrm>
          <a:off x="524100" y="1524000"/>
          <a:ext cx="8086500" cy="4612640"/>
        </p:xfrm>
        <a:graphic>
          <a:graphicData uri="http://schemas.openxmlformats.org/drawingml/2006/table">
            <a:tbl>
              <a:tblPr firstRow="1" bandRow="1">
                <a:tableStyleId>{10A1B5D5-9B99-4C35-A422-299274C87663}</a:tableStyleId>
              </a:tblPr>
              <a:tblGrid>
                <a:gridCol w="1994789"/>
                <a:gridCol w="4432399"/>
                <a:gridCol w="1659312"/>
              </a:tblGrid>
              <a:tr h="370840">
                <a:tc>
                  <a:txBody>
                    <a:bodyPr/>
                    <a:lstStyle/>
                    <a:p>
                      <a:pPr algn="ctr"/>
                      <a:r>
                        <a:rPr lang="en-US" sz="1500" dirty="0" smtClean="0"/>
                        <a:t>Date</a:t>
                      </a:r>
                      <a:endParaRPr lang="en-US" sz="1500" dirty="0"/>
                    </a:p>
                  </a:txBody>
                  <a:tcPr anchor="ctr"/>
                </a:tc>
                <a:tc>
                  <a:txBody>
                    <a:bodyPr/>
                    <a:lstStyle/>
                    <a:p>
                      <a:pPr algn="ctr"/>
                      <a:r>
                        <a:rPr lang="en-US" sz="1500" dirty="0" smtClean="0"/>
                        <a:t>Event list</a:t>
                      </a:r>
                      <a:endParaRPr lang="en-US" sz="1500" dirty="0"/>
                    </a:p>
                  </a:txBody>
                  <a:tcPr anchor="ctr"/>
                </a:tc>
                <a:tc>
                  <a:txBody>
                    <a:bodyPr/>
                    <a:lstStyle/>
                    <a:p>
                      <a:pPr algn="ctr"/>
                      <a:r>
                        <a:rPr lang="en-US" sz="1500" dirty="0" smtClean="0"/>
                        <a:t>Venue</a:t>
                      </a:r>
                      <a:endParaRPr lang="en-US" sz="1500" dirty="0"/>
                    </a:p>
                  </a:txBody>
                  <a:tcPr anchor="ctr"/>
                </a:tc>
              </a:tr>
              <a:tr h="370840">
                <a:tc>
                  <a:txBody>
                    <a:bodyPr/>
                    <a:lstStyle/>
                    <a:p>
                      <a:r>
                        <a:rPr lang="en-US" sz="1500" dirty="0" smtClean="0"/>
                        <a:t>22 – 24 Dec 2010</a:t>
                      </a:r>
                      <a:endParaRPr lang="en-US" sz="1500" dirty="0"/>
                    </a:p>
                  </a:txBody>
                  <a:tcPr anchor="ctr"/>
                </a:tc>
                <a:tc>
                  <a:txBody>
                    <a:bodyPr/>
                    <a:lstStyle/>
                    <a:p>
                      <a:r>
                        <a:rPr lang="en-US" sz="1500" dirty="0" smtClean="0"/>
                        <a:t>17</a:t>
                      </a:r>
                      <a:r>
                        <a:rPr lang="en-US" sz="1500" baseline="30000" dirty="0" smtClean="0"/>
                        <a:t>th</a:t>
                      </a:r>
                      <a:r>
                        <a:rPr lang="en-US" sz="1500" dirty="0" smtClean="0"/>
                        <a:t> Annual world Islamic Banking Conference</a:t>
                      </a:r>
                      <a:endParaRPr lang="en-US" sz="1500" dirty="0"/>
                    </a:p>
                  </a:txBody>
                  <a:tcPr anchor="ctr"/>
                </a:tc>
                <a:tc>
                  <a:txBody>
                    <a:bodyPr/>
                    <a:lstStyle/>
                    <a:p>
                      <a:pPr algn="ctr"/>
                      <a:r>
                        <a:rPr lang="en-US" sz="1500" dirty="0" smtClean="0"/>
                        <a:t>Bahrain</a:t>
                      </a:r>
                      <a:endParaRPr lang="en-US" sz="1500" dirty="0"/>
                    </a:p>
                  </a:txBody>
                  <a:tcPr anchor="ctr"/>
                </a:tc>
              </a:tr>
              <a:tr h="370840">
                <a:tc>
                  <a:txBody>
                    <a:bodyPr/>
                    <a:lstStyle/>
                    <a:p>
                      <a:r>
                        <a:rPr lang="en-US" sz="1500" dirty="0" smtClean="0"/>
                        <a:t>12 Nov 2010</a:t>
                      </a:r>
                      <a:endParaRPr lang="en-US" sz="1500" dirty="0"/>
                    </a:p>
                  </a:txBody>
                  <a:tcPr anchor="ctr"/>
                </a:tc>
                <a:tc>
                  <a:txBody>
                    <a:bodyPr/>
                    <a:lstStyle/>
                    <a:p>
                      <a:r>
                        <a:rPr lang="en-US" sz="1500" dirty="0" smtClean="0"/>
                        <a:t>IFN Roadshow United Kingdom</a:t>
                      </a:r>
                      <a:endParaRPr lang="en-US" sz="1500" dirty="0"/>
                    </a:p>
                  </a:txBody>
                  <a:tcPr anchor="ctr"/>
                </a:tc>
                <a:tc>
                  <a:txBody>
                    <a:bodyPr/>
                    <a:lstStyle/>
                    <a:p>
                      <a:pPr algn="ctr"/>
                      <a:r>
                        <a:rPr lang="en-US" sz="1500" dirty="0" smtClean="0"/>
                        <a:t>London</a:t>
                      </a:r>
                      <a:endParaRPr lang="en-US" sz="1500" dirty="0"/>
                    </a:p>
                  </a:txBody>
                  <a:tcPr anchor="ctr"/>
                </a:tc>
              </a:tr>
              <a:tr h="370840">
                <a:tc>
                  <a:txBody>
                    <a:bodyPr/>
                    <a:lstStyle/>
                    <a:p>
                      <a:r>
                        <a:rPr lang="en-US" sz="1500" dirty="0" smtClean="0"/>
                        <a:t>2 – 3 Oct 2010</a:t>
                      </a:r>
                      <a:endParaRPr lang="en-US" sz="1500" dirty="0"/>
                    </a:p>
                  </a:txBody>
                  <a:tcPr anchor="ctr"/>
                </a:tc>
                <a:tc>
                  <a:txBody>
                    <a:bodyPr/>
                    <a:lstStyle/>
                    <a:p>
                      <a:r>
                        <a:rPr lang="en-US" sz="1500" dirty="0" smtClean="0"/>
                        <a:t>4</a:t>
                      </a:r>
                      <a:r>
                        <a:rPr lang="en-US" sz="1500" baseline="30000" dirty="0" smtClean="0"/>
                        <a:t>th</a:t>
                      </a:r>
                      <a:r>
                        <a:rPr lang="en-US" sz="1500" dirty="0" smtClean="0"/>
                        <a:t> OIC stock Exchanges Forum</a:t>
                      </a:r>
                      <a:r>
                        <a:rPr lang="en-US" sz="1500" baseline="0" dirty="0" smtClean="0"/>
                        <a:t> (OIC SEF) Meeting</a:t>
                      </a:r>
                      <a:endParaRPr lang="en-US" sz="1500" dirty="0"/>
                    </a:p>
                  </a:txBody>
                  <a:tcPr anchor="ctr"/>
                </a:tc>
                <a:tc>
                  <a:txBody>
                    <a:bodyPr/>
                    <a:lstStyle/>
                    <a:p>
                      <a:pPr algn="ctr"/>
                      <a:r>
                        <a:rPr lang="en-US" sz="1500" dirty="0" smtClean="0"/>
                        <a:t>Istanbul </a:t>
                      </a:r>
                      <a:endParaRPr lang="en-US" sz="1500" dirty="0"/>
                    </a:p>
                  </a:txBody>
                  <a:tcPr anchor="ctr"/>
                </a:tc>
              </a:tr>
              <a:tr h="370840">
                <a:tc>
                  <a:txBody>
                    <a:bodyPr/>
                    <a:lstStyle/>
                    <a:p>
                      <a:r>
                        <a:rPr lang="en-US" sz="1500" dirty="0" smtClean="0"/>
                        <a:t>1 Oct 2010</a:t>
                      </a:r>
                      <a:endParaRPr lang="en-US" sz="1500" dirty="0"/>
                    </a:p>
                  </a:txBody>
                  <a:tcPr anchor="ctr"/>
                </a:tc>
                <a:tc>
                  <a:txBody>
                    <a:bodyPr/>
                    <a:lstStyle/>
                    <a:p>
                      <a:r>
                        <a:rPr lang="en-US" sz="1500" dirty="0" smtClean="0"/>
                        <a:t>IFSB Seminar on Islamic Capital Market</a:t>
                      </a:r>
                      <a:endParaRPr lang="en-US" sz="1500" dirty="0"/>
                    </a:p>
                  </a:txBody>
                  <a:tcPr anchor="ctr"/>
                </a:tc>
                <a:tc>
                  <a:txBody>
                    <a:bodyPr/>
                    <a:lstStyle/>
                    <a:p>
                      <a:pPr algn="ctr"/>
                      <a:r>
                        <a:rPr lang="en-US" sz="1500" dirty="0" smtClean="0"/>
                        <a:t>Istanbul</a:t>
                      </a:r>
                      <a:endParaRPr lang="en-US" sz="1500" dirty="0"/>
                    </a:p>
                  </a:txBody>
                  <a:tcPr anchor="ctr"/>
                </a:tc>
              </a:tr>
              <a:tr h="370840">
                <a:tc>
                  <a:txBody>
                    <a:bodyPr/>
                    <a:lstStyle/>
                    <a:p>
                      <a:r>
                        <a:rPr lang="en-US" sz="1500" dirty="0" smtClean="0"/>
                        <a:t>3 June 2010</a:t>
                      </a:r>
                      <a:endParaRPr lang="en-US" sz="1500" dirty="0"/>
                    </a:p>
                  </a:txBody>
                  <a:tcPr anchor="ctr"/>
                </a:tc>
                <a:tc>
                  <a:txBody>
                    <a:bodyPr/>
                    <a:lstStyle/>
                    <a:p>
                      <a:r>
                        <a:rPr lang="en-US" sz="1500" dirty="0" smtClean="0"/>
                        <a:t>Luxembourg</a:t>
                      </a:r>
                      <a:r>
                        <a:rPr lang="en-US" sz="1500" baseline="0" dirty="0" smtClean="0"/>
                        <a:t> Financial Forum</a:t>
                      </a:r>
                      <a:endParaRPr lang="en-US" sz="1500" dirty="0"/>
                    </a:p>
                  </a:txBody>
                  <a:tcPr anchor="ctr"/>
                </a:tc>
                <a:tc>
                  <a:txBody>
                    <a:bodyPr/>
                    <a:lstStyle/>
                    <a:p>
                      <a:pPr algn="ctr"/>
                      <a:r>
                        <a:rPr lang="en-US" sz="1500" dirty="0" smtClean="0"/>
                        <a:t>Luxembourg</a:t>
                      </a:r>
                      <a:endParaRPr lang="en-US" sz="1500" dirty="0"/>
                    </a:p>
                  </a:txBody>
                  <a:tcPr anchor="ctr"/>
                </a:tc>
              </a:tr>
              <a:tr h="370840">
                <a:tc>
                  <a:txBody>
                    <a:bodyPr/>
                    <a:lstStyle/>
                    <a:p>
                      <a:r>
                        <a:rPr lang="en-US" sz="1500" dirty="0" smtClean="0"/>
                        <a:t>24 – 25 May 2010</a:t>
                      </a:r>
                      <a:endParaRPr lang="en-US" sz="1500" dirty="0"/>
                    </a:p>
                  </a:txBody>
                  <a:tcPr anchor="ctr"/>
                </a:tc>
                <a:tc>
                  <a:txBody>
                    <a:bodyPr/>
                    <a:lstStyle/>
                    <a:p>
                      <a:r>
                        <a:rPr lang="en-US" sz="1500" dirty="0" smtClean="0"/>
                        <a:t>6</a:t>
                      </a:r>
                      <a:r>
                        <a:rPr lang="en-US" sz="1500" baseline="30000" dirty="0" smtClean="0"/>
                        <a:t>th</a:t>
                      </a:r>
                      <a:r>
                        <a:rPr lang="en-US" sz="1500" dirty="0" smtClean="0"/>
                        <a:t> Annual world Islamic Funds and Capital Markets Conference</a:t>
                      </a:r>
                      <a:r>
                        <a:rPr lang="en-US" sz="1500" baseline="0" dirty="0" smtClean="0"/>
                        <a:t> 2010</a:t>
                      </a:r>
                      <a:endParaRPr lang="en-US" sz="1500" dirty="0"/>
                    </a:p>
                  </a:txBody>
                  <a:tcPr anchor="ctr"/>
                </a:tc>
                <a:tc>
                  <a:txBody>
                    <a:bodyPr/>
                    <a:lstStyle/>
                    <a:p>
                      <a:pPr algn="ctr"/>
                      <a:r>
                        <a:rPr lang="en-US" sz="1500" dirty="0" smtClean="0"/>
                        <a:t>Bahrain</a:t>
                      </a:r>
                      <a:endParaRPr lang="en-US" sz="1500" dirty="0"/>
                    </a:p>
                  </a:txBody>
                  <a:tcPr anchor="ctr"/>
                </a:tc>
              </a:tr>
              <a:tr h="370840">
                <a:tc>
                  <a:txBody>
                    <a:bodyPr/>
                    <a:lstStyle/>
                    <a:p>
                      <a:r>
                        <a:rPr lang="en-US" sz="1500" dirty="0" smtClean="0"/>
                        <a:t>13 May 2010</a:t>
                      </a:r>
                      <a:endParaRPr lang="en-US" sz="1500" dirty="0"/>
                    </a:p>
                  </a:txBody>
                  <a:tcPr anchor="ctr"/>
                </a:tc>
                <a:tc>
                  <a:txBody>
                    <a:bodyPr/>
                    <a:lstStyle/>
                    <a:p>
                      <a:r>
                        <a:rPr lang="en-US" sz="1500" dirty="0" smtClean="0"/>
                        <a:t>IFN Roadshow Hong Kong</a:t>
                      </a:r>
                      <a:endParaRPr lang="en-US" sz="1500" dirty="0"/>
                    </a:p>
                  </a:txBody>
                  <a:tcPr anchor="ctr"/>
                </a:tc>
                <a:tc>
                  <a:txBody>
                    <a:bodyPr/>
                    <a:lstStyle/>
                    <a:p>
                      <a:pPr algn="ctr"/>
                      <a:r>
                        <a:rPr lang="en-US" sz="1500" dirty="0" smtClean="0"/>
                        <a:t>Hong Kong</a:t>
                      </a:r>
                      <a:endParaRPr lang="en-US" sz="1500" dirty="0"/>
                    </a:p>
                  </a:txBody>
                  <a:tcPr anchor="ctr"/>
                </a:tc>
              </a:tr>
              <a:tr h="370840">
                <a:tc>
                  <a:txBody>
                    <a:bodyPr/>
                    <a:lstStyle/>
                    <a:p>
                      <a:r>
                        <a:rPr lang="en-US" sz="1500" dirty="0" smtClean="0"/>
                        <a:t>3-5</a:t>
                      </a:r>
                      <a:r>
                        <a:rPr lang="en-US" sz="1500" baseline="0" dirty="0" smtClean="0"/>
                        <a:t> May 2010</a:t>
                      </a:r>
                      <a:endParaRPr lang="en-US" sz="1500" dirty="0"/>
                    </a:p>
                  </a:txBody>
                  <a:tcPr anchor="ctr"/>
                </a:tc>
                <a:tc>
                  <a:txBody>
                    <a:bodyPr/>
                    <a:lstStyle/>
                    <a:p>
                      <a:r>
                        <a:rPr lang="en-US" sz="1500" dirty="0" smtClean="0"/>
                        <a:t>7</a:t>
                      </a:r>
                      <a:r>
                        <a:rPr lang="en-US" sz="1500" baseline="30000" dirty="0" smtClean="0"/>
                        <a:t>th</a:t>
                      </a:r>
                      <a:r>
                        <a:rPr lang="en-US" sz="1500" dirty="0" smtClean="0"/>
                        <a:t> IFSB Summit 2010</a:t>
                      </a:r>
                      <a:endParaRPr lang="en-US" sz="1500" dirty="0"/>
                    </a:p>
                  </a:txBody>
                  <a:tcPr anchor="ctr"/>
                </a:tc>
                <a:tc>
                  <a:txBody>
                    <a:bodyPr/>
                    <a:lstStyle/>
                    <a:p>
                      <a:pPr algn="ctr"/>
                      <a:r>
                        <a:rPr lang="en-US" sz="1500" dirty="0" smtClean="0"/>
                        <a:t>Bahrain</a:t>
                      </a:r>
                      <a:endParaRPr lang="en-US" sz="1500" dirty="0"/>
                    </a:p>
                  </a:txBody>
                  <a:tcPr anchor="ctr"/>
                </a:tc>
              </a:tr>
              <a:tr h="370840">
                <a:tc>
                  <a:txBody>
                    <a:bodyPr/>
                    <a:lstStyle/>
                    <a:p>
                      <a:r>
                        <a:rPr lang="en-US" sz="1500" dirty="0" smtClean="0"/>
                        <a:t>30 Apr – 2 May 2010</a:t>
                      </a:r>
                      <a:endParaRPr lang="en-US" sz="1500" dirty="0"/>
                    </a:p>
                  </a:txBody>
                  <a:tcPr anchor="ctr"/>
                </a:tc>
                <a:tc>
                  <a:txBody>
                    <a:bodyPr/>
                    <a:lstStyle/>
                    <a:p>
                      <a:r>
                        <a:rPr lang="en-US" sz="1500" dirty="0" smtClean="0"/>
                        <a:t>MIFC Roadshow to UAE and Kingdom of Saudi Arabia</a:t>
                      </a:r>
                      <a:endParaRPr lang="en-US" sz="1500" dirty="0"/>
                    </a:p>
                  </a:txBody>
                  <a:tcPr anchor="ctr"/>
                </a:tc>
                <a:tc>
                  <a:txBody>
                    <a:bodyPr/>
                    <a:lstStyle/>
                    <a:p>
                      <a:pPr algn="ctr"/>
                      <a:r>
                        <a:rPr lang="en-US" sz="1500" dirty="0" smtClean="0"/>
                        <a:t>Abu</a:t>
                      </a:r>
                      <a:r>
                        <a:rPr lang="en-US" sz="1500" baseline="0" dirty="0" smtClean="0"/>
                        <a:t> Dhabi, Jeddah &amp; Riyadh</a:t>
                      </a:r>
                      <a:endParaRPr lang="en-US" sz="1500" dirty="0"/>
                    </a:p>
                  </a:txBody>
                  <a:tcPr anchor="ctr"/>
                </a:tc>
              </a:tr>
              <a:tr h="370840">
                <a:tc>
                  <a:txBody>
                    <a:bodyPr/>
                    <a:lstStyle/>
                    <a:p>
                      <a:r>
                        <a:rPr lang="en-US" sz="1500" dirty="0" smtClean="0"/>
                        <a:t>22-25</a:t>
                      </a:r>
                      <a:r>
                        <a:rPr lang="en-US" sz="1500" baseline="0" dirty="0" smtClean="0"/>
                        <a:t> Apr 2010</a:t>
                      </a:r>
                      <a:endParaRPr lang="en-US" sz="1500" dirty="0"/>
                    </a:p>
                  </a:txBody>
                  <a:tcPr anchor="ctr"/>
                </a:tc>
                <a:tc>
                  <a:txBody>
                    <a:bodyPr/>
                    <a:lstStyle/>
                    <a:p>
                      <a:r>
                        <a:rPr lang="en-US" sz="1500" dirty="0" smtClean="0"/>
                        <a:t>3</a:t>
                      </a:r>
                      <a:r>
                        <a:rPr lang="en-US" sz="1500" baseline="30000" dirty="0" smtClean="0"/>
                        <a:t>rd</a:t>
                      </a:r>
                      <a:r>
                        <a:rPr lang="en-US" sz="1500" dirty="0" smtClean="0"/>
                        <a:t> South Asian Capital</a:t>
                      </a:r>
                      <a:r>
                        <a:rPr lang="en-US" sz="1500" baseline="0" dirty="0" smtClean="0"/>
                        <a:t> Market Conference</a:t>
                      </a:r>
                      <a:endParaRPr lang="en-US" sz="1500" dirty="0"/>
                    </a:p>
                  </a:txBody>
                  <a:tcPr anchor="ctr"/>
                </a:tc>
                <a:tc>
                  <a:txBody>
                    <a:bodyPr/>
                    <a:lstStyle/>
                    <a:p>
                      <a:pPr algn="ctr"/>
                      <a:r>
                        <a:rPr lang="en-US" sz="1500" dirty="0" smtClean="0"/>
                        <a:t>Mauritius</a:t>
                      </a:r>
                      <a:endParaRPr lang="en-US" sz="1500" dirty="0"/>
                    </a:p>
                  </a:txBody>
                  <a:tcPr anchor="ctr"/>
                </a:tc>
              </a:tr>
            </a:tbl>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503863"/>
            <a:ext cx="9144000" cy="1354137"/>
          </a:xfrm>
          <a:prstGeom prst="rect">
            <a:avLst/>
          </a:prstGeom>
          <a:noFill/>
          <a:ln w="12700">
            <a:noFill/>
            <a:miter lim="800000"/>
            <a:headEnd/>
            <a:tailEnd/>
          </a:ln>
        </p:spPr>
        <p:txBody>
          <a:bodyPr>
            <a:spAutoFit/>
          </a:bodyPr>
          <a:lstStyle/>
          <a:p>
            <a:pPr algn="ctr" eaLnBrk="0" hangingPunct="0">
              <a:spcBef>
                <a:spcPts val="300"/>
              </a:spcBef>
              <a:spcAft>
                <a:spcPts val="300"/>
              </a:spcAft>
              <a:defRPr/>
            </a:pPr>
            <a:r>
              <a:rPr lang="en-GB" sz="1200" dirty="0">
                <a:latin typeface="+mn-lt"/>
                <a:cs typeface="+mn-cs"/>
              </a:rPr>
              <a:t>Bursa Malaysia and its Group of Companies (“the Company”) reserve all proprietary rights to the contents of this Presentation.  No part of this Presentation may be used or reproduced in any form without the Company’s prior written permission.</a:t>
            </a:r>
          </a:p>
          <a:p>
            <a:pPr algn="ctr" eaLnBrk="0" hangingPunct="0">
              <a:spcBef>
                <a:spcPts val="300"/>
              </a:spcBef>
              <a:spcAft>
                <a:spcPts val="300"/>
              </a:spcAft>
              <a:defRPr/>
            </a:pPr>
            <a:r>
              <a:rPr lang="en-GB" sz="1200" dirty="0">
                <a:latin typeface="+mn-lt"/>
                <a:cs typeface="+mn-cs"/>
              </a:rPr>
              <a:t>This Presentation is provided for information purposes only.  Neither the Company nor the Presenter make any warranty, express or implied, nor assume any legal liability or responsibility for the accuracy, completeness or currency of the contents of this Presentation.</a:t>
            </a:r>
          </a:p>
          <a:p>
            <a:pPr algn="ctr" eaLnBrk="0" hangingPunct="0">
              <a:spcBef>
                <a:spcPts val="300"/>
              </a:spcBef>
              <a:spcAft>
                <a:spcPts val="300"/>
              </a:spcAft>
              <a:defRPr/>
            </a:pPr>
            <a:r>
              <a:rPr lang="en-GB" sz="1200" dirty="0">
                <a:latin typeface="+mn-lt"/>
                <a:cs typeface="+mn-cs"/>
              </a:rPr>
              <a:t>It is your responsibility to verify any information before using or relying on it.</a:t>
            </a:r>
          </a:p>
        </p:txBody>
      </p:sp>
      <p:grpSp>
        <p:nvGrpSpPr>
          <p:cNvPr id="2" name="Group 505"/>
          <p:cNvGrpSpPr>
            <a:grpSpLocks/>
          </p:cNvGrpSpPr>
          <p:nvPr/>
        </p:nvGrpSpPr>
        <p:grpSpPr bwMode="auto">
          <a:xfrm>
            <a:off x="5181600" y="2057400"/>
            <a:ext cx="2971800" cy="2362200"/>
            <a:chOff x="5181600" y="2057400"/>
            <a:chExt cx="2971800" cy="2362200"/>
          </a:xfrm>
        </p:grpSpPr>
        <p:sp>
          <p:nvSpPr>
            <p:cNvPr id="5" name="Line 5"/>
            <p:cNvSpPr>
              <a:spLocks noChangeShapeType="1"/>
            </p:cNvSpPr>
            <p:nvPr/>
          </p:nvSpPr>
          <p:spPr bwMode="gray">
            <a:xfrm flipV="1">
              <a:off x="5207000"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6" name="Line 6"/>
            <p:cNvSpPr>
              <a:spLocks noChangeShapeType="1"/>
            </p:cNvSpPr>
            <p:nvPr/>
          </p:nvSpPr>
          <p:spPr bwMode="gray">
            <a:xfrm flipV="1">
              <a:off x="5329238"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491" name="Arc 7"/>
            <p:cNvSpPr>
              <a:spLocks/>
            </p:cNvSpPr>
            <p:nvPr/>
          </p:nvSpPr>
          <p:spPr bwMode="gray">
            <a:xfrm>
              <a:off x="5206730" y="4225688"/>
              <a:ext cx="122429" cy="68398"/>
            </a:xfrm>
            <a:custGeom>
              <a:avLst/>
              <a:gdLst>
                <a:gd name="T0" fmla="*/ 0 w 42679"/>
                <a:gd name="T1" fmla="*/ 244 h 21600"/>
                <a:gd name="T2" fmla="*/ 542 w 42679"/>
                <a:gd name="T3" fmla="*/ 310 h 21600"/>
                <a:gd name="T4" fmla="*/ 267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8" name="Line 8"/>
            <p:cNvSpPr>
              <a:spLocks noChangeShapeType="1"/>
            </p:cNvSpPr>
            <p:nvPr/>
          </p:nvSpPr>
          <p:spPr bwMode="gray">
            <a:xfrm flipV="1">
              <a:off x="5381625"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9" name="Line 9"/>
            <p:cNvSpPr>
              <a:spLocks noChangeShapeType="1"/>
            </p:cNvSpPr>
            <p:nvPr/>
          </p:nvSpPr>
          <p:spPr bwMode="gray">
            <a:xfrm flipV="1">
              <a:off x="5502275"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494" name="Arc 10"/>
            <p:cNvSpPr>
              <a:spLocks/>
            </p:cNvSpPr>
            <p:nvPr/>
          </p:nvSpPr>
          <p:spPr bwMode="gray">
            <a:xfrm>
              <a:off x="5381352" y="4225688"/>
              <a:ext cx="120496" cy="68398"/>
            </a:xfrm>
            <a:custGeom>
              <a:avLst/>
              <a:gdLst>
                <a:gd name="T0" fmla="*/ 0 w 42679"/>
                <a:gd name="T1" fmla="*/ 244 h 21600"/>
                <a:gd name="T2" fmla="*/ 534 w 42679"/>
                <a:gd name="T3" fmla="*/ 310 h 21600"/>
                <a:gd name="T4" fmla="*/ 263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11" name="Line 11"/>
            <p:cNvSpPr>
              <a:spLocks noChangeShapeType="1"/>
            </p:cNvSpPr>
            <p:nvPr/>
          </p:nvSpPr>
          <p:spPr bwMode="gray">
            <a:xfrm flipV="1">
              <a:off x="5554663"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2" name="Line 12"/>
            <p:cNvSpPr>
              <a:spLocks noChangeShapeType="1"/>
            </p:cNvSpPr>
            <p:nvPr/>
          </p:nvSpPr>
          <p:spPr bwMode="gray">
            <a:xfrm flipV="1">
              <a:off x="5676900"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497" name="Arc 13"/>
            <p:cNvSpPr>
              <a:spLocks/>
            </p:cNvSpPr>
            <p:nvPr/>
          </p:nvSpPr>
          <p:spPr bwMode="gray">
            <a:xfrm>
              <a:off x="5554686" y="4225688"/>
              <a:ext cx="123718" cy="68398"/>
            </a:xfrm>
            <a:custGeom>
              <a:avLst/>
              <a:gdLst>
                <a:gd name="T0" fmla="*/ 0 w 42679"/>
                <a:gd name="T1" fmla="*/ 244 h 21600"/>
                <a:gd name="T2" fmla="*/ 548 w 42679"/>
                <a:gd name="T3" fmla="*/ 310 h 21600"/>
                <a:gd name="T4" fmla="*/ 270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14" name="Line 14"/>
            <p:cNvSpPr>
              <a:spLocks noChangeShapeType="1"/>
            </p:cNvSpPr>
            <p:nvPr/>
          </p:nvSpPr>
          <p:spPr bwMode="gray">
            <a:xfrm flipV="1">
              <a:off x="5729288"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5" name="Line 15"/>
            <p:cNvSpPr>
              <a:spLocks noChangeShapeType="1"/>
            </p:cNvSpPr>
            <p:nvPr/>
          </p:nvSpPr>
          <p:spPr bwMode="gray">
            <a:xfrm flipV="1">
              <a:off x="5851525"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00" name="Arc 16"/>
            <p:cNvSpPr>
              <a:spLocks/>
            </p:cNvSpPr>
            <p:nvPr/>
          </p:nvSpPr>
          <p:spPr bwMode="gray">
            <a:xfrm>
              <a:off x="5729308" y="4225688"/>
              <a:ext cx="120496" cy="68398"/>
            </a:xfrm>
            <a:custGeom>
              <a:avLst/>
              <a:gdLst>
                <a:gd name="T0" fmla="*/ 0 w 42679"/>
                <a:gd name="T1" fmla="*/ 244 h 21600"/>
                <a:gd name="T2" fmla="*/ 534 w 42679"/>
                <a:gd name="T3" fmla="*/ 310 h 21600"/>
                <a:gd name="T4" fmla="*/ 263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17" name="Line 17"/>
            <p:cNvSpPr>
              <a:spLocks noChangeShapeType="1"/>
            </p:cNvSpPr>
            <p:nvPr/>
          </p:nvSpPr>
          <p:spPr bwMode="gray">
            <a:xfrm flipV="1">
              <a:off x="5903913"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8" name="Line 18"/>
            <p:cNvSpPr>
              <a:spLocks noChangeShapeType="1"/>
            </p:cNvSpPr>
            <p:nvPr/>
          </p:nvSpPr>
          <p:spPr bwMode="gray">
            <a:xfrm flipV="1">
              <a:off x="6024563"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03" name="Arc 19"/>
            <p:cNvSpPr>
              <a:spLocks/>
            </p:cNvSpPr>
            <p:nvPr/>
          </p:nvSpPr>
          <p:spPr bwMode="gray">
            <a:xfrm>
              <a:off x="5903930" y="4225688"/>
              <a:ext cx="122429" cy="68398"/>
            </a:xfrm>
            <a:custGeom>
              <a:avLst/>
              <a:gdLst>
                <a:gd name="T0" fmla="*/ 0 w 42679"/>
                <a:gd name="T1" fmla="*/ 244 h 21600"/>
                <a:gd name="T2" fmla="*/ 542 w 42679"/>
                <a:gd name="T3" fmla="*/ 310 h 21600"/>
                <a:gd name="T4" fmla="*/ 267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20" name="Line 20"/>
            <p:cNvSpPr>
              <a:spLocks noChangeShapeType="1"/>
            </p:cNvSpPr>
            <p:nvPr/>
          </p:nvSpPr>
          <p:spPr bwMode="gray">
            <a:xfrm flipV="1">
              <a:off x="6076950"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1" name="Line 21"/>
            <p:cNvSpPr>
              <a:spLocks noChangeShapeType="1"/>
            </p:cNvSpPr>
            <p:nvPr/>
          </p:nvSpPr>
          <p:spPr bwMode="gray">
            <a:xfrm flipV="1">
              <a:off x="6199188"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06" name="Arc 22"/>
            <p:cNvSpPr>
              <a:spLocks/>
            </p:cNvSpPr>
            <p:nvPr/>
          </p:nvSpPr>
          <p:spPr bwMode="gray">
            <a:xfrm>
              <a:off x="6077264" y="4225688"/>
              <a:ext cx="122429" cy="68398"/>
            </a:xfrm>
            <a:custGeom>
              <a:avLst/>
              <a:gdLst>
                <a:gd name="T0" fmla="*/ 0 w 42679"/>
                <a:gd name="T1" fmla="*/ 244 h 21600"/>
                <a:gd name="T2" fmla="*/ 542 w 42679"/>
                <a:gd name="T3" fmla="*/ 310 h 21600"/>
                <a:gd name="T4" fmla="*/ 267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23" name="Line 23"/>
            <p:cNvSpPr>
              <a:spLocks noChangeShapeType="1"/>
            </p:cNvSpPr>
            <p:nvPr/>
          </p:nvSpPr>
          <p:spPr bwMode="gray">
            <a:xfrm flipV="1">
              <a:off x="5187950" y="4078288"/>
              <a:ext cx="0" cy="3397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4" name="Line 24"/>
            <p:cNvSpPr>
              <a:spLocks noChangeShapeType="1"/>
            </p:cNvSpPr>
            <p:nvPr/>
          </p:nvSpPr>
          <p:spPr bwMode="gray">
            <a:xfrm>
              <a:off x="5187950" y="4419600"/>
              <a:ext cx="148907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5" name="Line 25"/>
            <p:cNvSpPr>
              <a:spLocks noChangeShapeType="1"/>
            </p:cNvSpPr>
            <p:nvPr/>
          </p:nvSpPr>
          <p:spPr bwMode="gray">
            <a:xfrm>
              <a:off x="5189538" y="4176713"/>
              <a:ext cx="10223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6" name="Line 26"/>
            <p:cNvSpPr>
              <a:spLocks noChangeShapeType="1"/>
            </p:cNvSpPr>
            <p:nvPr/>
          </p:nvSpPr>
          <p:spPr bwMode="gray">
            <a:xfrm>
              <a:off x="5191125" y="4167188"/>
              <a:ext cx="10223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11" name="Rectangle 27"/>
            <p:cNvSpPr>
              <a:spLocks noChangeArrowheads="1"/>
            </p:cNvSpPr>
            <p:nvPr/>
          </p:nvSpPr>
          <p:spPr bwMode="gray">
            <a:xfrm>
              <a:off x="5181600" y="4047994"/>
              <a:ext cx="1034846" cy="25385"/>
            </a:xfrm>
            <a:prstGeom prst="rect">
              <a:avLst/>
            </a:prstGeom>
            <a:noFill/>
            <a:ln w="9525">
              <a:solidFill>
                <a:schemeClr val="bg1"/>
              </a:solidFill>
              <a:miter lim="800000"/>
              <a:headEnd/>
              <a:tailEnd/>
            </a:ln>
          </p:spPr>
          <p:txBody>
            <a:bodyPr wrap="none" anchor="ctr"/>
            <a:lstStyle/>
            <a:p>
              <a:endParaRPr lang="en-MY"/>
            </a:p>
          </p:txBody>
        </p:sp>
        <p:sp>
          <p:nvSpPr>
            <p:cNvPr id="20512" name="Rectangle 28"/>
            <p:cNvSpPr>
              <a:spLocks noChangeArrowheads="1"/>
            </p:cNvSpPr>
            <p:nvPr/>
          </p:nvSpPr>
          <p:spPr bwMode="gray">
            <a:xfrm>
              <a:off x="5181600" y="4022609"/>
              <a:ext cx="1034846" cy="25385"/>
            </a:xfrm>
            <a:prstGeom prst="rect">
              <a:avLst/>
            </a:prstGeom>
            <a:noFill/>
            <a:ln w="9525">
              <a:solidFill>
                <a:schemeClr val="bg1"/>
              </a:solidFill>
              <a:miter lim="800000"/>
              <a:headEnd/>
              <a:tailEnd/>
            </a:ln>
          </p:spPr>
          <p:txBody>
            <a:bodyPr wrap="none" anchor="ctr"/>
            <a:lstStyle/>
            <a:p>
              <a:endParaRPr lang="en-MY"/>
            </a:p>
          </p:txBody>
        </p:sp>
        <p:sp>
          <p:nvSpPr>
            <p:cNvPr id="29" name="Line 29"/>
            <p:cNvSpPr>
              <a:spLocks noChangeShapeType="1"/>
            </p:cNvSpPr>
            <p:nvPr/>
          </p:nvSpPr>
          <p:spPr bwMode="gray">
            <a:xfrm>
              <a:off x="5181600" y="4013200"/>
              <a:ext cx="10350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14" name="Freeform 30"/>
            <p:cNvSpPr>
              <a:spLocks/>
            </p:cNvSpPr>
            <p:nvPr/>
          </p:nvSpPr>
          <p:spPr bwMode="gray">
            <a:xfrm>
              <a:off x="5181600" y="3903442"/>
              <a:ext cx="1063843" cy="126924"/>
            </a:xfrm>
            <a:custGeom>
              <a:avLst/>
              <a:gdLst>
                <a:gd name="T0" fmla="*/ 0 w 1652"/>
                <a:gd name="T1" fmla="*/ 126924 h 180"/>
                <a:gd name="T2" fmla="*/ 0 w 1652"/>
                <a:gd name="T3" fmla="*/ 0 h 180"/>
                <a:gd name="T4" fmla="*/ 1063843 w 1652"/>
                <a:gd name="T5" fmla="*/ 0 h 180"/>
                <a:gd name="T6" fmla="*/ 0 60000 65536"/>
                <a:gd name="T7" fmla="*/ 0 60000 65536"/>
                <a:gd name="T8" fmla="*/ 0 60000 65536"/>
                <a:gd name="T9" fmla="*/ 0 w 1652"/>
                <a:gd name="T10" fmla="*/ 0 h 180"/>
                <a:gd name="T11" fmla="*/ 1652 w 1652"/>
                <a:gd name="T12" fmla="*/ 180 h 180"/>
              </a:gdLst>
              <a:ahLst/>
              <a:cxnLst>
                <a:cxn ang="T6">
                  <a:pos x="T0" y="T1"/>
                </a:cxn>
                <a:cxn ang="T7">
                  <a:pos x="T2" y="T3"/>
                </a:cxn>
                <a:cxn ang="T8">
                  <a:pos x="T4" y="T5"/>
                </a:cxn>
              </a:cxnLst>
              <a:rect l="T9" t="T10" r="T11" b="T12"/>
              <a:pathLst>
                <a:path w="1652" h="180">
                  <a:moveTo>
                    <a:pt x="0" y="180"/>
                  </a:moveTo>
                  <a:lnTo>
                    <a:pt x="0" y="0"/>
                  </a:lnTo>
                  <a:lnTo>
                    <a:pt x="1652" y="0"/>
                  </a:lnTo>
                </a:path>
              </a:pathLst>
            </a:custGeom>
            <a:noFill/>
            <a:ln w="9525">
              <a:solidFill>
                <a:schemeClr val="bg1"/>
              </a:solidFill>
              <a:round/>
              <a:headEnd/>
              <a:tailEnd/>
            </a:ln>
          </p:spPr>
          <p:txBody>
            <a:bodyPr/>
            <a:lstStyle/>
            <a:p>
              <a:endParaRPr lang="en-US"/>
            </a:p>
          </p:txBody>
        </p:sp>
        <p:sp>
          <p:nvSpPr>
            <p:cNvPr id="20515" name="Rectangle 31"/>
            <p:cNvSpPr>
              <a:spLocks noChangeArrowheads="1"/>
            </p:cNvSpPr>
            <p:nvPr/>
          </p:nvSpPr>
          <p:spPr bwMode="gray">
            <a:xfrm>
              <a:off x="6238999" y="3935173"/>
              <a:ext cx="63792" cy="484427"/>
            </a:xfrm>
            <a:prstGeom prst="rect">
              <a:avLst/>
            </a:prstGeom>
            <a:noFill/>
            <a:ln w="9525">
              <a:solidFill>
                <a:schemeClr val="bg1"/>
              </a:solidFill>
              <a:miter lim="800000"/>
              <a:headEnd/>
              <a:tailEnd/>
            </a:ln>
          </p:spPr>
          <p:txBody>
            <a:bodyPr wrap="none" anchor="ctr"/>
            <a:lstStyle/>
            <a:p>
              <a:endParaRPr lang="en-MY"/>
            </a:p>
          </p:txBody>
        </p:sp>
        <p:sp>
          <p:nvSpPr>
            <p:cNvPr id="20516" name="Freeform 32"/>
            <p:cNvSpPr>
              <a:spLocks/>
            </p:cNvSpPr>
            <p:nvPr/>
          </p:nvSpPr>
          <p:spPr bwMode="gray">
            <a:xfrm>
              <a:off x="6216446" y="4013443"/>
              <a:ext cx="71524" cy="404747"/>
            </a:xfrm>
            <a:custGeom>
              <a:avLst/>
              <a:gdLst>
                <a:gd name="T0" fmla="*/ 0 w 110"/>
                <a:gd name="T1" fmla="*/ 404747 h 574"/>
                <a:gd name="T2" fmla="*/ 0 w 110"/>
                <a:gd name="T3" fmla="*/ 0 h 574"/>
                <a:gd name="T4" fmla="*/ 71524 w 110"/>
                <a:gd name="T5" fmla="*/ 0 h 574"/>
                <a:gd name="T6" fmla="*/ 71524 w 110"/>
                <a:gd name="T7" fmla="*/ 404747 h 574"/>
                <a:gd name="T8" fmla="*/ 0 60000 65536"/>
                <a:gd name="T9" fmla="*/ 0 60000 65536"/>
                <a:gd name="T10" fmla="*/ 0 60000 65536"/>
                <a:gd name="T11" fmla="*/ 0 60000 65536"/>
                <a:gd name="T12" fmla="*/ 0 w 110"/>
                <a:gd name="T13" fmla="*/ 0 h 574"/>
                <a:gd name="T14" fmla="*/ 110 w 110"/>
                <a:gd name="T15" fmla="*/ 574 h 574"/>
              </a:gdLst>
              <a:ahLst/>
              <a:cxnLst>
                <a:cxn ang="T8">
                  <a:pos x="T0" y="T1"/>
                </a:cxn>
                <a:cxn ang="T9">
                  <a:pos x="T2" y="T3"/>
                </a:cxn>
                <a:cxn ang="T10">
                  <a:pos x="T4" y="T5"/>
                </a:cxn>
                <a:cxn ang="T11">
                  <a:pos x="T6" y="T7"/>
                </a:cxn>
              </a:cxnLst>
              <a:rect l="T12" t="T13" r="T14" b="T15"/>
              <a:pathLst>
                <a:path w="110" h="574">
                  <a:moveTo>
                    <a:pt x="0" y="574"/>
                  </a:moveTo>
                  <a:lnTo>
                    <a:pt x="0" y="0"/>
                  </a:lnTo>
                  <a:lnTo>
                    <a:pt x="110" y="0"/>
                  </a:lnTo>
                  <a:lnTo>
                    <a:pt x="110" y="574"/>
                  </a:lnTo>
                </a:path>
              </a:pathLst>
            </a:custGeom>
            <a:solidFill>
              <a:schemeClr val="bg1"/>
            </a:solidFill>
            <a:ln w="9525">
              <a:solidFill>
                <a:schemeClr val="bg1"/>
              </a:solidFill>
              <a:round/>
              <a:headEnd/>
              <a:tailEnd/>
            </a:ln>
          </p:spPr>
          <p:txBody>
            <a:bodyPr/>
            <a:lstStyle/>
            <a:p>
              <a:endParaRPr lang="en-US"/>
            </a:p>
          </p:txBody>
        </p:sp>
        <p:sp>
          <p:nvSpPr>
            <p:cNvPr id="20517" name="Rectangle 33"/>
            <p:cNvSpPr>
              <a:spLocks noChangeArrowheads="1"/>
            </p:cNvSpPr>
            <p:nvPr/>
          </p:nvSpPr>
          <p:spPr bwMode="gray">
            <a:xfrm>
              <a:off x="6226112" y="3914724"/>
              <a:ext cx="77968" cy="19039"/>
            </a:xfrm>
            <a:prstGeom prst="rect">
              <a:avLst/>
            </a:prstGeom>
            <a:noFill/>
            <a:ln w="9525">
              <a:solidFill>
                <a:schemeClr val="bg1"/>
              </a:solidFill>
              <a:miter lim="800000"/>
              <a:headEnd/>
              <a:tailEnd/>
            </a:ln>
          </p:spPr>
          <p:txBody>
            <a:bodyPr wrap="none" anchor="ctr"/>
            <a:lstStyle/>
            <a:p>
              <a:endParaRPr lang="en-MY"/>
            </a:p>
          </p:txBody>
        </p:sp>
        <p:sp>
          <p:nvSpPr>
            <p:cNvPr id="20518" name="Rectangle 34"/>
            <p:cNvSpPr>
              <a:spLocks noChangeArrowheads="1"/>
            </p:cNvSpPr>
            <p:nvPr/>
          </p:nvSpPr>
          <p:spPr bwMode="gray">
            <a:xfrm>
              <a:off x="5233793" y="3856198"/>
              <a:ext cx="1011005" cy="19039"/>
            </a:xfrm>
            <a:prstGeom prst="rect">
              <a:avLst/>
            </a:prstGeom>
            <a:noFill/>
            <a:ln w="9525">
              <a:solidFill>
                <a:schemeClr val="bg1"/>
              </a:solidFill>
              <a:miter lim="800000"/>
              <a:headEnd/>
              <a:tailEnd/>
            </a:ln>
          </p:spPr>
          <p:txBody>
            <a:bodyPr wrap="none" anchor="ctr"/>
            <a:lstStyle/>
            <a:p>
              <a:endParaRPr lang="en-MY"/>
            </a:p>
          </p:txBody>
        </p:sp>
        <p:sp>
          <p:nvSpPr>
            <p:cNvPr id="20519" name="Freeform 35"/>
            <p:cNvSpPr>
              <a:spLocks/>
            </p:cNvSpPr>
            <p:nvPr/>
          </p:nvSpPr>
          <p:spPr bwMode="gray">
            <a:xfrm>
              <a:off x="5188044" y="3881583"/>
              <a:ext cx="44461" cy="22564"/>
            </a:xfrm>
            <a:custGeom>
              <a:avLst/>
              <a:gdLst>
                <a:gd name="T0" fmla="*/ 0 w 70"/>
                <a:gd name="T1" fmla="*/ 22564 h 30"/>
                <a:gd name="T2" fmla="*/ 0 w 70"/>
                <a:gd name="T3" fmla="*/ 0 h 30"/>
                <a:gd name="T4" fmla="*/ 44461 w 70"/>
                <a:gd name="T5" fmla="*/ 0 h 30"/>
                <a:gd name="T6" fmla="*/ 0 60000 65536"/>
                <a:gd name="T7" fmla="*/ 0 60000 65536"/>
                <a:gd name="T8" fmla="*/ 0 60000 65536"/>
                <a:gd name="T9" fmla="*/ 0 w 70"/>
                <a:gd name="T10" fmla="*/ 0 h 30"/>
                <a:gd name="T11" fmla="*/ 70 w 70"/>
                <a:gd name="T12" fmla="*/ 30 h 30"/>
              </a:gdLst>
              <a:ahLst/>
              <a:cxnLst>
                <a:cxn ang="T6">
                  <a:pos x="T0" y="T1"/>
                </a:cxn>
                <a:cxn ang="T7">
                  <a:pos x="T2" y="T3"/>
                </a:cxn>
                <a:cxn ang="T8">
                  <a:pos x="T4" y="T5"/>
                </a:cxn>
              </a:cxnLst>
              <a:rect l="T9" t="T10" r="T11" b="T12"/>
              <a:pathLst>
                <a:path w="70" h="30">
                  <a:moveTo>
                    <a:pt x="0" y="30"/>
                  </a:moveTo>
                  <a:lnTo>
                    <a:pt x="0" y="0"/>
                  </a:lnTo>
                  <a:lnTo>
                    <a:pt x="70" y="0"/>
                  </a:lnTo>
                </a:path>
              </a:pathLst>
            </a:custGeom>
            <a:noFill/>
            <a:ln w="9525">
              <a:solidFill>
                <a:schemeClr val="bg1"/>
              </a:solidFill>
              <a:round/>
              <a:headEnd/>
              <a:tailEnd/>
            </a:ln>
          </p:spPr>
          <p:txBody>
            <a:bodyPr/>
            <a:lstStyle/>
            <a:p>
              <a:endParaRPr lang="en-US"/>
            </a:p>
          </p:txBody>
        </p:sp>
        <p:sp>
          <p:nvSpPr>
            <p:cNvPr id="36" name="Line 36"/>
            <p:cNvSpPr>
              <a:spLocks noChangeShapeType="1"/>
            </p:cNvSpPr>
            <p:nvPr/>
          </p:nvSpPr>
          <p:spPr bwMode="gray">
            <a:xfrm flipV="1">
              <a:off x="6246813" y="3698875"/>
              <a:ext cx="0" cy="21590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7" name="Line 37"/>
            <p:cNvSpPr>
              <a:spLocks noChangeShapeType="1"/>
            </p:cNvSpPr>
            <p:nvPr/>
          </p:nvSpPr>
          <p:spPr bwMode="gray">
            <a:xfrm>
              <a:off x="6248400" y="3768725"/>
              <a:ext cx="52388"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8" name="Line 38"/>
            <p:cNvSpPr>
              <a:spLocks noChangeShapeType="1"/>
            </p:cNvSpPr>
            <p:nvPr/>
          </p:nvSpPr>
          <p:spPr bwMode="gray">
            <a:xfrm>
              <a:off x="6246813" y="3698875"/>
              <a:ext cx="52387"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23" name="Rectangle 39"/>
            <p:cNvSpPr>
              <a:spLocks noChangeArrowheads="1"/>
            </p:cNvSpPr>
            <p:nvPr/>
          </p:nvSpPr>
          <p:spPr bwMode="gray">
            <a:xfrm>
              <a:off x="5304029" y="3694017"/>
              <a:ext cx="17398" cy="88847"/>
            </a:xfrm>
            <a:prstGeom prst="rect">
              <a:avLst/>
            </a:prstGeom>
            <a:noFill/>
            <a:ln w="9525">
              <a:solidFill>
                <a:schemeClr val="bg1"/>
              </a:solidFill>
              <a:miter lim="800000"/>
              <a:headEnd/>
              <a:tailEnd/>
            </a:ln>
          </p:spPr>
          <p:txBody>
            <a:bodyPr wrap="none" anchor="ctr"/>
            <a:lstStyle/>
            <a:p>
              <a:endParaRPr lang="en-MY"/>
            </a:p>
          </p:txBody>
        </p:sp>
        <p:sp>
          <p:nvSpPr>
            <p:cNvPr id="20524" name="Rectangle 40"/>
            <p:cNvSpPr>
              <a:spLocks noChangeArrowheads="1"/>
            </p:cNvSpPr>
            <p:nvPr/>
          </p:nvSpPr>
          <p:spPr bwMode="gray">
            <a:xfrm>
              <a:off x="5378131" y="3694017"/>
              <a:ext cx="17398" cy="88847"/>
            </a:xfrm>
            <a:prstGeom prst="rect">
              <a:avLst/>
            </a:prstGeom>
            <a:noFill/>
            <a:ln w="9525">
              <a:solidFill>
                <a:schemeClr val="bg1"/>
              </a:solidFill>
              <a:miter lim="800000"/>
              <a:headEnd/>
              <a:tailEnd/>
            </a:ln>
          </p:spPr>
          <p:txBody>
            <a:bodyPr wrap="none" anchor="ctr"/>
            <a:lstStyle/>
            <a:p>
              <a:endParaRPr lang="en-MY"/>
            </a:p>
          </p:txBody>
        </p:sp>
        <p:sp>
          <p:nvSpPr>
            <p:cNvPr id="20525" name="Rectangle 41"/>
            <p:cNvSpPr>
              <a:spLocks noChangeArrowheads="1"/>
            </p:cNvSpPr>
            <p:nvPr/>
          </p:nvSpPr>
          <p:spPr bwMode="gray">
            <a:xfrm>
              <a:off x="5302096" y="3535362"/>
              <a:ext cx="17398" cy="88847"/>
            </a:xfrm>
            <a:prstGeom prst="rect">
              <a:avLst/>
            </a:prstGeom>
            <a:noFill/>
            <a:ln w="9525">
              <a:solidFill>
                <a:schemeClr val="bg1"/>
              </a:solidFill>
              <a:miter lim="800000"/>
              <a:headEnd/>
              <a:tailEnd/>
            </a:ln>
          </p:spPr>
          <p:txBody>
            <a:bodyPr wrap="none" anchor="ctr"/>
            <a:lstStyle/>
            <a:p>
              <a:endParaRPr lang="en-MY"/>
            </a:p>
          </p:txBody>
        </p:sp>
        <p:sp>
          <p:nvSpPr>
            <p:cNvPr id="20526" name="Rectangle 42"/>
            <p:cNvSpPr>
              <a:spLocks noChangeArrowheads="1"/>
            </p:cNvSpPr>
            <p:nvPr/>
          </p:nvSpPr>
          <p:spPr bwMode="gray">
            <a:xfrm>
              <a:off x="5378131" y="3535362"/>
              <a:ext cx="17398" cy="88847"/>
            </a:xfrm>
            <a:prstGeom prst="rect">
              <a:avLst/>
            </a:prstGeom>
            <a:noFill/>
            <a:ln w="9525">
              <a:solidFill>
                <a:schemeClr val="bg1"/>
              </a:solidFill>
              <a:miter lim="800000"/>
              <a:headEnd/>
              <a:tailEnd/>
            </a:ln>
          </p:spPr>
          <p:txBody>
            <a:bodyPr wrap="none" anchor="ctr"/>
            <a:lstStyle/>
            <a:p>
              <a:endParaRPr lang="en-MY"/>
            </a:p>
          </p:txBody>
        </p:sp>
        <p:sp>
          <p:nvSpPr>
            <p:cNvPr id="20527" name="Rectangle 43"/>
            <p:cNvSpPr>
              <a:spLocks noChangeArrowheads="1"/>
            </p:cNvSpPr>
            <p:nvPr/>
          </p:nvSpPr>
          <p:spPr bwMode="gray">
            <a:xfrm>
              <a:off x="5302096" y="3384463"/>
              <a:ext cx="17398" cy="87437"/>
            </a:xfrm>
            <a:prstGeom prst="rect">
              <a:avLst/>
            </a:prstGeom>
            <a:noFill/>
            <a:ln w="9525">
              <a:solidFill>
                <a:schemeClr val="bg1"/>
              </a:solidFill>
              <a:miter lim="800000"/>
              <a:headEnd/>
              <a:tailEnd/>
            </a:ln>
          </p:spPr>
          <p:txBody>
            <a:bodyPr wrap="none" anchor="ctr"/>
            <a:lstStyle/>
            <a:p>
              <a:endParaRPr lang="en-MY"/>
            </a:p>
          </p:txBody>
        </p:sp>
        <p:sp>
          <p:nvSpPr>
            <p:cNvPr id="20528" name="Rectangle 44"/>
            <p:cNvSpPr>
              <a:spLocks noChangeArrowheads="1"/>
            </p:cNvSpPr>
            <p:nvPr/>
          </p:nvSpPr>
          <p:spPr bwMode="gray">
            <a:xfrm>
              <a:off x="5378131" y="3384463"/>
              <a:ext cx="17398" cy="87437"/>
            </a:xfrm>
            <a:prstGeom prst="rect">
              <a:avLst/>
            </a:prstGeom>
            <a:noFill/>
            <a:ln w="9525">
              <a:solidFill>
                <a:schemeClr val="bg1"/>
              </a:solidFill>
              <a:miter lim="800000"/>
              <a:headEnd/>
              <a:tailEnd/>
            </a:ln>
          </p:spPr>
          <p:txBody>
            <a:bodyPr wrap="none" anchor="ctr"/>
            <a:lstStyle/>
            <a:p>
              <a:endParaRPr lang="en-MY"/>
            </a:p>
          </p:txBody>
        </p:sp>
        <p:sp>
          <p:nvSpPr>
            <p:cNvPr id="20529" name="Rectangle 45"/>
            <p:cNvSpPr>
              <a:spLocks noChangeArrowheads="1"/>
            </p:cNvSpPr>
            <p:nvPr/>
          </p:nvSpPr>
          <p:spPr bwMode="gray">
            <a:xfrm>
              <a:off x="5302096" y="3230744"/>
              <a:ext cx="17398" cy="90257"/>
            </a:xfrm>
            <a:prstGeom prst="rect">
              <a:avLst/>
            </a:prstGeom>
            <a:noFill/>
            <a:ln w="9525">
              <a:solidFill>
                <a:schemeClr val="bg1"/>
              </a:solidFill>
              <a:miter lim="800000"/>
              <a:headEnd/>
              <a:tailEnd/>
            </a:ln>
          </p:spPr>
          <p:txBody>
            <a:bodyPr wrap="none" anchor="ctr"/>
            <a:lstStyle/>
            <a:p>
              <a:endParaRPr lang="en-MY"/>
            </a:p>
          </p:txBody>
        </p:sp>
        <p:sp>
          <p:nvSpPr>
            <p:cNvPr id="20530" name="Rectangle 46"/>
            <p:cNvSpPr>
              <a:spLocks noChangeArrowheads="1"/>
            </p:cNvSpPr>
            <p:nvPr/>
          </p:nvSpPr>
          <p:spPr bwMode="gray">
            <a:xfrm>
              <a:off x="5378131" y="3230744"/>
              <a:ext cx="17398" cy="90257"/>
            </a:xfrm>
            <a:prstGeom prst="rect">
              <a:avLst/>
            </a:prstGeom>
            <a:noFill/>
            <a:ln w="9525">
              <a:solidFill>
                <a:schemeClr val="bg1"/>
              </a:solidFill>
              <a:miter lim="800000"/>
              <a:headEnd/>
              <a:tailEnd/>
            </a:ln>
          </p:spPr>
          <p:txBody>
            <a:bodyPr wrap="none" anchor="ctr"/>
            <a:lstStyle/>
            <a:p>
              <a:endParaRPr lang="en-MY"/>
            </a:p>
          </p:txBody>
        </p:sp>
        <p:sp>
          <p:nvSpPr>
            <p:cNvPr id="20531" name="Rectangle 47"/>
            <p:cNvSpPr>
              <a:spLocks noChangeArrowheads="1"/>
            </p:cNvSpPr>
            <p:nvPr/>
          </p:nvSpPr>
          <p:spPr bwMode="gray">
            <a:xfrm>
              <a:off x="5302096" y="3087601"/>
              <a:ext cx="17398" cy="88847"/>
            </a:xfrm>
            <a:prstGeom prst="rect">
              <a:avLst/>
            </a:prstGeom>
            <a:noFill/>
            <a:ln w="9525">
              <a:solidFill>
                <a:schemeClr val="bg1"/>
              </a:solidFill>
              <a:miter lim="800000"/>
              <a:headEnd/>
              <a:tailEnd/>
            </a:ln>
          </p:spPr>
          <p:txBody>
            <a:bodyPr wrap="none" anchor="ctr"/>
            <a:lstStyle/>
            <a:p>
              <a:endParaRPr lang="en-MY"/>
            </a:p>
          </p:txBody>
        </p:sp>
        <p:sp>
          <p:nvSpPr>
            <p:cNvPr id="20532" name="Rectangle 48"/>
            <p:cNvSpPr>
              <a:spLocks noChangeArrowheads="1"/>
            </p:cNvSpPr>
            <p:nvPr/>
          </p:nvSpPr>
          <p:spPr bwMode="gray">
            <a:xfrm>
              <a:off x="5378131" y="3087601"/>
              <a:ext cx="17398" cy="88847"/>
            </a:xfrm>
            <a:prstGeom prst="rect">
              <a:avLst/>
            </a:prstGeom>
            <a:noFill/>
            <a:ln w="9525">
              <a:solidFill>
                <a:schemeClr val="bg1"/>
              </a:solidFill>
              <a:miter lim="800000"/>
              <a:headEnd/>
              <a:tailEnd/>
            </a:ln>
          </p:spPr>
          <p:txBody>
            <a:bodyPr wrap="none" anchor="ctr"/>
            <a:lstStyle/>
            <a:p>
              <a:endParaRPr lang="en-MY"/>
            </a:p>
          </p:txBody>
        </p:sp>
        <p:sp>
          <p:nvSpPr>
            <p:cNvPr id="20533" name="Rectangle 49"/>
            <p:cNvSpPr>
              <a:spLocks noChangeArrowheads="1"/>
            </p:cNvSpPr>
            <p:nvPr/>
          </p:nvSpPr>
          <p:spPr bwMode="gray">
            <a:xfrm>
              <a:off x="5302096" y="2947985"/>
              <a:ext cx="17398" cy="87437"/>
            </a:xfrm>
            <a:prstGeom prst="rect">
              <a:avLst/>
            </a:prstGeom>
            <a:noFill/>
            <a:ln w="9525">
              <a:solidFill>
                <a:schemeClr val="bg1"/>
              </a:solidFill>
              <a:miter lim="800000"/>
              <a:headEnd/>
              <a:tailEnd/>
            </a:ln>
          </p:spPr>
          <p:txBody>
            <a:bodyPr wrap="none" anchor="ctr"/>
            <a:lstStyle/>
            <a:p>
              <a:endParaRPr lang="en-MY"/>
            </a:p>
          </p:txBody>
        </p:sp>
        <p:sp>
          <p:nvSpPr>
            <p:cNvPr id="20534" name="Rectangle 50"/>
            <p:cNvSpPr>
              <a:spLocks noChangeArrowheads="1"/>
            </p:cNvSpPr>
            <p:nvPr/>
          </p:nvSpPr>
          <p:spPr bwMode="gray">
            <a:xfrm>
              <a:off x="5378131" y="2947985"/>
              <a:ext cx="17398" cy="87437"/>
            </a:xfrm>
            <a:prstGeom prst="rect">
              <a:avLst/>
            </a:prstGeom>
            <a:noFill/>
            <a:ln w="9525">
              <a:solidFill>
                <a:schemeClr val="bg1"/>
              </a:solidFill>
              <a:miter lim="800000"/>
              <a:headEnd/>
              <a:tailEnd/>
            </a:ln>
          </p:spPr>
          <p:txBody>
            <a:bodyPr wrap="none" anchor="ctr"/>
            <a:lstStyle/>
            <a:p>
              <a:endParaRPr lang="en-MY"/>
            </a:p>
          </p:txBody>
        </p:sp>
        <p:sp>
          <p:nvSpPr>
            <p:cNvPr id="20535" name="Rectangle 51"/>
            <p:cNvSpPr>
              <a:spLocks noChangeArrowheads="1"/>
            </p:cNvSpPr>
            <p:nvPr/>
          </p:nvSpPr>
          <p:spPr bwMode="gray">
            <a:xfrm>
              <a:off x="5254413" y="2931767"/>
              <a:ext cx="202974" cy="925841"/>
            </a:xfrm>
            <a:prstGeom prst="rect">
              <a:avLst/>
            </a:prstGeom>
            <a:noFill/>
            <a:ln w="9525">
              <a:solidFill>
                <a:schemeClr val="bg1"/>
              </a:solidFill>
              <a:miter lim="800000"/>
              <a:headEnd/>
              <a:tailEnd/>
            </a:ln>
          </p:spPr>
          <p:txBody>
            <a:bodyPr wrap="none" anchor="ctr"/>
            <a:lstStyle/>
            <a:p>
              <a:endParaRPr lang="en-MY"/>
            </a:p>
          </p:txBody>
        </p:sp>
        <p:sp>
          <p:nvSpPr>
            <p:cNvPr id="52" name="Line 52"/>
            <p:cNvSpPr>
              <a:spLocks noChangeShapeType="1"/>
            </p:cNvSpPr>
            <p:nvPr/>
          </p:nvSpPr>
          <p:spPr bwMode="gray">
            <a:xfrm flipV="1">
              <a:off x="6299200" y="3698875"/>
              <a:ext cx="0" cy="21590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53" name="Line 53"/>
            <p:cNvSpPr>
              <a:spLocks noChangeShapeType="1"/>
            </p:cNvSpPr>
            <p:nvPr/>
          </p:nvSpPr>
          <p:spPr bwMode="gray">
            <a:xfrm flipV="1">
              <a:off x="6300788" y="2711450"/>
              <a:ext cx="0" cy="96678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54" name="Line 54"/>
            <p:cNvSpPr>
              <a:spLocks noChangeShapeType="1"/>
            </p:cNvSpPr>
            <p:nvPr/>
          </p:nvSpPr>
          <p:spPr bwMode="gray">
            <a:xfrm flipV="1">
              <a:off x="5557838"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55" name="Line 55"/>
            <p:cNvSpPr>
              <a:spLocks noChangeShapeType="1"/>
            </p:cNvSpPr>
            <p:nvPr/>
          </p:nvSpPr>
          <p:spPr bwMode="gray">
            <a:xfrm flipV="1">
              <a:off x="5611813"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40" name="Arc 56"/>
            <p:cNvSpPr>
              <a:spLocks/>
            </p:cNvSpPr>
            <p:nvPr/>
          </p:nvSpPr>
          <p:spPr bwMode="gray">
            <a:xfrm>
              <a:off x="5557908" y="2935292"/>
              <a:ext cx="54126" cy="25385"/>
            </a:xfrm>
            <a:custGeom>
              <a:avLst/>
              <a:gdLst>
                <a:gd name="T0" fmla="*/ 0 w 42679"/>
                <a:gd name="T1" fmla="*/ 31 h 21600"/>
                <a:gd name="T2" fmla="*/ 107 w 42679"/>
                <a:gd name="T3" fmla="*/ 39 h 21600"/>
                <a:gd name="T4" fmla="*/ 52 w 42679"/>
                <a:gd name="T5" fmla="*/ 39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57" name="Line 57"/>
            <p:cNvSpPr>
              <a:spLocks noChangeShapeType="1"/>
            </p:cNvSpPr>
            <p:nvPr/>
          </p:nvSpPr>
          <p:spPr bwMode="gray">
            <a:xfrm flipV="1">
              <a:off x="5713413"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58" name="Line 58"/>
            <p:cNvSpPr>
              <a:spLocks noChangeShapeType="1"/>
            </p:cNvSpPr>
            <p:nvPr/>
          </p:nvSpPr>
          <p:spPr bwMode="gray">
            <a:xfrm flipV="1">
              <a:off x="5767388"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43" name="Arc 59"/>
            <p:cNvSpPr>
              <a:spLocks/>
            </p:cNvSpPr>
            <p:nvPr/>
          </p:nvSpPr>
          <p:spPr bwMode="gray">
            <a:xfrm>
              <a:off x="5713199" y="2935292"/>
              <a:ext cx="54126" cy="25385"/>
            </a:xfrm>
            <a:custGeom>
              <a:avLst/>
              <a:gdLst>
                <a:gd name="T0" fmla="*/ 0 w 42679"/>
                <a:gd name="T1" fmla="*/ 31 h 21600"/>
                <a:gd name="T2" fmla="*/ 107 w 42679"/>
                <a:gd name="T3" fmla="*/ 39 h 21600"/>
                <a:gd name="T4" fmla="*/ 52 w 42679"/>
                <a:gd name="T5" fmla="*/ 39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60" name="Line 60"/>
            <p:cNvSpPr>
              <a:spLocks noChangeShapeType="1"/>
            </p:cNvSpPr>
            <p:nvPr/>
          </p:nvSpPr>
          <p:spPr bwMode="gray">
            <a:xfrm flipV="1">
              <a:off x="5868988"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61" name="Line 61"/>
            <p:cNvSpPr>
              <a:spLocks noChangeShapeType="1"/>
            </p:cNvSpPr>
            <p:nvPr/>
          </p:nvSpPr>
          <p:spPr bwMode="gray">
            <a:xfrm flipV="1">
              <a:off x="5922963"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46" name="Arc 62"/>
            <p:cNvSpPr>
              <a:spLocks/>
            </p:cNvSpPr>
            <p:nvPr/>
          </p:nvSpPr>
          <p:spPr bwMode="gray">
            <a:xfrm>
              <a:off x="5869135" y="2935292"/>
              <a:ext cx="54126" cy="25385"/>
            </a:xfrm>
            <a:custGeom>
              <a:avLst/>
              <a:gdLst>
                <a:gd name="T0" fmla="*/ 0 w 42679"/>
                <a:gd name="T1" fmla="*/ 31 h 21600"/>
                <a:gd name="T2" fmla="*/ 107 w 42679"/>
                <a:gd name="T3" fmla="*/ 39 h 21600"/>
                <a:gd name="T4" fmla="*/ 52 w 42679"/>
                <a:gd name="T5" fmla="*/ 39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63" name="Line 63"/>
            <p:cNvSpPr>
              <a:spLocks noChangeShapeType="1"/>
            </p:cNvSpPr>
            <p:nvPr/>
          </p:nvSpPr>
          <p:spPr bwMode="gray">
            <a:xfrm flipV="1">
              <a:off x="6024563"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64" name="Line 64"/>
            <p:cNvSpPr>
              <a:spLocks noChangeShapeType="1"/>
            </p:cNvSpPr>
            <p:nvPr/>
          </p:nvSpPr>
          <p:spPr bwMode="gray">
            <a:xfrm flipV="1">
              <a:off x="6078538"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49" name="Arc 65"/>
            <p:cNvSpPr>
              <a:spLocks/>
            </p:cNvSpPr>
            <p:nvPr/>
          </p:nvSpPr>
          <p:spPr bwMode="gray">
            <a:xfrm>
              <a:off x="6024426" y="2935292"/>
              <a:ext cx="54126" cy="25385"/>
            </a:xfrm>
            <a:custGeom>
              <a:avLst/>
              <a:gdLst>
                <a:gd name="T0" fmla="*/ 0 w 42679"/>
                <a:gd name="T1" fmla="*/ 31 h 21600"/>
                <a:gd name="T2" fmla="*/ 107 w 42679"/>
                <a:gd name="T3" fmla="*/ 39 h 21600"/>
                <a:gd name="T4" fmla="*/ 52 w 42679"/>
                <a:gd name="T5" fmla="*/ 39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66" name="Line 66"/>
            <p:cNvSpPr>
              <a:spLocks noChangeShapeType="1"/>
            </p:cNvSpPr>
            <p:nvPr/>
          </p:nvSpPr>
          <p:spPr bwMode="gray">
            <a:xfrm flipV="1">
              <a:off x="6180138"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67" name="Line 67"/>
            <p:cNvSpPr>
              <a:spLocks noChangeShapeType="1"/>
            </p:cNvSpPr>
            <p:nvPr/>
          </p:nvSpPr>
          <p:spPr bwMode="gray">
            <a:xfrm flipV="1">
              <a:off x="6234113"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52" name="Arc 68"/>
            <p:cNvSpPr>
              <a:spLocks/>
            </p:cNvSpPr>
            <p:nvPr/>
          </p:nvSpPr>
          <p:spPr bwMode="gray">
            <a:xfrm>
              <a:off x="6180362" y="2935292"/>
              <a:ext cx="54126" cy="25385"/>
            </a:xfrm>
            <a:custGeom>
              <a:avLst/>
              <a:gdLst>
                <a:gd name="T0" fmla="*/ 0 w 42679"/>
                <a:gd name="T1" fmla="*/ 31 h 21600"/>
                <a:gd name="T2" fmla="*/ 107 w 42679"/>
                <a:gd name="T3" fmla="*/ 39 h 21600"/>
                <a:gd name="T4" fmla="*/ 52 w 42679"/>
                <a:gd name="T5" fmla="*/ 39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20553" name="Rectangle 69"/>
            <p:cNvSpPr>
              <a:spLocks noChangeArrowheads="1"/>
            </p:cNvSpPr>
            <p:nvPr/>
          </p:nvSpPr>
          <p:spPr bwMode="gray">
            <a:xfrm>
              <a:off x="5219617" y="2921190"/>
              <a:ext cx="1081240" cy="9872"/>
            </a:xfrm>
            <a:prstGeom prst="rect">
              <a:avLst/>
            </a:prstGeom>
            <a:noFill/>
            <a:ln w="9525">
              <a:solidFill>
                <a:schemeClr val="bg1"/>
              </a:solidFill>
              <a:miter lim="800000"/>
              <a:headEnd/>
              <a:tailEnd/>
            </a:ln>
          </p:spPr>
          <p:txBody>
            <a:bodyPr wrap="none" anchor="ctr"/>
            <a:lstStyle/>
            <a:p>
              <a:endParaRPr lang="en-MY"/>
            </a:p>
          </p:txBody>
        </p:sp>
        <p:sp>
          <p:nvSpPr>
            <p:cNvPr id="20554" name="Rectangle 70"/>
            <p:cNvSpPr>
              <a:spLocks noChangeArrowheads="1"/>
            </p:cNvSpPr>
            <p:nvPr/>
          </p:nvSpPr>
          <p:spPr bwMode="gray">
            <a:xfrm>
              <a:off x="5219617" y="2903561"/>
              <a:ext cx="1081240" cy="28911"/>
            </a:xfrm>
            <a:prstGeom prst="rect">
              <a:avLst/>
            </a:prstGeom>
            <a:noFill/>
            <a:ln w="9525">
              <a:solidFill>
                <a:schemeClr val="bg1"/>
              </a:solidFill>
              <a:miter lim="800000"/>
              <a:headEnd/>
              <a:tailEnd/>
            </a:ln>
          </p:spPr>
          <p:txBody>
            <a:bodyPr wrap="none" anchor="ctr"/>
            <a:lstStyle/>
            <a:p>
              <a:endParaRPr lang="en-MY"/>
            </a:p>
          </p:txBody>
        </p:sp>
        <p:sp>
          <p:nvSpPr>
            <p:cNvPr id="20555" name="Rectangle 71"/>
            <p:cNvSpPr>
              <a:spLocks noChangeArrowheads="1"/>
            </p:cNvSpPr>
            <p:nvPr/>
          </p:nvSpPr>
          <p:spPr bwMode="gray">
            <a:xfrm>
              <a:off x="5219617" y="2892279"/>
              <a:ext cx="1081240" cy="9872"/>
            </a:xfrm>
            <a:prstGeom prst="rect">
              <a:avLst/>
            </a:prstGeom>
            <a:noFill/>
            <a:ln w="9525">
              <a:solidFill>
                <a:schemeClr val="bg1"/>
              </a:solidFill>
              <a:miter lim="800000"/>
              <a:headEnd/>
              <a:tailEnd/>
            </a:ln>
          </p:spPr>
          <p:txBody>
            <a:bodyPr wrap="none" anchor="ctr"/>
            <a:lstStyle/>
            <a:p>
              <a:endParaRPr lang="en-MY"/>
            </a:p>
          </p:txBody>
        </p:sp>
        <p:sp>
          <p:nvSpPr>
            <p:cNvPr id="20556" name="Rectangle 72"/>
            <p:cNvSpPr>
              <a:spLocks noChangeArrowheads="1"/>
            </p:cNvSpPr>
            <p:nvPr/>
          </p:nvSpPr>
          <p:spPr bwMode="gray">
            <a:xfrm>
              <a:off x="5302096"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57" name="Rectangle 73"/>
            <p:cNvSpPr>
              <a:spLocks noChangeArrowheads="1"/>
            </p:cNvSpPr>
            <p:nvPr/>
          </p:nvSpPr>
          <p:spPr bwMode="gray">
            <a:xfrm>
              <a:off x="5380064"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58" name="Rectangle 74"/>
            <p:cNvSpPr>
              <a:spLocks noChangeArrowheads="1"/>
            </p:cNvSpPr>
            <p:nvPr/>
          </p:nvSpPr>
          <p:spPr bwMode="gray">
            <a:xfrm>
              <a:off x="5458032"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59" name="Rectangle 75"/>
            <p:cNvSpPr>
              <a:spLocks noChangeArrowheads="1"/>
            </p:cNvSpPr>
            <p:nvPr/>
          </p:nvSpPr>
          <p:spPr bwMode="gray">
            <a:xfrm>
              <a:off x="5535355"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60" name="Rectangle 76"/>
            <p:cNvSpPr>
              <a:spLocks noChangeArrowheads="1"/>
            </p:cNvSpPr>
            <p:nvPr/>
          </p:nvSpPr>
          <p:spPr bwMode="gray">
            <a:xfrm>
              <a:off x="5613323"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61" name="Rectangle 77"/>
            <p:cNvSpPr>
              <a:spLocks noChangeArrowheads="1"/>
            </p:cNvSpPr>
            <p:nvPr/>
          </p:nvSpPr>
          <p:spPr bwMode="gray">
            <a:xfrm>
              <a:off x="5691291"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62" name="Rectangle 78"/>
            <p:cNvSpPr>
              <a:spLocks noChangeArrowheads="1"/>
            </p:cNvSpPr>
            <p:nvPr/>
          </p:nvSpPr>
          <p:spPr bwMode="gray">
            <a:xfrm>
              <a:off x="5769259"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63" name="Rectangle 79"/>
            <p:cNvSpPr>
              <a:spLocks noChangeArrowheads="1"/>
            </p:cNvSpPr>
            <p:nvPr/>
          </p:nvSpPr>
          <p:spPr bwMode="gray">
            <a:xfrm>
              <a:off x="5845293"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64" name="Rectangle 80"/>
            <p:cNvSpPr>
              <a:spLocks noChangeArrowheads="1"/>
            </p:cNvSpPr>
            <p:nvPr/>
          </p:nvSpPr>
          <p:spPr bwMode="gray">
            <a:xfrm>
              <a:off x="5924550"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65" name="Rectangle 81"/>
            <p:cNvSpPr>
              <a:spLocks noChangeArrowheads="1"/>
            </p:cNvSpPr>
            <p:nvPr/>
          </p:nvSpPr>
          <p:spPr bwMode="gray">
            <a:xfrm>
              <a:off x="6000585"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66" name="Rectangle 82"/>
            <p:cNvSpPr>
              <a:spLocks noChangeArrowheads="1"/>
            </p:cNvSpPr>
            <p:nvPr/>
          </p:nvSpPr>
          <p:spPr bwMode="gray">
            <a:xfrm>
              <a:off x="6078553"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67" name="Rectangle 83"/>
            <p:cNvSpPr>
              <a:spLocks noChangeArrowheads="1"/>
            </p:cNvSpPr>
            <p:nvPr/>
          </p:nvSpPr>
          <p:spPr bwMode="gray">
            <a:xfrm>
              <a:off x="6156521"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68" name="Rectangle 84"/>
            <p:cNvSpPr>
              <a:spLocks noChangeArrowheads="1"/>
            </p:cNvSpPr>
            <p:nvPr/>
          </p:nvSpPr>
          <p:spPr bwMode="gray">
            <a:xfrm>
              <a:off x="6233844"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569" name="Rectangle 85"/>
            <p:cNvSpPr>
              <a:spLocks noChangeArrowheads="1"/>
            </p:cNvSpPr>
            <p:nvPr/>
          </p:nvSpPr>
          <p:spPr bwMode="gray">
            <a:xfrm>
              <a:off x="5254413" y="2733624"/>
              <a:ext cx="1046445" cy="9872"/>
            </a:xfrm>
            <a:prstGeom prst="rect">
              <a:avLst/>
            </a:prstGeom>
            <a:noFill/>
            <a:ln w="9525">
              <a:solidFill>
                <a:schemeClr val="bg1"/>
              </a:solidFill>
              <a:miter lim="800000"/>
              <a:headEnd/>
              <a:tailEnd/>
            </a:ln>
          </p:spPr>
          <p:txBody>
            <a:bodyPr wrap="none" anchor="ctr"/>
            <a:lstStyle/>
            <a:p>
              <a:endParaRPr lang="en-MY"/>
            </a:p>
          </p:txBody>
        </p:sp>
        <p:sp>
          <p:nvSpPr>
            <p:cNvPr id="20570" name="Rectangle 86"/>
            <p:cNvSpPr>
              <a:spLocks noChangeArrowheads="1"/>
            </p:cNvSpPr>
            <p:nvPr/>
          </p:nvSpPr>
          <p:spPr bwMode="gray">
            <a:xfrm>
              <a:off x="5456098" y="2492468"/>
              <a:ext cx="844759" cy="242566"/>
            </a:xfrm>
            <a:prstGeom prst="rect">
              <a:avLst/>
            </a:prstGeom>
            <a:noFill/>
            <a:ln w="9525">
              <a:solidFill>
                <a:schemeClr val="bg1"/>
              </a:solidFill>
              <a:miter lim="800000"/>
              <a:headEnd/>
              <a:tailEnd/>
            </a:ln>
          </p:spPr>
          <p:txBody>
            <a:bodyPr wrap="none" anchor="ctr"/>
            <a:lstStyle/>
            <a:p>
              <a:endParaRPr lang="en-MY"/>
            </a:p>
          </p:txBody>
        </p:sp>
        <p:sp>
          <p:nvSpPr>
            <p:cNvPr id="20571" name="Freeform 87"/>
            <p:cNvSpPr>
              <a:spLocks/>
            </p:cNvSpPr>
            <p:nvPr/>
          </p:nvSpPr>
          <p:spPr bwMode="gray">
            <a:xfrm>
              <a:off x="5238948" y="2743496"/>
              <a:ext cx="33507" cy="145963"/>
            </a:xfrm>
            <a:custGeom>
              <a:avLst/>
              <a:gdLst>
                <a:gd name="T0" fmla="*/ 0 w 52"/>
                <a:gd name="T1" fmla="*/ 145963 h 208"/>
                <a:gd name="T2" fmla="*/ 0 w 52"/>
                <a:gd name="T3" fmla="*/ 94736 h 208"/>
                <a:gd name="T4" fmla="*/ 33507 w 52"/>
                <a:gd name="T5" fmla="*/ 94736 h 208"/>
                <a:gd name="T6" fmla="*/ 33507 w 52"/>
                <a:gd name="T7" fmla="*/ 0 h 208"/>
                <a:gd name="T8" fmla="*/ 0 60000 65536"/>
                <a:gd name="T9" fmla="*/ 0 60000 65536"/>
                <a:gd name="T10" fmla="*/ 0 60000 65536"/>
                <a:gd name="T11" fmla="*/ 0 60000 65536"/>
                <a:gd name="T12" fmla="*/ 0 w 52"/>
                <a:gd name="T13" fmla="*/ 0 h 208"/>
                <a:gd name="T14" fmla="*/ 52 w 52"/>
                <a:gd name="T15" fmla="*/ 208 h 208"/>
              </a:gdLst>
              <a:ahLst/>
              <a:cxnLst>
                <a:cxn ang="T8">
                  <a:pos x="T0" y="T1"/>
                </a:cxn>
                <a:cxn ang="T9">
                  <a:pos x="T2" y="T3"/>
                </a:cxn>
                <a:cxn ang="T10">
                  <a:pos x="T4" y="T5"/>
                </a:cxn>
                <a:cxn ang="T11">
                  <a:pos x="T6" y="T7"/>
                </a:cxn>
              </a:cxnLst>
              <a:rect l="T12" t="T13" r="T14" b="T15"/>
              <a:pathLst>
                <a:path w="52" h="208">
                  <a:moveTo>
                    <a:pt x="0" y="208"/>
                  </a:moveTo>
                  <a:lnTo>
                    <a:pt x="0" y="135"/>
                  </a:lnTo>
                  <a:lnTo>
                    <a:pt x="52" y="135"/>
                  </a:lnTo>
                  <a:lnTo>
                    <a:pt x="52" y="0"/>
                  </a:lnTo>
                </a:path>
              </a:pathLst>
            </a:custGeom>
            <a:noFill/>
            <a:ln w="9525">
              <a:solidFill>
                <a:schemeClr val="bg1"/>
              </a:solidFill>
              <a:round/>
              <a:headEnd/>
              <a:tailEnd/>
            </a:ln>
          </p:spPr>
          <p:txBody>
            <a:bodyPr/>
            <a:lstStyle/>
            <a:p>
              <a:endParaRPr lang="en-US"/>
            </a:p>
          </p:txBody>
        </p:sp>
        <p:sp>
          <p:nvSpPr>
            <p:cNvPr id="20572" name="Freeform 88"/>
            <p:cNvSpPr>
              <a:spLocks/>
            </p:cNvSpPr>
            <p:nvPr/>
          </p:nvSpPr>
          <p:spPr bwMode="gray">
            <a:xfrm>
              <a:off x="5253124" y="2492468"/>
              <a:ext cx="202974" cy="238335"/>
            </a:xfrm>
            <a:custGeom>
              <a:avLst/>
              <a:gdLst>
                <a:gd name="T0" fmla="*/ 0 w 314"/>
                <a:gd name="T1" fmla="*/ 238335 h 337"/>
                <a:gd name="T2" fmla="*/ 0 w 314"/>
                <a:gd name="T3" fmla="*/ 206510 h 337"/>
                <a:gd name="T4" fmla="*/ 28442 w 314"/>
                <a:gd name="T5" fmla="*/ 206510 h 337"/>
                <a:gd name="T6" fmla="*/ 28442 w 314"/>
                <a:gd name="T7" fmla="*/ 72137 h 337"/>
                <a:gd name="T8" fmla="*/ 13575 w 314"/>
                <a:gd name="T9" fmla="*/ 72137 h 337"/>
                <a:gd name="T10" fmla="*/ 14221 w 314"/>
                <a:gd name="T11" fmla="*/ 40312 h 337"/>
                <a:gd name="T12" fmla="*/ 55592 w 314"/>
                <a:gd name="T13" fmla="*/ 40312 h 337"/>
                <a:gd name="T14" fmla="*/ 55592 w 314"/>
                <a:gd name="T15" fmla="*/ 0 h 337"/>
                <a:gd name="T16" fmla="*/ 202974 w 314"/>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337"/>
                <a:gd name="T29" fmla="*/ 314 w 314"/>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337">
                  <a:moveTo>
                    <a:pt x="0" y="337"/>
                  </a:moveTo>
                  <a:lnTo>
                    <a:pt x="0" y="292"/>
                  </a:lnTo>
                  <a:lnTo>
                    <a:pt x="44" y="292"/>
                  </a:lnTo>
                  <a:lnTo>
                    <a:pt x="44" y="102"/>
                  </a:lnTo>
                  <a:lnTo>
                    <a:pt x="21" y="102"/>
                  </a:lnTo>
                  <a:lnTo>
                    <a:pt x="22" y="57"/>
                  </a:lnTo>
                  <a:lnTo>
                    <a:pt x="86" y="57"/>
                  </a:lnTo>
                  <a:lnTo>
                    <a:pt x="86" y="0"/>
                  </a:lnTo>
                  <a:lnTo>
                    <a:pt x="314" y="0"/>
                  </a:lnTo>
                </a:path>
              </a:pathLst>
            </a:custGeom>
            <a:noFill/>
            <a:ln w="9525">
              <a:solidFill>
                <a:schemeClr val="bg1"/>
              </a:solidFill>
              <a:round/>
              <a:headEnd/>
              <a:tailEnd/>
            </a:ln>
          </p:spPr>
          <p:txBody>
            <a:bodyPr/>
            <a:lstStyle/>
            <a:p>
              <a:endParaRPr lang="en-US"/>
            </a:p>
          </p:txBody>
        </p:sp>
        <p:sp>
          <p:nvSpPr>
            <p:cNvPr id="89" name="Line 89"/>
            <p:cNvSpPr>
              <a:spLocks noChangeShapeType="1"/>
            </p:cNvSpPr>
            <p:nvPr/>
          </p:nvSpPr>
          <p:spPr bwMode="gray">
            <a:xfrm flipV="1">
              <a:off x="5551488"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90" name="Line 90"/>
            <p:cNvSpPr>
              <a:spLocks noChangeShapeType="1"/>
            </p:cNvSpPr>
            <p:nvPr/>
          </p:nvSpPr>
          <p:spPr bwMode="gray">
            <a:xfrm flipV="1">
              <a:off x="5624513"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75" name="Arc 91"/>
            <p:cNvSpPr>
              <a:spLocks/>
            </p:cNvSpPr>
            <p:nvPr/>
          </p:nvSpPr>
          <p:spPr bwMode="gray">
            <a:xfrm>
              <a:off x="5551464" y="2524199"/>
              <a:ext cx="72813" cy="35257"/>
            </a:xfrm>
            <a:custGeom>
              <a:avLst/>
              <a:gdLst>
                <a:gd name="T0" fmla="*/ 0 w 42679"/>
                <a:gd name="T1" fmla="*/ 65 h 21600"/>
                <a:gd name="T2" fmla="*/ 196 w 42679"/>
                <a:gd name="T3" fmla="*/ 83 h 21600"/>
                <a:gd name="T4" fmla="*/ 97 w 42679"/>
                <a:gd name="T5" fmla="*/ 8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92" name="Line 92"/>
            <p:cNvSpPr>
              <a:spLocks noChangeShapeType="1"/>
            </p:cNvSpPr>
            <p:nvPr/>
          </p:nvSpPr>
          <p:spPr bwMode="gray">
            <a:xfrm>
              <a:off x="5549900" y="2716213"/>
              <a:ext cx="74613"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93" name="Line 93"/>
            <p:cNvSpPr>
              <a:spLocks noChangeShapeType="1"/>
            </p:cNvSpPr>
            <p:nvPr/>
          </p:nvSpPr>
          <p:spPr bwMode="gray">
            <a:xfrm flipV="1">
              <a:off x="5707063"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94" name="Line 94"/>
            <p:cNvSpPr>
              <a:spLocks noChangeShapeType="1"/>
            </p:cNvSpPr>
            <p:nvPr/>
          </p:nvSpPr>
          <p:spPr bwMode="gray">
            <a:xfrm flipV="1">
              <a:off x="5780088"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79" name="Arc 95"/>
            <p:cNvSpPr>
              <a:spLocks/>
            </p:cNvSpPr>
            <p:nvPr/>
          </p:nvSpPr>
          <p:spPr bwMode="gray">
            <a:xfrm>
              <a:off x="5706755" y="2524199"/>
              <a:ext cx="74746" cy="35257"/>
            </a:xfrm>
            <a:custGeom>
              <a:avLst/>
              <a:gdLst>
                <a:gd name="T0" fmla="*/ 0 w 42679"/>
                <a:gd name="T1" fmla="*/ 65 h 21600"/>
                <a:gd name="T2" fmla="*/ 201 w 42679"/>
                <a:gd name="T3" fmla="*/ 83 h 21600"/>
                <a:gd name="T4" fmla="*/ 100 w 42679"/>
                <a:gd name="T5" fmla="*/ 8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96" name="Line 96"/>
            <p:cNvSpPr>
              <a:spLocks noChangeShapeType="1"/>
            </p:cNvSpPr>
            <p:nvPr/>
          </p:nvSpPr>
          <p:spPr bwMode="gray">
            <a:xfrm>
              <a:off x="5707063" y="2716213"/>
              <a:ext cx="7302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97" name="Line 97"/>
            <p:cNvSpPr>
              <a:spLocks noChangeShapeType="1"/>
            </p:cNvSpPr>
            <p:nvPr/>
          </p:nvSpPr>
          <p:spPr bwMode="gray">
            <a:xfrm flipV="1">
              <a:off x="5861050"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98" name="Line 98"/>
            <p:cNvSpPr>
              <a:spLocks noChangeShapeType="1"/>
            </p:cNvSpPr>
            <p:nvPr/>
          </p:nvSpPr>
          <p:spPr bwMode="gray">
            <a:xfrm flipV="1">
              <a:off x="5934075"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83" name="Arc 99"/>
            <p:cNvSpPr>
              <a:spLocks/>
            </p:cNvSpPr>
            <p:nvPr/>
          </p:nvSpPr>
          <p:spPr bwMode="gray">
            <a:xfrm>
              <a:off x="5860758" y="2524199"/>
              <a:ext cx="74746" cy="35257"/>
            </a:xfrm>
            <a:custGeom>
              <a:avLst/>
              <a:gdLst>
                <a:gd name="T0" fmla="*/ 0 w 42679"/>
                <a:gd name="T1" fmla="*/ 65 h 21600"/>
                <a:gd name="T2" fmla="*/ 201 w 42679"/>
                <a:gd name="T3" fmla="*/ 83 h 21600"/>
                <a:gd name="T4" fmla="*/ 100 w 42679"/>
                <a:gd name="T5" fmla="*/ 8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100" name="Line 100"/>
            <p:cNvSpPr>
              <a:spLocks noChangeShapeType="1"/>
            </p:cNvSpPr>
            <p:nvPr/>
          </p:nvSpPr>
          <p:spPr bwMode="gray">
            <a:xfrm>
              <a:off x="5861050" y="2716213"/>
              <a:ext cx="7302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01" name="Line 101"/>
            <p:cNvSpPr>
              <a:spLocks noChangeShapeType="1"/>
            </p:cNvSpPr>
            <p:nvPr/>
          </p:nvSpPr>
          <p:spPr bwMode="gray">
            <a:xfrm flipV="1">
              <a:off x="6019800"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02" name="Line 102"/>
            <p:cNvSpPr>
              <a:spLocks noChangeShapeType="1"/>
            </p:cNvSpPr>
            <p:nvPr/>
          </p:nvSpPr>
          <p:spPr bwMode="gray">
            <a:xfrm flipV="1">
              <a:off x="6094413"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87" name="Arc 103"/>
            <p:cNvSpPr>
              <a:spLocks/>
            </p:cNvSpPr>
            <p:nvPr/>
          </p:nvSpPr>
          <p:spPr bwMode="gray">
            <a:xfrm>
              <a:off x="6019916" y="2524199"/>
              <a:ext cx="74746" cy="35257"/>
            </a:xfrm>
            <a:custGeom>
              <a:avLst/>
              <a:gdLst>
                <a:gd name="T0" fmla="*/ 0 w 42679"/>
                <a:gd name="T1" fmla="*/ 65 h 21600"/>
                <a:gd name="T2" fmla="*/ 201 w 42679"/>
                <a:gd name="T3" fmla="*/ 83 h 21600"/>
                <a:gd name="T4" fmla="*/ 100 w 42679"/>
                <a:gd name="T5" fmla="*/ 8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104" name="Line 104"/>
            <p:cNvSpPr>
              <a:spLocks noChangeShapeType="1"/>
            </p:cNvSpPr>
            <p:nvPr/>
          </p:nvSpPr>
          <p:spPr bwMode="gray">
            <a:xfrm>
              <a:off x="6019800" y="2716213"/>
              <a:ext cx="74613"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05" name="Line 105"/>
            <p:cNvSpPr>
              <a:spLocks noChangeShapeType="1"/>
            </p:cNvSpPr>
            <p:nvPr/>
          </p:nvSpPr>
          <p:spPr bwMode="gray">
            <a:xfrm flipV="1">
              <a:off x="6178550"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06" name="Line 106"/>
            <p:cNvSpPr>
              <a:spLocks noChangeShapeType="1"/>
            </p:cNvSpPr>
            <p:nvPr/>
          </p:nvSpPr>
          <p:spPr bwMode="gray">
            <a:xfrm flipV="1">
              <a:off x="6251575"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91" name="Arc 107"/>
            <p:cNvSpPr>
              <a:spLocks/>
            </p:cNvSpPr>
            <p:nvPr/>
          </p:nvSpPr>
          <p:spPr bwMode="gray">
            <a:xfrm>
              <a:off x="6178429" y="2524199"/>
              <a:ext cx="72813" cy="35257"/>
            </a:xfrm>
            <a:custGeom>
              <a:avLst/>
              <a:gdLst>
                <a:gd name="T0" fmla="*/ 0 w 42679"/>
                <a:gd name="T1" fmla="*/ 65 h 21600"/>
                <a:gd name="T2" fmla="*/ 196 w 42679"/>
                <a:gd name="T3" fmla="*/ 83 h 21600"/>
                <a:gd name="T4" fmla="*/ 97 w 42679"/>
                <a:gd name="T5" fmla="*/ 8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108" name="Line 108"/>
            <p:cNvSpPr>
              <a:spLocks noChangeShapeType="1"/>
            </p:cNvSpPr>
            <p:nvPr/>
          </p:nvSpPr>
          <p:spPr bwMode="gray">
            <a:xfrm>
              <a:off x="6178550" y="2716213"/>
              <a:ext cx="7302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09" name="Line 109"/>
            <p:cNvSpPr>
              <a:spLocks noChangeShapeType="1"/>
            </p:cNvSpPr>
            <p:nvPr/>
          </p:nvSpPr>
          <p:spPr bwMode="gray">
            <a:xfrm>
              <a:off x="5334000" y="2733675"/>
              <a:ext cx="7302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10" name="Line 110"/>
            <p:cNvSpPr>
              <a:spLocks noChangeShapeType="1"/>
            </p:cNvSpPr>
            <p:nvPr/>
          </p:nvSpPr>
          <p:spPr bwMode="gray">
            <a:xfrm flipV="1">
              <a:off x="5334000" y="2566988"/>
              <a:ext cx="0" cy="80962"/>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95" name="Arc 111"/>
            <p:cNvSpPr>
              <a:spLocks/>
            </p:cNvSpPr>
            <p:nvPr/>
          </p:nvSpPr>
          <p:spPr bwMode="gray">
            <a:xfrm>
              <a:off x="5334314" y="2536891"/>
              <a:ext cx="66369" cy="30321"/>
            </a:xfrm>
            <a:custGeom>
              <a:avLst/>
              <a:gdLst>
                <a:gd name="T0" fmla="*/ 0 w 43200"/>
                <a:gd name="T1" fmla="*/ 56 h 22687"/>
                <a:gd name="T2" fmla="*/ 161 w 43200"/>
                <a:gd name="T3" fmla="*/ 53 h 22687"/>
                <a:gd name="T4" fmla="*/ 80 w 43200"/>
                <a:gd name="T5" fmla="*/ 53 h 22687"/>
                <a:gd name="T6" fmla="*/ 0 60000 65536"/>
                <a:gd name="T7" fmla="*/ 0 60000 65536"/>
                <a:gd name="T8" fmla="*/ 0 60000 65536"/>
                <a:gd name="T9" fmla="*/ 0 w 43200"/>
                <a:gd name="T10" fmla="*/ 0 h 22687"/>
                <a:gd name="T11" fmla="*/ 43200 w 43200"/>
                <a:gd name="T12" fmla="*/ 22687 h 22687"/>
              </a:gdLst>
              <a:ahLst/>
              <a:cxnLst>
                <a:cxn ang="T6">
                  <a:pos x="T0" y="T1"/>
                </a:cxn>
                <a:cxn ang="T7">
                  <a:pos x="T2" y="T3"/>
                </a:cxn>
                <a:cxn ang="T8">
                  <a:pos x="T4" y="T5"/>
                </a:cxn>
              </a:cxnLst>
              <a:rect l="T9" t="T10" r="T11" b="T12"/>
              <a:pathLst>
                <a:path w="43200" h="22687" fill="none" extrusionOk="0">
                  <a:moveTo>
                    <a:pt x="27" y="22686"/>
                  </a:moveTo>
                  <a:cubicBezTo>
                    <a:pt x="9" y="22324"/>
                    <a:pt x="0" y="21962"/>
                    <a:pt x="0" y="21600"/>
                  </a:cubicBezTo>
                  <a:cubicBezTo>
                    <a:pt x="0" y="9670"/>
                    <a:pt x="9670" y="0"/>
                    <a:pt x="21600" y="0"/>
                  </a:cubicBezTo>
                  <a:cubicBezTo>
                    <a:pt x="33529" y="-1"/>
                    <a:pt x="43199" y="9670"/>
                    <a:pt x="43200" y="21599"/>
                  </a:cubicBezTo>
                </a:path>
                <a:path w="43200" h="22687" stroke="0" extrusionOk="0">
                  <a:moveTo>
                    <a:pt x="27" y="22686"/>
                  </a:moveTo>
                  <a:cubicBezTo>
                    <a:pt x="9" y="22324"/>
                    <a:pt x="0" y="21962"/>
                    <a:pt x="0" y="21600"/>
                  </a:cubicBezTo>
                  <a:cubicBezTo>
                    <a:pt x="0" y="9670"/>
                    <a:pt x="9670" y="0"/>
                    <a:pt x="21600" y="0"/>
                  </a:cubicBezTo>
                  <a:cubicBezTo>
                    <a:pt x="33529" y="-1"/>
                    <a:pt x="43199" y="9670"/>
                    <a:pt x="43200" y="21599"/>
                  </a:cubicBezTo>
                  <a:lnTo>
                    <a:pt x="21600" y="21600"/>
                  </a:lnTo>
                  <a:close/>
                </a:path>
              </a:pathLst>
            </a:custGeom>
            <a:noFill/>
            <a:ln w="9525">
              <a:solidFill>
                <a:schemeClr val="bg1"/>
              </a:solidFill>
              <a:round/>
              <a:headEnd/>
              <a:tailEnd/>
            </a:ln>
          </p:spPr>
          <p:txBody>
            <a:bodyPr wrap="none" anchor="ctr"/>
            <a:lstStyle/>
            <a:p>
              <a:endParaRPr lang="en-US"/>
            </a:p>
          </p:txBody>
        </p:sp>
        <p:sp>
          <p:nvSpPr>
            <p:cNvPr id="112" name="Line 112"/>
            <p:cNvSpPr>
              <a:spLocks noChangeShapeType="1"/>
            </p:cNvSpPr>
            <p:nvPr/>
          </p:nvSpPr>
          <p:spPr bwMode="gray">
            <a:xfrm flipV="1">
              <a:off x="5400675" y="2566988"/>
              <a:ext cx="0" cy="80962"/>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13" name="Line 113"/>
            <p:cNvSpPr>
              <a:spLocks noChangeShapeType="1"/>
            </p:cNvSpPr>
            <p:nvPr/>
          </p:nvSpPr>
          <p:spPr bwMode="gray">
            <a:xfrm flipV="1">
              <a:off x="5319713" y="2647950"/>
              <a:ext cx="0" cy="6508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14" name="Line 114"/>
            <p:cNvSpPr>
              <a:spLocks noChangeShapeType="1"/>
            </p:cNvSpPr>
            <p:nvPr/>
          </p:nvSpPr>
          <p:spPr bwMode="gray">
            <a:xfrm flipV="1">
              <a:off x="5418138" y="2647950"/>
              <a:ext cx="0" cy="6508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15" name="Line 115"/>
            <p:cNvSpPr>
              <a:spLocks noChangeShapeType="1"/>
            </p:cNvSpPr>
            <p:nvPr/>
          </p:nvSpPr>
          <p:spPr bwMode="gray">
            <a:xfrm>
              <a:off x="5319713" y="2713038"/>
              <a:ext cx="96837"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16" name="Line 116"/>
            <p:cNvSpPr>
              <a:spLocks noChangeShapeType="1"/>
            </p:cNvSpPr>
            <p:nvPr/>
          </p:nvSpPr>
          <p:spPr bwMode="gray">
            <a:xfrm>
              <a:off x="5319713" y="2647950"/>
              <a:ext cx="1270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17" name="Line 117"/>
            <p:cNvSpPr>
              <a:spLocks noChangeShapeType="1"/>
            </p:cNvSpPr>
            <p:nvPr/>
          </p:nvSpPr>
          <p:spPr bwMode="gray">
            <a:xfrm>
              <a:off x="5403850" y="2647950"/>
              <a:ext cx="14288"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602" name="Rectangle 118"/>
            <p:cNvSpPr>
              <a:spLocks noChangeArrowheads="1"/>
            </p:cNvSpPr>
            <p:nvPr/>
          </p:nvSpPr>
          <p:spPr bwMode="gray">
            <a:xfrm>
              <a:off x="5308539" y="2473429"/>
              <a:ext cx="992318" cy="19039"/>
            </a:xfrm>
            <a:prstGeom prst="rect">
              <a:avLst/>
            </a:prstGeom>
            <a:noFill/>
            <a:ln w="9525">
              <a:solidFill>
                <a:schemeClr val="bg1"/>
              </a:solidFill>
              <a:miter lim="800000"/>
              <a:headEnd/>
              <a:tailEnd/>
            </a:ln>
          </p:spPr>
          <p:txBody>
            <a:bodyPr wrap="none" anchor="ctr"/>
            <a:lstStyle/>
            <a:p>
              <a:endParaRPr lang="en-MY"/>
            </a:p>
          </p:txBody>
        </p:sp>
        <p:sp>
          <p:nvSpPr>
            <p:cNvPr id="20603" name="Rectangle 119"/>
            <p:cNvSpPr>
              <a:spLocks noChangeArrowheads="1"/>
            </p:cNvSpPr>
            <p:nvPr/>
          </p:nvSpPr>
          <p:spPr bwMode="gray">
            <a:xfrm>
              <a:off x="5308539" y="2427596"/>
              <a:ext cx="992318" cy="64872"/>
            </a:xfrm>
            <a:prstGeom prst="rect">
              <a:avLst/>
            </a:prstGeom>
            <a:noFill/>
            <a:ln w="9525">
              <a:solidFill>
                <a:schemeClr val="bg1"/>
              </a:solidFill>
              <a:miter lim="800000"/>
              <a:headEnd/>
              <a:tailEnd/>
            </a:ln>
          </p:spPr>
          <p:txBody>
            <a:bodyPr wrap="none" anchor="ctr"/>
            <a:lstStyle/>
            <a:p>
              <a:endParaRPr lang="en-MY"/>
            </a:p>
          </p:txBody>
        </p:sp>
        <p:sp>
          <p:nvSpPr>
            <p:cNvPr id="20604" name="Rectangle 120"/>
            <p:cNvSpPr>
              <a:spLocks noChangeArrowheads="1"/>
            </p:cNvSpPr>
            <p:nvPr/>
          </p:nvSpPr>
          <p:spPr bwMode="gray">
            <a:xfrm>
              <a:off x="5308539" y="2389518"/>
              <a:ext cx="992318" cy="102950"/>
            </a:xfrm>
            <a:prstGeom prst="rect">
              <a:avLst/>
            </a:prstGeom>
            <a:noFill/>
            <a:ln w="9525">
              <a:solidFill>
                <a:schemeClr val="bg1"/>
              </a:solidFill>
              <a:miter lim="800000"/>
              <a:headEnd/>
              <a:tailEnd/>
            </a:ln>
          </p:spPr>
          <p:txBody>
            <a:bodyPr wrap="none" anchor="ctr"/>
            <a:lstStyle/>
            <a:p>
              <a:endParaRPr lang="en-MY"/>
            </a:p>
          </p:txBody>
        </p:sp>
        <p:sp>
          <p:nvSpPr>
            <p:cNvPr id="20605" name="Rectangle 121"/>
            <p:cNvSpPr>
              <a:spLocks noChangeArrowheads="1"/>
            </p:cNvSpPr>
            <p:nvPr/>
          </p:nvSpPr>
          <p:spPr bwMode="gray">
            <a:xfrm>
              <a:off x="5304029" y="2341569"/>
              <a:ext cx="193953" cy="49359"/>
            </a:xfrm>
            <a:prstGeom prst="rect">
              <a:avLst/>
            </a:prstGeom>
            <a:noFill/>
            <a:ln w="9525">
              <a:solidFill>
                <a:schemeClr val="bg1"/>
              </a:solidFill>
              <a:miter lim="800000"/>
              <a:headEnd/>
              <a:tailEnd/>
            </a:ln>
          </p:spPr>
          <p:txBody>
            <a:bodyPr wrap="none" anchor="ctr"/>
            <a:lstStyle/>
            <a:p>
              <a:endParaRPr lang="en-MY"/>
            </a:p>
          </p:txBody>
        </p:sp>
        <p:sp>
          <p:nvSpPr>
            <p:cNvPr id="20606" name="Rectangle 122"/>
            <p:cNvSpPr>
              <a:spLocks noChangeArrowheads="1"/>
            </p:cNvSpPr>
            <p:nvPr/>
          </p:nvSpPr>
          <p:spPr bwMode="gray">
            <a:xfrm>
              <a:off x="5325937" y="2403621"/>
              <a:ext cx="72813" cy="17628"/>
            </a:xfrm>
            <a:prstGeom prst="rect">
              <a:avLst/>
            </a:prstGeom>
            <a:noFill/>
            <a:ln w="9525">
              <a:solidFill>
                <a:schemeClr val="bg1"/>
              </a:solidFill>
              <a:miter lim="800000"/>
              <a:headEnd/>
              <a:tailEnd/>
            </a:ln>
          </p:spPr>
          <p:txBody>
            <a:bodyPr wrap="none" anchor="ctr"/>
            <a:lstStyle/>
            <a:p>
              <a:endParaRPr lang="en-MY"/>
            </a:p>
          </p:txBody>
        </p:sp>
        <p:sp>
          <p:nvSpPr>
            <p:cNvPr id="123" name="Line 123"/>
            <p:cNvSpPr>
              <a:spLocks noChangeShapeType="1"/>
            </p:cNvSpPr>
            <p:nvPr/>
          </p:nvSpPr>
          <p:spPr bwMode="gray">
            <a:xfrm>
              <a:off x="542766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24" name="Line 124"/>
            <p:cNvSpPr>
              <a:spLocks noChangeShapeType="1"/>
            </p:cNvSpPr>
            <p:nvPr/>
          </p:nvSpPr>
          <p:spPr bwMode="gray">
            <a:xfrm>
              <a:off x="54419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25" name="Line 125"/>
            <p:cNvSpPr>
              <a:spLocks noChangeShapeType="1"/>
            </p:cNvSpPr>
            <p:nvPr/>
          </p:nvSpPr>
          <p:spPr bwMode="gray">
            <a:xfrm>
              <a:off x="547370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26" name="Line 126"/>
            <p:cNvSpPr>
              <a:spLocks noChangeShapeType="1"/>
            </p:cNvSpPr>
            <p:nvPr/>
          </p:nvSpPr>
          <p:spPr bwMode="gray">
            <a:xfrm>
              <a:off x="548798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27" name="Line 127"/>
            <p:cNvSpPr>
              <a:spLocks noChangeShapeType="1"/>
            </p:cNvSpPr>
            <p:nvPr/>
          </p:nvSpPr>
          <p:spPr bwMode="gray">
            <a:xfrm>
              <a:off x="55181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28" name="Line 128"/>
            <p:cNvSpPr>
              <a:spLocks noChangeShapeType="1"/>
            </p:cNvSpPr>
            <p:nvPr/>
          </p:nvSpPr>
          <p:spPr bwMode="gray">
            <a:xfrm>
              <a:off x="553243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29" name="Line 129"/>
            <p:cNvSpPr>
              <a:spLocks noChangeShapeType="1"/>
            </p:cNvSpPr>
            <p:nvPr/>
          </p:nvSpPr>
          <p:spPr bwMode="gray">
            <a:xfrm>
              <a:off x="556418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30" name="Line 130"/>
            <p:cNvSpPr>
              <a:spLocks noChangeShapeType="1"/>
            </p:cNvSpPr>
            <p:nvPr/>
          </p:nvSpPr>
          <p:spPr bwMode="gray">
            <a:xfrm>
              <a:off x="557847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31" name="Line 131"/>
            <p:cNvSpPr>
              <a:spLocks noChangeShapeType="1"/>
            </p:cNvSpPr>
            <p:nvPr/>
          </p:nvSpPr>
          <p:spPr bwMode="gray">
            <a:xfrm>
              <a:off x="561022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32" name="Line 132"/>
            <p:cNvSpPr>
              <a:spLocks noChangeShapeType="1"/>
            </p:cNvSpPr>
            <p:nvPr/>
          </p:nvSpPr>
          <p:spPr bwMode="gray">
            <a:xfrm>
              <a:off x="562451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33" name="Line 133"/>
            <p:cNvSpPr>
              <a:spLocks noChangeShapeType="1"/>
            </p:cNvSpPr>
            <p:nvPr/>
          </p:nvSpPr>
          <p:spPr bwMode="gray">
            <a:xfrm>
              <a:off x="56578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34" name="Line 134"/>
            <p:cNvSpPr>
              <a:spLocks noChangeShapeType="1"/>
            </p:cNvSpPr>
            <p:nvPr/>
          </p:nvSpPr>
          <p:spPr bwMode="gray">
            <a:xfrm>
              <a:off x="56705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35" name="Line 135"/>
            <p:cNvSpPr>
              <a:spLocks noChangeShapeType="1"/>
            </p:cNvSpPr>
            <p:nvPr/>
          </p:nvSpPr>
          <p:spPr bwMode="gray">
            <a:xfrm>
              <a:off x="570071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36" name="Line 136"/>
            <p:cNvSpPr>
              <a:spLocks noChangeShapeType="1"/>
            </p:cNvSpPr>
            <p:nvPr/>
          </p:nvSpPr>
          <p:spPr bwMode="gray">
            <a:xfrm>
              <a:off x="571500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37" name="Line 137"/>
            <p:cNvSpPr>
              <a:spLocks noChangeShapeType="1"/>
            </p:cNvSpPr>
            <p:nvPr/>
          </p:nvSpPr>
          <p:spPr bwMode="gray">
            <a:xfrm>
              <a:off x="57467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38" name="Line 138"/>
            <p:cNvSpPr>
              <a:spLocks noChangeShapeType="1"/>
            </p:cNvSpPr>
            <p:nvPr/>
          </p:nvSpPr>
          <p:spPr bwMode="gray">
            <a:xfrm>
              <a:off x="576103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39" name="Line 139"/>
            <p:cNvSpPr>
              <a:spLocks noChangeShapeType="1"/>
            </p:cNvSpPr>
            <p:nvPr/>
          </p:nvSpPr>
          <p:spPr bwMode="gray">
            <a:xfrm>
              <a:off x="579278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40" name="Line 140"/>
            <p:cNvSpPr>
              <a:spLocks noChangeShapeType="1"/>
            </p:cNvSpPr>
            <p:nvPr/>
          </p:nvSpPr>
          <p:spPr bwMode="gray">
            <a:xfrm>
              <a:off x="580866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41" name="Line 141"/>
            <p:cNvSpPr>
              <a:spLocks noChangeShapeType="1"/>
            </p:cNvSpPr>
            <p:nvPr/>
          </p:nvSpPr>
          <p:spPr bwMode="gray">
            <a:xfrm>
              <a:off x="584041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42" name="Line 142"/>
            <p:cNvSpPr>
              <a:spLocks noChangeShapeType="1"/>
            </p:cNvSpPr>
            <p:nvPr/>
          </p:nvSpPr>
          <p:spPr bwMode="gray">
            <a:xfrm>
              <a:off x="585470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43" name="Line 143"/>
            <p:cNvSpPr>
              <a:spLocks noChangeShapeType="1"/>
            </p:cNvSpPr>
            <p:nvPr/>
          </p:nvSpPr>
          <p:spPr bwMode="gray">
            <a:xfrm>
              <a:off x="588327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44" name="Line 144"/>
            <p:cNvSpPr>
              <a:spLocks noChangeShapeType="1"/>
            </p:cNvSpPr>
            <p:nvPr/>
          </p:nvSpPr>
          <p:spPr bwMode="gray">
            <a:xfrm>
              <a:off x="589756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45" name="Line 145"/>
            <p:cNvSpPr>
              <a:spLocks noChangeShapeType="1"/>
            </p:cNvSpPr>
            <p:nvPr/>
          </p:nvSpPr>
          <p:spPr bwMode="gray">
            <a:xfrm>
              <a:off x="593090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46" name="Line 146"/>
            <p:cNvSpPr>
              <a:spLocks noChangeShapeType="1"/>
            </p:cNvSpPr>
            <p:nvPr/>
          </p:nvSpPr>
          <p:spPr bwMode="gray">
            <a:xfrm>
              <a:off x="594518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47" name="Line 147"/>
            <p:cNvSpPr>
              <a:spLocks noChangeShapeType="1"/>
            </p:cNvSpPr>
            <p:nvPr/>
          </p:nvSpPr>
          <p:spPr bwMode="gray">
            <a:xfrm>
              <a:off x="59753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48" name="Line 148"/>
            <p:cNvSpPr>
              <a:spLocks noChangeShapeType="1"/>
            </p:cNvSpPr>
            <p:nvPr/>
          </p:nvSpPr>
          <p:spPr bwMode="gray">
            <a:xfrm>
              <a:off x="598963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49" name="Line 149"/>
            <p:cNvSpPr>
              <a:spLocks noChangeShapeType="1"/>
            </p:cNvSpPr>
            <p:nvPr/>
          </p:nvSpPr>
          <p:spPr bwMode="gray">
            <a:xfrm>
              <a:off x="602138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50" name="Line 150"/>
            <p:cNvSpPr>
              <a:spLocks noChangeShapeType="1"/>
            </p:cNvSpPr>
            <p:nvPr/>
          </p:nvSpPr>
          <p:spPr bwMode="gray">
            <a:xfrm>
              <a:off x="603567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51" name="Line 151"/>
            <p:cNvSpPr>
              <a:spLocks noChangeShapeType="1"/>
            </p:cNvSpPr>
            <p:nvPr/>
          </p:nvSpPr>
          <p:spPr bwMode="gray">
            <a:xfrm>
              <a:off x="606583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52" name="Line 152"/>
            <p:cNvSpPr>
              <a:spLocks noChangeShapeType="1"/>
            </p:cNvSpPr>
            <p:nvPr/>
          </p:nvSpPr>
          <p:spPr bwMode="gray">
            <a:xfrm>
              <a:off x="608012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53" name="Line 153"/>
            <p:cNvSpPr>
              <a:spLocks noChangeShapeType="1"/>
            </p:cNvSpPr>
            <p:nvPr/>
          </p:nvSpPr>
          <p:spPr bwMode="gray">
            <a:xfrm>
              <a:off x="611187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54" name="Line 154"/>
            <p:cNvSpPr>
              <a:spLocks noChangeShapeType="1"/>
            </p:cNvSpPr>
            <p:nvPr/>
          </p:nvSpPr>
          <p:spPr bwMode="gray">
            <a:xfrm>
              <a:off x="612616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55" name="Line 155"/>
            <p:cNvSpPr>
              <a:spLocks noChangeShapeType="1"/>
            </p:cNvSpPr>
            <p:nvPr/>
          </p:nvSpPr>
          <p:spPr bwMode="gray">
            <a:xfrm>
              <a:off x="615473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56" name="Line 156"/>
            <p:cNvSpPr>
              <a:spLocks noChangeShapeType="1"/>
            </p:cNvSpPr>
            <p:nvPr/>
          </p:nvSpPr>
          <p:spPr bwMode="gray">
            <a:xfrm>
              <a:off x="616902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57" name="Line 157"/>
            <p:cNvSpPr>
              <a:spLocks noChangeShapeType="1"/>
            </p:cNvSpPr>
            <p:nvPr/>
          </p:nvSpPr>
          <p:spPr bwMode="gray">
            <a:xfrm>
              <a:off x="619918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58" name="Line 158"/>
            <p:cNvSpPr>
              <a:spLocks noChangeShapeType="1"/>
            </p:cNvSpPr>
            <p:nvPr/>
          </p:nvSpPr>
          <p:spPr bwMode="gray">
            <a:xfrm>
              <a:off x="621347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59" name="Line 159"/>
            <p:cNvSpPr>
              <a:spLocks noChangeShapeType="1"/>
            </p:cNvSpPr>
            <p:nvPr/>
          </p:nvSpPr>
          <p:spPr bwMode="gray">
            <a:xfrm>
              <a:off x="624522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60" name="Line 160"/>
            <p:cNvSpPr>
              <a:spLocks noChangeShapeType="1"/>
            </p:cNvSpPr>
            <p:nvPr/>
          </p:nvSpPr>
          <p:spPr bwMode="gray">
            <a:xfrm>
              <a:off x="625951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645" name="Arc 161"/>
            <p:cNvSpPr>
              <a:spLocks/>
            </p:cNvSpPr>
            <p:nvPr/>
          </p:nvSpPr>
          <p:spPr bwMode="gray">
            <a:xfrm>
              <a:off x="5443856"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46" name="Arc 162"/>
            <p:cNvSpPr>
              <a:spLocks/>
            </p:cNvSpPr>
            <p:nvPr/>
          </p:nvSpPr>
          <p:spPr bwMode="gray">
            <a:xfrm>
              <a:off x="5489605"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47" name="Arc 163"/>
            <p:cNvSpPr>
              <a:spLocks/>
            </p:cNvSpPr>
            <p:nvPr/>
          </p:nvSpPr>
          <p:spPr bwMode="gray">
            <a:xfrm>
              <a:off x="5538577"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48" name="Arc 164"/>
            <p:cNvSpPr>
              <a:spLocks/>
            </p:cNvSpPr>
            <p:nvPr/>
          </p:nvSpPr>
          <p:spPr bwMode="gray">
            <a:xfrm>
              <a:off x="5586260" y="2395864"/>
              <a:ext cx="30285" cy="33141"/>
            </a:xfrm>
            <a:custGeom>
              <a:avLst/>
              <a:gdLst>
                <a:gd name="T0" fmla="*/ 0 w 43200"/>
                <a:gd name="T1" fmla="*/ 54 h 26602"/>
                <a:gd name="T2" fmla="*/ 31 w 43200"/>
                <a:gd name="T3" fmla="*/ 60 h 26602"/>
                <a:gd name="T4" fmla="*/ 16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49" name="Arc 165"/>
            <p:cNvSpPr>
              <a:spLocks/>
            </p:cNvSpPr>
            <p:nvPr/>
          </p:nvSpPr>
          <p:spPr bwMode="gray">
            <a:xfrm>
              <a:off x="5633942"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50" name="Arc 166"/>
            <p:cNvSpPr>
              <a:spLocks/>
            </p:cNvSpPr>
            <p:nvPr/>
          </p:nvSpPr>
          <p:spPr bwMode="gray">
            <a:xfrm>
              <a:off x="5683558"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51" name="Arc 167"/>
            <p:cNvSpPr>
              <a:spLocks/>
            </p:cNvSpPr>
            <p:nvPr/>
          </p:nvSpPr>
          <p:spPr bwMode="gray">
            <a:xfrm>
              <a:off x="5732530" y="2395864"/>
              <a:ext cx="30285" cy="33141"/>
            </a:xfrm>
            <a:custGeom>
              <a:avLst/>
              <a:gdLst>
                <a:gd name="T0" fmla="*/ 0 w 43200"/>
                <a:gd name="T1" fmla="*/ 54 h 26602"/>
                <a:gd name="T2" fmla="*/ 31 w 43200"/>
                <a:gd name="T3" fmla="*/ 60 h 26602"/>
                <a:gd name="T4" fmla="*/ 16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52" name="Arc 168"/>
            <p:cNvSpPr>
              <a:spLocks/>
            </p:cNvSpPr>
            <p:nvPr/>
          </p:nvSpPr>
          <p:spPr bwMode="gray">
            <a:xfrm>
              <a:off x="5783435"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53" name="Arc 169"/>
            <p:cNvSpPr>
              <a:spLocks/>
            </p:cNvSpPr>
            <p:nvPr/>
          </p:nvSpPr>
          <p:spPr bwMode="gray">
            <a:xfrm>
              <a:off x="5831117"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54" name="Arc 170"/>
            <p:cNvSpPr>
              <a:spLocks/>
            </p:cNvSpPr>
            <p:nvPr/>
          </p:nvSpPr>
          <p:spPr bwMode="gray">
            <a:xfrm>
              <a:off x="5880089"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55" name="Arc 171"/>
            <p:cNvSpPr>
              <a:spLocks/>
            </p:cNvSpPr>
            <p:nvPr/>
          </p:nvSpPr>
          <p:spPr bwMode="gray">
            <a:xfrm>
              <a:off x="5927772"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56" name="Arc 172"/>
            <p:cNvSpPr>
              <a:spLocks/>
            </p:cNvSpPr>
            <p:nvPr/>
          </p:nvSpPr>
          <p:spPr bwMode="gray">
            <a:xfrm>
              <a:off x="5976743"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57" name="Arc 173"/>
            <p:cNvSpPr>
              <a:spLocks/>
            </p:cNvSpPr>
            <p:nvPr/>
          </p:nvSpPr>
          <p:spPr bwMode="gray">
            <a:xfrm>
              <a:off x="6026359"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58" name="Arc 174"/>
            <p:cNvSpPr>
              <a:spLocks/>
            </p:cNvSpPr>
            <p:nvPr/>
          </p:nvSpPr>
          <p:spPr bwMode="gray">
            <a:xfrm>
              <a:off x="6077264"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59" name="Arc 175"/>
            <p:cNvSpPr>
              <a:spLocks/>
            </p:cNvSpPr>
            <p:nvPr/>
          </p:nvSpPr>
          <p:spPr bwMode="gray">
            <a:xfrm>
              <a:off x="6124302"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60" name="Arc 176"/>
            <p:cNvSpPr>
              <a:spLocks/>
            </p:cNvSpPr>
            <p:nvPr/>
          </p:nvSpPr>
          <p:spPr bwMode="gray">
            <a:xfrm>
              <a:off x="6167475"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61" name="Arc 177"/>
            <p:cNvSpPr>
              <a:spLocks/>
            </p:cNvSpPr>
            <p:nvPr/>
          </p:nvSpPr>
          <p:spPr bwMode="gray">
            <a:xfrm>
              <a:off x="6213224" y="2395864"/>
              <a:ext cx="30285" cy="33141"/>
            </a:xfrm>
            <a:custGeom>
              <a:avLst/>
              <a:gdLst>
                <a:gd name="T0" fmla="*/ 0 w 43200"/>
                <a:gd name="T1" fmla="*/ 54 h 26602"/>
                <a:gd name="T2" fmla="*/ 31 w 43200"/>
                <a:gd name="T3" fmla="*/ 60 h 26602"/>
                <a:gd name="T4" fmla="*/ 16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62" name="Arc 178"/>
            <p:cNvSpPr>
              <a:spLocks/>
            </p:cNvSpPr>
            <p:nvPr/>
          </p:nvSpPr>
          <p:spPr bwMode="gray">
            <a:xfrm>
              <a:off x="6257685" y="2395864"/>
              <a:ext cx="30285" cy="33141"/>
            </a:xfrm>
            <a:custGeom>
              <a:avLst/>
              <a:gdLst>
                <a:gd name="T0" fmla="*/ 0 w 43200"/>
                <a:gd name="T1" fmla="*/ 54 h 26602"/>
                <a:gd name="T2" fmla="*/ 31 w 43200"/>
                <a:gd name="T3" fmla="*/ 60 h 26602"/>
                <a:gd name="T4" fmla="*/ 16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663" name="Freeform 179"/>
            <p:cNvSpPr>
              <a:spLocks/>
            </p:cNvSpPr>
            <p:nvPr/>
          </p:nvSpPr>
          <p:spPr bwMode="gray">
            <a:xfrm>
              <a:off x="5496049" y="2340159"/>
              <a:ext cx="809319" cy="49359"/>
            </a:xfrm>
            <a:custGeom>
              <a:avLst/>
              <a:gdLst>
                <a:gd name="T0" fmla="*/ 0 w 1256"/>
                <a:gd name="T1" fmla="*/ 0 h 70"/>
                <a:gd name="T2" fmla="*/ 19331 w 1256"/>
                <a:gd name="T3" fmla="*/ 35256 h 70"/>
                <a:gd name="T4" fmla="*/ 809319 w 1256"/>
                <a:gd name="T5" fmla="*/ 35256 h 70"/>
                <a:gd name="T6" fmla="*/ 802875 w 1256"/>
                <a:gd name="T7" fmla="*/ 49359 h 70"/>
                <a:gd name="T8" fmla="*/ 0 60000 65536"/>
                <a:gd name="T9" fmla="*/ 0 60000 65536"/>
                <a:gd name="T10" fmla="*/ 0 60000 65536"/>
                <a:gd name="T11" fmla="*/ 0 60000 65536"/>
                <a:gd name="T12" fmla="*/ 0 w 1256"/>
                <a:gd name="T13" fmla="*/ 0 h 70"/>
                <a:gd name="T14" fmla="*/ 1256 w 1256"/>
                <a:gd name="T15" fmla="*/ 70 h 70"/>
              </a:gdLst>
              <a:ahLst/>
              <a:cxnLst>
                <a:cxn ang="T8">
                  <a:pos x="T0" y="T1"/>
                </a:cxn>
                <a:cxn ang="T9">
                  <a:pos x="T2" y="T3"/>
                </a:cxn>
                <a:cxn ang="T10">
                  <a:pos x="T4" y="T5"/>
                </a:cxn>
                <a:cxn ang="T11">
                  <a:pos x="T6" y="T7"/>
                </a:cxn>
              </a:cxnLst>
              <a:rect l="T12" t="T13" r="T14" b="T15"/>
              <a:pathLst>
                <a:path w="1256" h="70">
                  <a:moveTo>
                    <a:pt x="0" y="0"/>
                  </a:moveTo>
                  <a:lnTo>
                    <a:pt x="30" y="50"/>
                  </a:lnTo>
                  <a:lnTo>
                    <a:pt x="1256" y="50"/>
                  </a:lnTo>
                  <a:lnTo>
                    <a:pt x="1246" y="70"/>
                  </a:lnTo>
                </a:path>
              </a:pathLst>
            </a:custGeom>
            <a:noFill/>
            <a:ln w="9525">
              <a:solidFill>
                <a:schemeClr val="bg1"/>
              </a:solidFill>
              <a:round/>
              <a:headEnd/>
              <a:tailEnd/>
            </a:ln>
          </p:spPr>
          <p:txBody>
            <a:bodyPr/>
            <a:lstStyle/>
            <a:p>
              <a:endParaRPr lang="en-US"/>
            </a:p>
          </p:txBody>
        </p:sp>
        <p:sp>
          <p:nvSpPr>
            <p:cNvPr id="20664" name="Freeform 180"/>
            <p:cNvSpPr>
              <a:spLocks/>
            </p:cNvSpPr>
            <p:nvPr/>
          </p:nvSpPr>
          <p:spPr bwMode="gray">
            <a:xfrm>
              <a:off x="6318256" y="2057400"/>
              <a:ext cx="350533" cy="246092"/>
            </a:xfrm>
            <a:custGeom>
              <a:avLst/>
              <a:gdLst>
                <a:gd name="T0" fmla="*/ 350533 w 546"/>
                <a:gd name="T1" fmla="*/ 0 h 350"/>
                <a:gd name="T2" fmla="*/ 0 w 546"/>
                <a:gd name="T3" fmla="*/ 154686 h 350"/>
                <a:gd name="T4" fmla="*/ 8988 w 546"/>
                <a:gd name="T5" fmla="*/ 161718 h 350"/>
                <a:gd name="T6" fmla="*/ 8988 w 546"/>
                <a:gd name="T7" fmla="*/ 246092 h 350"/>
                <a:gd name="T8" fmla="*/ 0 60000 65536"/>
                <a:gd name="T9" fmla="*/ 0 60000 65536"/>
                <a:gd name="T10" fmla="*/ 0 60000 65536"/>
                <a:gd name="T11" fmla="*/ 0 60000 65536"/>
                <a:gd name="T12" fmla="*/ 0 w 546"/>
                <a:gd name="T13" fmla="*/ 0 h 350"/>
                <a:gd name="T14" fmla="*/ 546 w 546"/>
                <a:gd name="T15" fmla="*/ 350 h 350"/>
              </a:gdLst>
              <a:ahLst/>
              <a:cxnLst>
                <a:cxn ang="T8">
                  <a:pos x="T0" y="T1"/>
                </a:cxn>
                <a:cxn ang="T9">
                  <a:pos x="T2" y="T3"/>
                </a:cxn>
                <a:cxn ang="T10">
                  <a:pos x="T4" y="T5"/>
                </a:cxn>
                <a:cxn ang="T11">
                  <a:pos x="T6" y="T7"/>
                </a:cxn>
              </a:cxnLst>
              <a:rect l="T12" t="T13" r="T14" b="T15"/>
              <a:pathLst>
                <a:path w="546" h="350">
                  <a:moveTo>
                    <a:pt x="546" y="0"/>
                  </a:moveTo>
                  <a:lnTo>
                    <a:pt x="0" y="220"/>
                  </a:lnTo>
                  <a:lnTo>
                    <a:pt x="14" y="230"/>
                  </a:lnTo>
                  <a:lnTo>
                    <a:pt x="14" y="350"/>
                  </a:lnTo>
                </a:path>
              </a:pathLst>
            </a:custGeom>
            <a:noFill/>
            <a:ln w="9525">
              <a:solidFill>
                <a:schemeClr val="bg1"/>
              </a:solidFill>
              <a:round/>
              <a:headEnd/>
              <a:tailEnd/>
            </a:ln>
          </p:spPr>
          <p:txBody>
            <a:bodyPr/>
            <a:lstStyle/>
            <a:p>
              <a:endParaRPr lang="en-US"/>
            </a:p>
          </p:txBody>
        </p:sp>
        <p:sp>
          <p:nvSpPr>
            <p:cNvPr id="20665" name="Freeform 181"/>
            <p:cNvSpPr>
              <a:spLocks/>
            </p:cNvSpPr>
            <p:nvPr/>
          </p:nvSpPr>
          <p:spPr bwMode="gray">
            <a:xfrm>
              <a:off x="6353051" y="2081375"/>
              <a:ext cx="318959" cy="145963"/>
            </a:xfrm>
            <a:custGeom>
              <a:avLst/>
              <a:gdLst>
                <a:gd name="T0" fmla="*/ 316376 w 494"/>
                <a:gd name="T1" fmla="*/ 0 h 206"/>
                <a:gd name="T2" fmla="*/ 0 w 494"/>
                <a:gd name="T3" fmla="*/ 145963 h 206"/>
                <a:gd name="T4" fmla="*/ 318959 w 494"/>
                <a:gd name="T5" fmla="*/ 145963 h 206"/>
                <a:gd name="T6" fmla="*/ 0 60000 65536"/>
                <a:gd name="T7" fmla="*/ 0 60000 65536"/>
                <a:gd name="T8" fmla="*/ 0 60000 65536"/>
                <a:gd name="T9" fmla="*/ 0 w 494"/>
                <a:gd name="T10" fmla="*/ 0 h 206"/>
                <a:gd name="T11" fmla="*/ 494 w 494"/>
                <a:gd name="T12" fmla="*/ 206 h 206"/>
              </a:gdLst>
              <a:ahLst/>
              <a:cxnLst>
                <a:cxn ang="T6">
                  <a:pos x="T0" y="T1"/>
                </a:cxn>
                <a:cxn ang="T7">
                  <a:pos x="T2" y="T3"/>
                </a:cxn>
                <a:cxn ang="T8">
                  <a:pos x="T4" y="T5"/>
                </a:cxn>
              </a:cxnLst>
              <a:rect l="T9" t="T10" r="T11" b="T12"/>
              <a:pathLst>
                <a:path w="494" h="206">
                  <a:moveTo>
                    <a:pt x="490" y="0"/>
                  </a:moveTo>
                  <a:lnTo>
                    <a:pt x="0" y="206"/>
                  </a:lnTo>
                  <a:lnTo>
                    <a:pt x="494" y="206"/>
                  </a:lnTo>
                </a:path>
              </a:pathLst>
            </a:custGeom>
            <a:noFill/>
            <a:ln w="9525">
              <a:solidFill>
                <a:schemeClr val="bg1"/>
              </a:solidFill>
              <a:round/>
              <a:headEnd/>
              <a:tailEnd/>
            </a:ln>
          </p:spPr>
          <p:txBody>
            <a:bodyPr/>
            <a:lstStyle/>
            <a:p>
              <a:endParaRPr lang="en-US"/>
            </a:p>
          </p:txBody>
        </p:sp>
        <p:sp>
          <p:nvSpPr>
            <p:cNvPr id="20666" name="Freeform 182"/>
            <p:cNvSpPr>
              <a:spLocks/>
            </p:cNvSpPr>
            <p:nvPr/>
          </p:nvSpPr>
          <p:spPr bwMode="gray">
            <a:xfrm>
              <a:off x="6421354" y="2099003"/>
              <a:ext cx="249368" cy="114232"/>
            </a:xfrm>
            <a:custGeom>
              <a:avLst/>
              <a:gdLst>
                <a:gd name="T0" fmla="*/ 248725 w 388"/>
                <a:gd name="T1" fmla="*/ 0 h 160"/>
                <a:gd name="T2" fmla="*/ 0 w 388"/>
                <a:gd name="T3" fmla="*/ 111376 h 160"/>
                <a:gd name="T4" fmla="*/ 249368 w 388"/>
                <a:gd name="T5" fmla="*/ 114232 h 160"/>
                <a:gd name="T6" fmla="*/ 0 60000 65536"/>
                <a:gd name="T7" fmla="*/ 0 60000 65536"/>
                <a:gd name="T8" fmla="*/ 0 60000 65536"/>
                <a:gd name="T9" fmla="*/ 0 w 388"/>
                <a:gd name="T10" fmla="*/ 0 h 160"/>
                <a:gd name="T11" fmla="*/ 388 w 388"/>
                <a:gd name="T12" fmla="*/ 160 h 160"/>
              </a:gdLst>
              <a:ahLst/>
              <a:cxnLst>
                <a:cxn ang="T6">
                  <a:pos x="T0" y="T1"/>
                </a:cxn>
                <a:cxn ang="T7">
                  <a:pos x="T2" y="T3"/>
                </a:cxn>
                <a:cxn ang="T8">
                  <a:pos x="T4" y="T5"/>
                </a:cxn>
              </a:cxnLst>
              <a:rect l="T9" t="T10" r="T11" b="T12"/>
              <a:pathLst>
                <a:path w="388" h="160">
                  <a:moveTo>
                    <a:pt x="387" y="0"/>
                  </a:moveTo>
                  <a:lnTo>
                    <a:pt x="0" y="156"/>
                  </a:lnTo>
                  <a:lnTo>
                    <a:pt x="388" y="160"/>
                  </a:lnTo>
                </a:path>
              </a:pathLst>
            </a:custGeom>
            <a:noFill/>
            <a:ln w="9525">
              <a:solidFill>
                <a:schemeClr val="bg1"/>
              </a:solidFill>
              <a:round/>
              <a:headEnd/>
              <a:tailEnd/>
            </a:ln>
          </p:spPr>
          <p:txBody>
            <a:bodyPr/>
            <a:lstStyle/>
            <a:p>
              <a:endParaRPr lang="en-US"/>
            </a:p>
          </p:txBody>
        </p:sp>
        <p:sp>
          <p:nvSpPr>
            <p:cNvPr id="183" name="Line 183"/>
            <p:cNvSpPr>
              <a:spLocks noChangeShapeType="1"/>
            </p:cNvSpPr>
            <p:nvPr/>
          </p:nvSpPr>
          <p:spPr bwMode="gray">
            <a:xfrm flipH="1">
              <a:off x="6327775" y="2241550"/>
              <a:ext cx="344488"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84" name="Line 184"/>
            <p:cNvSpPr>
              <a:spLocks noChangeShapeType="1"/>
            </p:cNvSpPr>
            <p:nvPr/>
          </p:nvSpPr>
          <p:spPr bwMode="gray">
            <a:xfrm flipH="1">
              <a:off x="6307138" y="2303463"/>
              <a:ext cx="363537"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85" name="Line 185"/>
            <p:cNvSpPr>
              <a:spLocks noChangeShapeType="1"/>
            </p:cNvSpPr>
            <p:nvPr/>
          </p:nvSpPr>
          <p:spPr bwMode="gray">
            <a:xfrm flipH="1">
              <a:off x="6307138" y="2314575"/>
              <a:ext cx="363537"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86" name="Line 186"/>
            <p:cNvSpPr>
              <a:spLocks noChangeShapeType="1"/>
            </p:cNvSpPr>
            <p:nvPr/>
          </p:nvSpPr>
          <p:spPr bwMode="gray">
            <a:xfrm>
              <a:off x="6307138" y="2303463"/>
              <a:ext cx="0" cy="11112"/>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671" name="Rectangle 187"/>
            <p:cNvSpPr>
              <a:spLocks noChangeArrowheads="1"/>
            </p:cNvSpPr>
            <p:nvPr/>
          </p:nvSpPr>
          <p:spPr bwMode="gray">
            <a:xfrm>
              <a:off x="6315034" y="2316184"/>
              <a:ext cx="244213" cy="23975"/>
            </a:xfrm>
            <a:prstGeom prst="rect">
              <a:avLst/>
            </a:prstGeom>
            <a:noFill/>
            <a:ln w="9525">
              <a:solidFill>
                <a:schemeClr val="bg1"/>
              </a:solidFill>
              <a:miter lim="800000"/>
              <a:headEnd/>
              <a:tailEnd/>
            </a:ln>
          </p:spPr>
          <p:txBody>
            <a:bodyPr wrap="none" anchor="ctr"/>
            <a:lstStyle/>
            <a:p>
              <a:endParaRPr lang="en-MY"/>
            </a:p>
          </p:txBody>
        </p:sp>
        <p:sp>
          <p:nvSpPr>
            <p:cNvPr id="20672" name="Rectangle 188"/>
            <p:cNvSpPr>
              <a:spLocks noChangeArrowheads="1"/>
            </p:cNvSpPr>
            <p:nvPr/>
          </p:nvSpPr>
          <p:spPr bwMode="gray">
            <a:xfrm>
              <a:off x="6321477" y="2340159"/>
              <a:ext cx="239703" cy="26795"/>
            </a:xfrm>
            <a:prstGeom prst="rect">
              <a:avLst/>
            </a:prstGeom>
            <a:noFill/>
            <a:ln w="9525">
              <a:solidFill>
                <a:schemeClr val="bg1"/>
              </a:solidFill>
              <a:miter lim="800000"/>
              <a:headEnd/>
              <a:tailEnd/>
            </a:ln>
          </p:spPr>
          <p:txBody>
            <a:bodyPr wrap="none" anchor="ctr"/>
            <a:lstStyle/>
            <a:p>
              <a:endParaRPr lang="en-MY"/>
            </a:p>
          </p:txBody>
        </p:sp>
        <p:sp>
          <p:nvSpPr>
            <p:cNvPr id="20673" name="Rectangle 189"/>
            <p:cNvSpPr>
              <a:spLocks noChangeArrowheads="1"/>
            </p:cNvSpPr>
            <p:nvPr/>
          </p:nvSpPr>
          <p:spPr bwMode="gray">
            <a:xfrm>
              <a:off x="6403956" y="2322531"/>
              <a:ext cx="54126" cy="114232"/>
            </a:xfrm>
            <a:prstGeom prst="rect">
              <a:avLst/>
            </a:prstGeom>
            <a:solidFill>
              <a:schemeClr val="bg1"/>
            </a:solidFill>
            <a:ln w="9525">
              <a:solidFill>
                <a:schemeClr val="bg1"/>
              </a:solidFill>
              <a:miter lim="800000"/>
              <a:headEnd/>
              <a:tailEnd/>
            </a:ln>
          </p:spPr>
          <p:txBody>
            <a:bodyPr wrap="none" anchor="ctr"/>
            <a:lstStyle/>
            <a:p>
              <a:endParaRPr lang="en-MY"/>
            </a:p>
          </p:txBody>
        </p:sp>
        <p:sp>
          <p:nvSpPr>
            <p:cNvPr id="20674" name="Rectangle 190"/>
            <p:cNvSpPr>
              <a:spLocks noChangeArrowheads="1"/>
            </p:cNvSpPr>
            <p:nvPr/>
          </p:nvSpPr>
          <p:spPr bwMode="gray">
            <a:xfrm>
              <a:off x="6403956" y="2546058"/>
              <a:ext cx="54126" cy="171348"/>
            </a:xfrm>
            <a:prstGeom prst="rect">
              <a:avLst/>
            </a:prstGeom>
            <a:solidFill>
              <a:schemeClr val="bg1"/>
            </a:solidFill>
            <a:ln w="9525">
              <a:solidFill>
                <a:schemeClr val="bg1"/>
              </a:solidFill>
              <a:miter lim="800000"/>
              <a:headEnd/>
              <a:tailEnd/>
            </a:ln>
          </p:spPr>
          <p:txBody>
            <a:bodyPr wrap="none" anchor="ctr"/>
            <a:lstStyle/>
            <a:p>
              <a:endParaRPr lang="en-MY"/>
            </a:p>
          </p:txBody>
        </p:sp>
        <p:sp>
          <p:nvSpPr>
            <p:cNvPr id="20675" name="Rectangle 191"/>
            <p:cNvSpPr>
              <a:spLocks noChangeArrowheads="1"/>
            </p:cNvSpPr>
            <p:nvPr/>
          </p:nvSpPr>
          <p:spPr bwMode="gray">
            <a:xfrm>
              <a:off x="6300858" y="2488942"/>
              <a:ext cx="260322" cy="253848"/>
            </a:xfrm>
            <a:prstGeom prst="rect">
              <a:avLst/>
            </a:prstGeom>
            <a:noFill/>
            <a:ln w="9525">
              <a:solidFill>
                <a:schemeClr val="bg1"/>
              </a:solidFill>
              <a:miter lim="800000"/>
              <a:headEnd/>
              <a:tailEnd/>
            </a:ln>
          </p:spPr>
          <p:txBody>
            <a:bodyPr wrap="none" anchor="ctr"/>
            <a:lstStyle/>
            <a:p>
              <a:endParaRPr lang="en-MY"/>
            </a:p>
          </p:txBody>
        </p:sp>
        <p:sp>
          <p:nvSpPr>
            <p:cNvPr id="20676" name="Oval 192"/>
            <p:cNvSpPr>
              <a:spLocks noChangeArrowheads="1"/>
            </p:cNvSpPr>
            <p:nvPr/>
          </p:nvSpPr>
          <p:spPr bwMode="gray">
            <a:xfrm>
              <a:off x="6402667" y="2782983"/>
              <a:ext cx="57348" cy="63462"/>
            </a:xfrm>
            <a:prstGeom prst="ellipse">
              <a:avLst/>
            </a:prstGeom>
            <a:solidFill>
              <a:schemeClr val="bg1"/>
            </a:solidFill>
            <a:ln w="9525">
              <a:solidFill>
                <a:schemeClr val="bg1"/>
              </a:solidFill>
              <a:round/>
              <a:headEnd/>
              <a:tailEnd/>
            </a:ln>
          </p:spPr>
          <p:txBody>
            <a:bodyPr wrap="none" anchor="ctr"/>
            <a:lstStyle/>
            <a:p>
              <a:endParaRPr lang="en-MY"/>
            </a:p>
          </p:txBody>
        </p:sp>
        <p:sp>
          <p:nvSpPr>
            <p:cNvPr id="20677" name="Arc 193"/>
            <p:cNvSpPr>
              <a:spLocks/>
            </p:cNvSpPr>
            <p:nvPr/>
          </p:nvSpPr>
          <p:spPr bwMode="gray">
            <a:xfrm rot="10800000" flipV="1">
              <a:off x="6561180" y="2469904"/>
              <a:ext cx="109542" cy="23975"/>
            </a:xfrm>
            <a:custGeom>
              <a:avLst/>
              <a:gdLst>
                <a:gd name="T0" fmla="*/ 0 w 21600"/>
                <a:gd name="T1" fmla="*/ 0 h 21600"/>
                <a:gd name="T2" fmla="*/ 852 w 21600"/>
                <a:gd name="T3" fmla="*/ 40 h 21600"/>
                <a:gd name="T4" fmla="*/ 0 w 21600"/>
                <a:gd name="T5" fmla="*/ 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solidFill>
              <a:round/>
              <a:headEnd/>
              <a:tailEnd/>
            </a:ln>
          </p:spPr>
          <p:txBody>
            <a:bodyPr wrap="none" anchor="ctr"/>
            <a:lstStyle/>
            <a:p>
              <a:endParaRPr lang="en-US"/>
            </a:p>
          </p:txBody>
        </p:sp>
        <p:sp>
          <p:nvSpPr>
            <p:cNvPr id="20678" name="Arc 194"/>
            <p:cNvSpPr>
              <a:spLocks/>
            </p:cNvSpPr>
            <p:nvPr/>
          </p:nvSpPr>
          <p:spPr bwMode="gray">
            <a:xfrm rot="10800000" flipV="1">
              <a:off x="6564402" y="2719521"/>
              <a:ext cx="108253" cy="26795"/>
            </a:xfrm>
            <a:custGeom>
              <a:avLst/>
              <a:gdLst>
                <a:gd name="T0" fmla="*/ 0 w 21600"/>
                <a:gd name="T1" fmla="*/ 0 h 21600"/>
                <a:gd name="T2" fmla="*/ 842 w 21600"/>
                <a:gd name="T3" fmla="*/ 45 h 21600"/>
                <a:gd name="T4" fmla="*/ 0 w 21600"/>
                <a:gd name="T5" fmla="*/ 4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solidFill>
              <a:round/>
              <a:headEnd/>
              <a:tailEnd/>
            </a:ln>
          </p:spPr>
          <p:txBody>
            <a:bodyPr wrap="none" anchor="ctr"/>
            <a:lstStyle/>
            <a:p>
              <a:endParaRPr lang="en-US"/>
            </a:p>
          </p:txBody>
        </p:sp>
        <p:sp>
          <p:nvSpPr>
            <p:cNvPr id="20679" name="Arc 195"/>
            <p:cNvSpPr>
              <a:spLocks/>
            </p:cNvSpPr>
            <p:nvPr/>
          </p:nvSpPr>
          <p:spPr bwMode="gray">
            <a:xfrm rot="10800000" flipV="1">
              <a:off x="6561180" y="2430416"/>
              <a:ext cx="108253" cy="23975"/>
            </a:xfrm>
            <a:custGeom>
              <a:avLst/>
              <a:gdLst>
                <a:gd name="T0" fmla="*/ 0 w 21600"/>
                <a:gd name="T1" fmla="*/ 0 h 21600"/>
                <a:gd name="T2" fmla="*/ 842 w 21600"/>
                <a:gd name="T3" fmla="*/ 40 h 21600"/>
                <a:gd name="T4" fmla="*/ 0 w 21600"/>
                <a:gd name="T5" fmla="*/ 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solidFill>
              <a:round/>
              <a:headEnd/>
              <a:tailEnd/>
            </a:ln>
          </p:spPr>
          <p:txBody>
            <a:bodyPr wrap="none" anchor="ctr"/>
            <a:lstStyle/>
            <a:p>
              <a:endParaRPr lang="en-US"/>
            </a:p>
          </p:txBody>
        </p:sp>
        <p:sp>
          <p:nvSpPr>
            <p:cNvPr id="196" name="Line 196"/>
            <p:cNvSpPr>
              <a:spLocks noChangeShapeType="1"/>
            </p:cNvSpPr>
            <p:nvPr/>
          </p:nvSpPr>
          <p:spPr bwMode="gray">
            <a:xfrm>
              <a:off x="6300788" y="2455863"/>
              <a:ext cx="258762" cy="0"/>
            </a:xfrm>
            <a:prstGeom prst="line">
              <a:avLst/>
            </a:prstGeom>
            <a:noFill/>
            <a:ln w="19050">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681" name="Freeform 197"/>
            <p:cNvSpPr>
              <a:spLocks/>
            </p:cNvSpPr>
            <p:nvPr/>
          </p:nvSpPr>
          <p:spPr bwMode="gray">
            <a:xfrm>
              <a:off x="6581800" y="2327466"/>
              <a:ext cx="28352" cy="111411"/>
            </a:xfrm>
            <a:custGeom>
              <a:avLst/>
              <a:gdLst>
                <a:gd name="T0" fmla="*/ 0 w 44"/>
                <a:gd name="T1" fmla="*/ 111411 h 160"/>
                <a:gd name="T2" fmla="*/ 0 w 44"/>
                <a:gd name="T3" fmla="*/ 0 h 160"/>
                <a:gd name="T4" fmla="*/ 28352 w 44"/>
                <a:gd name="T5" fmla="*/ 0 h 160"/>
                <a:gd name="T6" fmla="*/ 28352 w 44"/>
                <a:gd name="T7" fmla="*/ 104448 h 160"/>
                <a:gd name="T8" fmla="*/ 0 60000 65536"/>
                <a:gd name="T9" fmla="*/ 0 60000 65536"/>
                <a:gd name="T10" fmla="*/ 0 60000 65536"/>
                <a:gd name="T11" fmla="*/ 0 60000 65536"/>
                <a:gd name="T12" fmla="*/ 0 w 44"/>
                <a:gd name="T13" fmla="*/ 0 h 160"/>
                <a:gd name="T14" fmla="*/ 44 w 44"/>
                <a:gd name="T15" fmla="*/ 160 h 160"/>
              </a:gdLst>
              <a:ahLst/>
              <a:cxnLst>
                <a:cxn ang="T8">
                  <a:pos x="T0" y="T1"/>
                </a:cxn>
                <a:cxn ang="T9">
                  <a:pos x="T2" y="T3"/>
                </a:cxn>
                <a:cxn ang="T10">
                  <a:pos x="T4" y="T5"/>
                </a:cxn>
                <a:cxn ang="T11">
                  <a:pos x="T6" y="T7"/>
                </a:cxn>
              </a:cxnLst>
              <a:rect l="T12" t="T13" r="T14" b="T15"/>
              <a:pathLst>
                <a:path w="44" h="160">
                  <a:moveTo>
                    <a:pt x="0" y="160"/>
                  </a:moveTo>
                  <a:lnTo>
                    <a:pt x="0" y="0"/>
                  </a:lnTo>
                  <a:lnTo>
                    <a:pt x="44" y="0"/>
                  </a:lnTo>
                  <a:lnTo>
                    <a:pt x="44" y="150"/>
                  </a:lnTo>
                </a:path>
              </a:pathLst>
            </a:custGeom>
            <a:noFill/>
            <a:ln w="9525">
              <a:solidFill>
                <a:schemeClr val="bg1"/>
              </a:solidFill>
              <a:round/>
              <a:headEnd/>
              <a:tailEnd/>
            </a:ln>
          </p:spPr>
          <p:txBody>
            <a:bodyPr/>
            <a:lstStyle/>
            <a:p>
              <a:endParaRPr lang="en-US"/>
            </a:p>
          </p:txBody>
        </p:sp>
        <p:sp>
          <p:nvSpPr>
            <p:cNvPr id="198" name="Line 198"/>
            <p:cNvSpPr>
              <a:spLocks noChangeShapeType="1"/>
            </p:cNvSpPr>
            <p:nvPr/>
          </p:nvSpPr>
          <p:spPr bwMode="gray">
            <a:xfrm>
              <a:off x="6588125" y="2782888"/>
              <a:ext cx="0" cy="11430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199" name="Line 199"/>
            <p:cNvSpPr>
              <a:spLocks noChangeShapeType="1"/>
            </p:cNvSpPr>
            <p:nvPr/>
          </p:nvSpPr>
          <p:spPr bwMode="gray">
            <a:xfrm>
              <a:off x="6616700" y="2778125"/>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0" name="Line 200"/>
            <p:cNvSpPr>
              <a:spLocks noChangeShapeType="1"/>
            </p:cNvSpPr>
            <p:nvPr/>
          </p:nvSpPr>
          <p:spPr bwMode="gray">
            <a:xfrm flipV="1">
              <a:off x="6588125" y="2894013"/>
              <a:ext cx="28575" cy="79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1" name="Line 201"/>
            <p:cNvSpPr>
              <a:spLocks noChangeShapeType="1"/>
            </p:cNvSpPr>
            <p:nvPr/>
          </p:nvSpPr>
          <p:spPr bwMode="gray">
            <a:xfrm flipV="1">
              <a:off x="6588125" y="2776538"/>
              <a:ext cx="28575" cy="79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2" name="Line 202"/>
            <p:cNvSpPr>
              <a:spLocks noChangeShapeType="1"/>
            </p:cNvSpPr>
            <p:nvPr/>
          </p:nvSpPr>
          <p:spPr bwMode="gray">
            <a:xfrm>
              <a:off x="6588125" y="2952750"/>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3" name="Line 203"/>
            <p:cNvSpPr>
              <a:spLocks noChangeShapeType="1"/>
            </p:cNvSpPr>
            <p:nvPr/>
          </p:nvSpPr>
          <p:spPr bwMode="gray">
            <a:xfrm>
              <a:off x="6616700" y="2947988"/>
              <a:ext cx="0" cy="1111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4" name="Line 204"/>
            <p:cNvSpPr>
              <a:spLocks noChangeShapeType="1"/>
            </p:cNvSpPr>
            <p:nvPr/>
          </p:nvSpPr>
          <p:spPr bwMode="gray">
            <a:xfrm flipV="1">
              <a:off x="6588125" y="3062288"/>
              <a:ext cx="28575" cy="79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5" name="Line 205"/>
            <p:cNvSpPr>
              <a:spLocks noChangeShapeType="1"/>
            </p:cNvSpPr>
            <p:nvPr/>
          </p:nvSpPr>
          <p:spPr bwMode="gray">
            <a:xfrm flipV="1">
              <a:off x="6588125" y="2946400"/>
              <a:ext cx="28575" cy="79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6" name="Line 206"/>
            <p:cNvSpPr>
              <a:spLocks noChangeShapeType="1"/>
            </p:cNvSpPr>
            <p:nvPr/>
          </p:nvSpPr>
          <p:spPr bwMode="gray">
            <a:xfrm>
              <a:off x="6588125" y="3124200"/>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 name="Line 207"/>
            <p:cNvSpPr>
              <a:spLocks noChangeShapeType="1"/>
            </p:cNvSpPr>
            <p:nvPr/>
          </p:nvSpPr>
          <p:spPr bwMode="gray">
            <a:xfrm>
              <a:off x="6616700" y="3117850"/>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8" name="Line 208"/>
            <p:cNvSpPr>
              <a:spLocks noChangeShapeType="1"/>
            </p:cNvSpPr>
            <p:nvPr/>
          </p:nvSpPr>
          <p:spPr bwMode="gray">
            <a:xfrm flipV="1">
              <a:off x="6588125" y="3233738"/>
              <a:ext cx="28575" cy="79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9" name="Line 209"/>
            <p:cNvSpPr>
              <a:spLocks noChangeShapeType="1"/>
            </p:cNvSpPr>
            <p:nvPr/>
          </p:nvSpPr>
          <p:spPr bwMode="gray">
            <a:xfrm flipV="1">
              <a:off x="6588125" y="3116263"/>
              <a:ext cx="28575" cy="79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10" name="Line 210"/>
            <p:cNvSpPr>
              <a:spLocks noChangeShapeType="1"/>
            </p:cNvSpPr>
            <p:nvPr/>
          </p:nvSpPr>
          <p:spPr bwMode="gray">
            <a:xfrm>
              <a:off x="6588125" y="3295650"/>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11" name="Line 211"/>
            <p:cNvSpPr>
              <a:spLocks noChangeShapeType="1"/>
            </p:cNvSpPr>
            <p:nvPr/>
          </p:nvSpPr>
          <p:spPr bwMode="gray">
            <a:xfrm>
              <a:off x="6616700" y="3289300"/>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12" name="Line 212"/>
            <p:cNvSpPr>
              <a:spLocks noChangeShapeType="1"/>
            </p:cNvSpPr>
            <p:nvPr/>
          </p:nvSpPr>
          <p:spPr bwMode="gray">
            <a:xfrm flipV="1">
              <a:off x="6588125" y="3406775"/>
              <a:ext cx="28575" cy="63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13" name="Line 213"/>
            <p:cNvSpPr>
              <a:spLocks noChangeShapeType="1"/>
            </p:cNvSpPr>
            <p:nvPr/>
          </p:nvSpPr>
          <p:spPr bwMode="gray">
            <a:xfrm flipV="1">
              <a:off x="6588125" y="3289300"/>
              <a:ext cx="28575" cy="63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698" name="Rectangle 214"/>
            <p:cNvSpPr>
              <a:spLocks noChangeArrowheads="1"/>
            </p:cNvSpPr>
            <p:nvPr/>
          </p:nvSpPr>
          <p:spPr bwMode="gray">
            <a:xfrm>
              <a:off x="6403956" y="2943049"/>
              <a:ext cx="54126" cy="169937"/>
            </a:xfrm>
            <a:prstGeom prst="rect">
              <a:avLst/>
            </a:prstGeom>
            <a:solidFill>
              <a:schemeClr val="bg1"/>
            </a:solidFill>
            <a:ln w="9525">
              <a:solidFill>
                <a:schemeClr val="bg1"/>
              </a:solidFill>
              <a:miter lim="800000"/>
              <a:headEnd/>
              <a:tailEnd/>
            </a:ln>
          </p:spPr>
          <p:txBody>
            <a:bodyPr wrap="none" anchor="ctr"/>
            <a:lstStyle/>
            <a:p>
              <a:endParaRPr lang="en-MY"/>
            </a:p>
          </p:txBody>
        </p:sp>
        <p:sp>
          <p:nvSpPr>
            <p:cNvPr id="20699" name="Rectangle 215"/>
            <p:cNvSpPr>
              <a:spLocks noChangeArrowheads="1"/>
            </p:cNvSpPr>
            <p:nvPr/>
          </p:nvSpPr>
          <p:spPr bwMode="gray">
            <a:xfrm>
              <a:off x="6403956" y="3170102"/>
              <a:ext cx="54126" cy="169937"/>
            </a:xfrm>
            <a:prstGeom prst="rect">
              <a:avLst/>
            </a:prstGeom>
            <a:solidFill>
              <a:schemeClr val="bg1"/>
            </a:solidFill>
            <a:ln w="9525">
              <a:solidFill>
                <a:schemeClr val="bg1"/>
              </a:solidFill>
              <a:miter lim="800000"/>
              <a:headEnd/>
              <a:tailEnd/>
            </a:ln>
          </p:spPr>
          <p:txBody>
            <a:bodyPr wrap="none" anchor="ctr"/>
            <a:lstStyle/>
            <a:p>
              <a:endParaRPr lang="en-MY"/>
            </a:p>
          </p:txBody>
        </p:sp>
        <p:sp>
          <p:nvSpPr>
            <p:cNvPr id="20700" name="Rectangle 216"/>
            <p:cNvSpPr>
              <a:spLocks noChangeArrowheads="1"/>
            </p:cNvSpPr>
            <p:nvPr/>
          </p:nvSpPr>
          <p:spPr bwMode="gray">
            <a:xfrm>
              <a:off x="6403956" y="3373181"/>
              <a:ext cx="54126" cy="169937"/>
            </a:xfrm>
            <a:prstGeom prst="rect">
              <a:avLst/>
            </a:prstGeom>
            <a:solidFill>
              <a:schemeClr val="bg1"/>
            </a:solidFill>
            <a:ln w="9525">
              <a:solidFill>
                <a:schemeClr val="bg1"/>
              </a:solidFill>
              <a:miter lim="800000"/>
              <a:headEnd/>
              <a:tailEnd/>
            </a:ln>
          </p:spPr>
          <p:txBody>
            <a:bodyPr wrap="none" anchor="ctr"/>
            <a:lstStyle/>
            <a:p>
              <a:endParaRPr lang="en-MY"/>
            </a:p>
          </p:txBody>
        </p:sp>
        <p:sp>
          <p:nvSpPr>
            <p:cNvPr id="217" name="Line 217"/>
            <p:cNvSpPr>
              <a:spLocks noChangeShapeType="1"/>
            </p:cNvSpPr>
            <p:nvPr/>
          </p:nvSpPr>
          <p:spPr bwMode="gray">
            <a:xfrm>
              <a:off x="6300788" y="2886075"/>
              <a:ext cx="258762" cy="0"/>
            </a:xfrm>
            <a:prstGeom prst="line">
              <a:avLst/>
            </a:prstGeom>
            <a:noFill/>
            <a:ln w="19050">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18" name="Line 218"/>
            <p:cNvSpPr>
              <a:spLocks noChangeShapeType="1"/>
            </p:cNvSpPr>
            <p:nvPr/>
          </p:nvSpPr>
          <p:spPr bwMode="gray">
            <a:xfrm>
              <a:off x="6303963" y="2919413"/>
              <a:ext cx="257175" cy="0"/>
            </a:xfrm>
            <a:prstGeom prst="line">
              <a:avLst/>
            </a:prstGeom>
            <a:noFill/>
            <a:ln w="19050">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19" name="Line 219"/>
            <p:cNvSpPr>
              <a:spLocks noChangeShapeType="1"/>
            </p:cNvSpPr>
            <p:nvPr/>
          </p:nvSpPr>
          <p:spPr bwMode="gray">
            <a:xfrm>
              <a:off x="6564313" y="2746375"/>
              <a:ext cx="0" cy="75088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04" name="Freeform 220"/>
            <p:cNvSpPr>
              <a:spLocks/>
            </p:cNvSpPr>
            <p:nvPr/>
          </p:nvSpPr>
          <p:spPr bwMode="gray">
            <a:xfrm>
              <a:off x="6651391" y="3286449"/>
              <a:ext cx="20620" cy="115642"/>
            </a:xfrm>
            <a:custGeom>
              <a:avLst/>
              <a:gdLst>
                <a:gd name="T0" fmla="*/ 18194 w 34"/>
                <a:gd name="T1" fmla="*/ 115642 h 166"/>
                <a:gd name="T2" fmla="*/ 0 w 34"/>
                <a:gd name="T3" fmla="*/ 115642 h 166"/>
                <a:gd name="T4" fmla="*/ 0 w 34"/>
                <a:gd name="T5" fmla="*/ 0 h 166"/>
                <a:gd name="T6" fmla="*/ 20620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solidFill>
              <a:round/>
              <a:headEnd/>
              <a:tailEnd/>
            </a:ln>
          </p:spPr>
          <p:txBody>
            <a:bodyPr/>
            <a:lstStyle/>
            <a:p>
              <a:endParaRPr lang="en-US"/>
            </a:p>
          </p:txBody>
        </p:sp>
        <p:sp>
          <p:nvSpPr>
            <p:cNvPr id="20705" name="Freeform 221"/>
            <p:cNvSpPr>
              <a:spLocks/>
            </p:cNvSpPr>
            <p:nvPr/>
          </p:nvSpPr>
          <p:spPr bwMode="gray">
            <a:xfrm>
              <a:off x="6651391" y="3114396"/>
              <a:ext cx="20620" cy="117757"/>
            </a:xfrm>
            <a:custGeom>
              <a:avLst/>
              <a:gdLst>
                <a:gd name="T0" fmla="*/ 18194 w 34"/>
                <a:gd name="T1" fmla="*/ 117757 h 166"/>
                <a:gd name="T2" fmla="*/ 0 w 34"/>
                <a:gd name="T3" fmla="*/ 117757 h 166"/>
                <a:gd name="T4" fmla="*/ 0 w 34"/>
                <a:gd name="T5" fmla="*/ 0 h 166"/>
                <a:gd name="T6" fmla="*/ 20620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solidFill>
              <a:round/>
              <a:headEnd/>
              <a:tailEnd/>
            </a:ln>
          </p:spPr>
          <p:txBody>
            <a:bodyPr/>
            <a:lstStyle/>
            <a:p>
              <a:endParaRPr lang="en-US"/>
            </a:p>
          </p:txBody>
        </p:sp>
        <p:sp>
          <p:nvSpPr>
            <p:cNvPr id="20706" name="Freeform 222"/>
            <p:cNvSpPr>
              <a:spLocks/>
            </p:cNvSpPr>
            <p:nvPr/>
          </p:nvSpPr>
          <p:spPr bwMode="gray">
            <a:xfrm>
              <a:off x="6648169" y="2941638"/>
              <a:ext cx="20620" cy="115642"/>
            </a:xfrm>
            <a:custGeom>
              <a:avLst/>
              <a:gdLst>
                <a:gd name="T0" fmla="*/ 18194 w 34"/>
                <a:gd name="T1" fmla="*/ 115642 h 166"/>
                <a:gd name="T2" fmla="*/ 0 w 34"/>
                <a:gd name="T3" fmla="*/ 115642 h 166"/>
                <a:gd name="T4" fmla="*/ 0 w 34"/>
                <a:gd name="T5" fmla="*/ 0 h 166"/>
                <a:gd name="T6" fmla="*/ 20620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solidFill>
              <a:round/>
              <a:headEnd/>
              <a:tailEnd/>
            </a:ln>
          </p:spPr>
          <p:txBody>
            <a:bodyPr/>
            <a:lstStyle/>
            <a:p>
              <a:endParaRPr lang="en-US"/>
            </a:p>
          </p:txBody>
        </p:sp>
        <p:sp>
          <p:nvSpPr>
            <p:cNvPr id="20707" name="Freeform 223"/>
            <p:cNvSpPr>
              <a:spLocks/>
            </p:cNvSpPr>
            <p:nvPr/>
          </p:nvSpPr>
          <p:spPr bwMode="gray">
            <a:xfrm>
              <a:off x="6650102" y="2768881"/>
              <a:ext cx="20620" cy="115642"/>
            </a:xfrm>
            <a:custGeom>
              <a:avLst/>
              <a:gdLst>
                <a:gd name="T0" fmla="*/ 18194 w 34"/>
                <a:gd name="T1" fmla="*/ 115642 h 166"/>
                <a:gd name="T2" fmla="*/ 0 w 34"/>
                <a:gd name="T3" fmla="*/ 115642 h 166"/>
                <a:gd name="T4" fmla="*/ 0 w 34"/>
                <a:gd name="T5" fmla="*/ 0 h 166"/>
                <a:gd name="T6" fmla="*/ 20620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solidFill>
              <a:round/>
              <a:headEnd/>
              <a:tailEnd/>
            </a:ln>
          </p:spPr>
          <p:txBody>
            <a:bodyPr/>
            <a:lstStyle/>
            <a:p>
              <a:endParaRPr lang="en-US"/>
            </a:p>
          </p:txBody>
        </p:sp>
        <p:sp>
          <p:nvSpPr>
            <p:cNvPr id="224" name="Line 224"/>
            <p:cNvSpPr>
              <a:spLocks noChangeShapeType="1"/>
            </p:cNvSpPr>
            <p:nvPr/>
          </p:nvSpPr>
          <p:spPr bwMode="gray">
            <a:xfrm flipH="1">
              <a:off x="6397625" y="3436938"/>
              <a:ext cx="274638" cy="15557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25" name="Line 225"/>
            <p:cNvSpPr>
              <a:spLocks noChangeShapeType="1"/>
            </p:cNvSpPr>
            <p:nvPr/>
          </p:nvSpPr>
          <p:spPr bwMode="gray">
            <a:xfrm flipH="1">
              <a:off x="6434138" y="3455988"/>
              <a:ext cx="238125"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10" name="Freeform 226"/>
            <p:cNvSpPr>
              <a:spLocks/>
            </p:cNvSpPr>
            <p:nvPr/>
          </p:nvSpPr>
          <p:spPr bwMode="gray">
            <a:xfrm>
              <a:off x="6318256" y="3592477"/>
              <a:ext cx="353755" cy="19039"/>
            </a:xfrm>
            <a:custGeom>
              <a:avLst/>
              <a:gdLst>
                <a:gd name="T0" fmla="*/ 353755 w 552"/>
                <a:gd name="T1" fmla="*/ 16924 h 27"/>
                <a:gd name="T2" fmla="*/ 0 w 552"/>
                <a:gd name="T3" fmla="*/ 19039 h 27"/>
                <a:gd name="T4" fmla="*/ 0 w 552"/>
                <a:gd name="T5" fmla="*/ 0 h 27"/>
                <a:gd name="T6" fmla="*/ 352473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solidFill>
              <a:round/>
              <a:headEnd/>
              <a:tailEnd/>
            </a:ln>
          </p:spPr>
          <p:txBody>
            <a:bodyPr/>
            <a:lstStyle/>
            <a:p>
              <a:endParaRPr lang="en-US"/>
            </a:p>
          </p:txBody>
        </p:sp>
        <p:sp>
          <p:nvSpPr>
            <p:cNvPr id="20711" name="Freeform 227"/>
            <p:cNvSpPr>
              <a:spLocks/>
            </p:cNvSpPr>
            <p:nvPr/>
          </p:nvSpPr>
          <p:spPr bwMode="gray">
            <a:xfrm>
              <a:off x="6335653" y="3641837"/>
              <a:ext cx="336357" cy="19039"/>
            </a:xfrm>
            <a:custGeom>
              <a:avLst/>
              <a:gdLst>
                <a:gd name="T0" fmla="*/ 336357 w 552"/>
                <a:gd name="T1" fmla="*/ 16924 h 27"/>
                <a:gd name="T2" fmla="*/ 0 w 552"/>
                <a:gd name="T3" fmla="*/ 19039 h 27"/>
                <a:gd name="T4" fmla="*/ 0 w 552"/>
                <a:gd name="T5" fmla="*/ 0 h 27"/>
                <a:gd name="T6" fmla="*/ 335138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solidFill>
              <a:round/>
              <a:headEnd/>
              <a:tailEnd/>
            </a:ln>
          </p:spPr>
          <p:txBody>
            <a:bodyPr/>
            <a:lstStyle/>
            <a:p>
              <a:endParaRPr lang="en-US"/>
            </a:p>
          </p:txBody>
        </p:sp>
        <p:sp>
          <p:nvSpPr>
            <p:cNvPr id="20712" name="Freeform 228"/>
            <p:cNvSpPr>
              <a:spLocks/>
            </p:cNvSpPr>
            <p:nvPr/>
          </p:nvSpPr>
          <p:spPr bwMode="gray">
            <a:xfrm>
              <a:off x="6237066" y="3612926"/>
              <a:ext cx="92144" cy="68398"/>
            </a:xfrm>
            <a:custGeom>
              <a:avLst/>
              <a:gdLst>
                <a:gd name="T0" fmla="*/ 79346 w 144"/>
                <a:gd name="T1" fmla="*/ 0 h 96"/>
                <a:gd name="T2" fmla="*/ 92144 w 144"/>
                <a:gd name="T3" fmla="*/ 32774 h 96"/>
                <a:gd name="T4" fmla="*/ 92144 w 144"/>
                <a:gd name="T5" fmla="*/ 68398 h 96"/>
                <a:gd name="T6" fmla="*/ 0 w 144"/>
                <a:gd name="T7" fmla="*/ 68398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24" y="0"/>
                  </a:moveTo>
                  <a:lnTo>
                    <a:pt x="144" y="46"/>
                  </a:lnTo>
                  <a:lnTo>
                    <a:pt x="144" y="96"/>
                  </a:lnTo>
                  <a:lnTo>
                    <a:pt x="0" y="96"/>
                  </a:lnTo>
                </a:path>
              </a:pathLst>
            </a:custGeom>
            <a:noFill/>
            <a:ln w="9525">
              <a:solidFill>
                <a:schemeClr val="bg1"/>
              </a:solidFill>
              <a:round/>
              <a:headEnd/>
              <a:tailEnd/>
            </a:ln>
          </p:spPr>
          <p:txBody>
            <a:bodyPr/>
            <a:lstStyle/>
            <a:p>
              <a:endParaRPr lang="en-US"/>
            </a:p>
          </p:txBody>
        </p:sp>
        <p:sp>
          <p:nvSpPr>
            <p:cNvPr id="20713" name="Rectangle 229"/>
            <p:cNvSpPr>
              <a:spLocks noChangeArrowheads="1"/>
            </p:cNvSpPr>
            <p:nvPr/>
          </p:nvSpPr>
          <p:spPr bwMode="gray">
            <a:xfrm>
              <a:off x="6300858" y="3695427"/>
              <a:ext cx="92144" cy="149488"/>
            </a:xfrm>
            <a:prstGeom prst="rect">
              <a:avLst/>
            </a:prstGeom>
            <a:noFill/>
            <a:ln w="9525">
              <a:solidFill>
                <a:schemeClr val="bg1"/>
              </a:solidFill>
              <a:miter lim="800000"/>
              <a:headEnd/>
              <a:tailEnd/>
            </a:ln>
          </p:spPr>
          <p:txBody>
            <a:bodyPr wrap="none" anchor="ctr"/>
            <a:lstStyle/>
            <a:p>
              <a:endParaRPr lang="en-MY"/>
            </a:p>
          </p:txBody>
        </p:sp>
        <p:sp>
          <p:nvSpPr>
            <p:cNvPr id="20714" name="Rectangle 230"/>
            <p:cNvSpPr>
              <a:spLocks noChangeArrowheads="1"/>
            </p:cNvSpPr>
            <p:nvPr/>
          </p:nvSpPr>
          <p:spPr bwMode="gray">
            <a:xfrm>
              <a:off x="6310523" y="3844916"/>
              <a:ext cx="72813" cy="19039"/>
            </a:xfrm>
            <a:prstGeom prst="rect">
              <a:avLst/>
            </a:prstGeom>
            <a:noFill/>
            <a:ln w="9525">
              <a:solidFill>
                <a:schemeClr val="bg1"/>
              </a:solidFill>
              <a:miter lim="800000"/>
              <a:headEnd/>
              <a:tailEnd/>
            </a:ln>
          </p:spPr>
          <p:txBody>
            <a:bodyPr wrap="none" anchor="ctr"/>
            <a:lstStyle/>
            <a:p>
              <a:endParaRPr lang="en-MY"/>
            </a:p>
          </p:txBody>
        </p:sp>
        <p:sp>
          <p:nvSpPr>
            <p:cNvPr id="20715" name="Rectangle 231"/>
            <p:cNvSpPr>
              <a:spLocks noChangeArrowheads="1"/>
            </p:cNvSpPr>
            <p:nvPr/>
          </p:nvSpPr>
          <p:spPr bwMode="gray">
            <a:xfrm>
              <a:off x="6304080" y="3865364"/>
              <a:ext cx="90211" cy="552120"/>
            </a:xfrm>
            <a:prstGeom prst="rect">
              <a:avLst/>
            </a:prstGeom>
            <a:noFill/>
            <a:ln w="9525">
              <a:solidFill>
                <a:schemeClr val="bg1"/>
              </a:solidFill>
              <a:miter lim="800000"/>
              <a:headEnd/>
              <a:tailEnd/>
            </a:ln>
          </p:spPr>
          <p:txBody>
            <a:bodyPr wrap="none" anchor="ctr"/>
            <a:lstStyle/>
            <a:p>
              <a:endParaRPr lang="en-MY"/>
            </a:p>
          </p:txBody>
        </p:sp>
        <p:sp>
          <p:nvSpPr>
            <p:cNvPr id="20716" name="Rectangle 232"/>
            <p:cNvSpPr>
              <a:spLocks noChangeArrowheads="1"/>
            </p:cNvSpPr>
            <p:nvPr/>
          </p:nvSpPr>
          <p:spPr bwMode="gray">
            <a:xfrm>
              <a:off x="6397512" y="3914724"/>
              <a:ext cx="47683" cy="19039"/>
            </a:xfrm>
            <a:prstGeom prst="rect">
              <a:avLst/>
            </a:prstGeom>
            <a:noFill/>
            <a:ln w="9525">
              <a:solidFill>
                <a:schemeClr val="bg1"/>
              </a:solidFill>
              <a:miter lim="800000"/>
              <a:headEnd/>
              <a:tailEnd/>
            </a:ln>
          </p:spPr>
          <p:txBody>
            <a:bodyPr wrap="none" anchor="ctr"/>
            <a:lstStyle/>
            <a:p>
              <a:endParaRPr lang="en-MY"/>
            </a:p>
          </p:txBody>
        </p:sp>
        <p:sp>
          <p:nvSpPr>
            <p:cNvPr id="20717" name="Rectangle 233"/>
            <p:cNvSpPr>
              <a:spLocks noChangeArrowheads="1"/>
            </p:cNvSpPr>
            <p:nvPr/>
          </p:nvSpPr>
          <p:spPr bwMode="gray">
            <a:xfrm>
              <a:off x="6408466" y="3935173"/>
              <a:ext cx="17398" cy="484427"/>
            </a:xfrm>
            <a:prstGeom prst="rect">
              <a:avLst/>
            </a:prstGeom>
            <a:noFill/>
            <a:ln w="9525">
              <a:solidFill>
                <a:schemeClr val="bg1"/>
              </a:solidFill>
              <a:miter lim="800000"/>
              <a:headEnd/>
              <a:tailEnd/>
            </a:ln>
          </p:spPr>
          <p:txBody>
            <a:bodyPr wrap="none" anchor="ctr"/>
            <a:lstStyle/>
            <a:p>
              <a:endParaRPr lang="en-MY"/>
            </a:p>
          </p:txBody>
        </p:sp>
        <p:sp>
          <p:nvSpPr>
            <p:cNvPr id="20718" name="Rectangle 234"/>
            <p:cNvSpPr>
              <a:spLocks noChangeArrowheads="1"/>
            </p:cNvSpPr>
            <p:nvPr/>
          </p:nvSpPr>
          <p:spPr bwMode="gray">
            <a:xfrm>
              <a:off x="6445195" y="3708119"/>
              <a:ext cx="38017" cy="707955"/>
            </a:xfrm>
            <a:prstGeom prst="rect">
              <a:avLst/>
            </a:prstGeom>
            <a:noFill/>
            <a:ln w="9525">
              <a:solidFill>
                <a:schemeClr val="bg1"/>
              </a:solidFill>
              <a:miter lim="800000"/>
              <a:headEnd/>
              <a:tailEnd/>
            </a:ln>
          </p:spPr>
          <p:txBody>
            <a:bodyPr wrap="none" anchor="ctr"/>
            <a:lstStyle/>
            <a:p>
              <a:endParaRPr lang="en-MY"/>
            </a:p>
          </p:txBody>
        </p:sp>
        <p:sp>
          <p:nvSpPr>
            <p:cNvPr id="20719" name="Rectangle 235"/>
            <p:cNvSpPr>
              <a:spLocks noChangeArrowheads="1"/>
            </p:cNvSpPr>
            <p:nvPr/>
          </p:nvSpPr>
          <p:spPr bwMode="gray">
            <a:xfrm>
              <a:off x="6437463" y="3698953"/>
              <a:ext cx="57348" cy="12692"/>
            </a:xfrm>
            <a:prstGeom prst="rect">
              <a:avLst/>
            </a:prstGeom>
            <a:noFill/>
            <a:ln w="9525">
              <a:solidFill>
                <a:schemeClr val="bg1"/>
              </a:solidFill>
              <a:miter lim="800000"/>
              <a:headEnd/>
              <a:tailEnd/>
            </a:ln>
          </p:spPr>
          <p:txBody>
            <a:bodyPr wrap="none" anchor="ctr"/>
            <a:lstStyle/>
            <a:p>
              <a:endParaRPr lang="en-MY"/>
            </a:p>
          </p:txBody>
        </p:sp>
        <p:sp>
          <p:nvSpPr>
            <p:cNvPr id="236" name="Line 236"/>
            <p:cNvSpPr>
              <a:spLocks noChangeShapeType="1"/>
            </p:cNvSpPr>
            <p:nvPr/>
          </p:nvSpPr>
          <p:spPr bwMode="gray">
            <a:xfrm>
              <a:off x="6392863" y="3695700"/>
              <a:ext cx="27940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21" name="Freeform 237"/>
            <p:cNvSpPr>
              <a:spLocks/>
            </p:cNvSpPr>
            <p:nvPr/>
          </p:nvSpPr>
          <p:spPr bwMode="gray">
            <a:xfrm>
              <a:off x="6510276" y="3743376"/>
              <a:ext cx="161735" cy="12692"/>
            </a:xfrm>
            <a:custGeom>
              <a:avLst/>
              <a:gdLst>
                <a:gd name="T0" fmla="*/ 161735 w 552"/>
                <a:gd name="T1" fmla="*/ 11282 h 27"/>
                <a:gd name="T2" fmla="*/ 0 w 552"/>
                <a:gd name="T3" fmla="*/ 12692 h 27"/>
                <a:gd name="T4" fmla="*/ 0 w 552"/>
                <a:gd name="T5" fmla="*/ 0 h 27"/>
                <a:gd name="T6" fmla="*/ 161149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solidFill>
              <a:round/>
              <a:headEnd/>
              <a:tailEnd/>
            </a:ln>
          </p:spPr>
          <p:txBody>
            <a:bodyPr/>
            <a:lstStyle/>
            <a:p>
              <a:endParaRPr lang="en-US"/>
            </a:p>
          </p:txBody>
        </p:sp>
        <p:sp>
          <p:nvSpPr>
            <p:cNvPr id="20722" name="Freeform 238"/>
            <p:cNvSpPr>
              <a:spLocks/>
            </p:cNvSpPr>
            <p:nvPr/>
          </p:nvSpPr>
          <p:spPr bwMode="gray">
            <a:xfrm>
              <a:off x="6485145" y="3765235"/>
              <a:ext cx="187509" cy="11282"/>
            </a:xfrm>
            <a:custGeom>
              <a:avLst/>
              <a:gdLst>
                <a:gd name="T0" fmla="*/ 187509 w 552"/>
                <a:gd name="T1" fmla="*/ 10028 h 27"/>
                <a:gd name="T2" fmla="*/ 0 w 552"/>
                <a:gd name="T3" fmla="*/ 11282 h 27"/>
                <a:gd name="T4" fmla="*/ 0 w 552"/>
                <a:gd name="T5" fmla="*/ 0 h 27"/>
                <a:gd name="T6" fmla="*/ 186830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solidFill>
              <a:round/>
              <a:headEnd/>
              <a:tailEnd/>
            </a:ln>
          </p:spPr>
          <p:txBody>
            <a:bodyPr/>
            <a:lstStyle/>
            <a:p>
              <a:endParaRPr lang="en-US"/>
            </a:p>
          </p:txBody>
        </p:sp>
        <p:sp>
          <p:nvSpPr>
            <p:cNvPr id="239" name="Line 239"/>
            <p:cNvSpPr>
              <a:spLocks noChangeShapeType="1"/>
            </p:cNvSpPr>
            <p:nvPr/>
          </p:nvSpPr>
          <p:spPr bwMode="gray">
            <a:xfrm>
              <a:off x="6486525" y="3932238"/>
              <a:ext cx="185738"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24" name="AutoShape 240"/>
            <p:cNvSpPr>
              <a:spLocks noChangeArrowheads="1"/>
            </p:cNvSpPr>
            <p:nvPr/>
          </p:nvSpPr>
          <p:spPr bwMode="gray">
            <a:xfrm flipV="1">
              <a:off x="6515430" y="3782864"/>
              <a:ext cx="42528" cy="14808"/>
            </a:xfrm>
            <a:prstGeom prst="rtTriangle">
              <a:avLst/>
            </a:prstGeom>
            <a:solidFill>
              <a:schemeClr val="bg1"/>
            </a:solidFill>
            <a:ln w="9525">
              <a:solidFill>
                <a:schemeClr val="bg1"/>
              </a:solidFill>
              <a:miter lim="800000"/>
              <a:headEnd/>
              <a:tailEnd/>
            </a:ln>
          </p:spPr>
          <p:txBody>
            <a:bodyPr rot="10800000" wrap="none" anchor="ctr"/>
            <a:lstStyle/>
            <a:p>
              <a:endParaRPr lang="en-MY"/>
            </a:p>
          </p:txBody>
        </p:sp>
        <p:sp>
          <p:nvSpPr>
            <p:cNvPr id="20725" name="Arc 241"/>
            <p:cNvSpPr>
              <a:spLocks/>
            </p:cNvSpPr>
            <p:nvPr/>
          </p:nvSpPr>
          <p:spPr bwMode="gray">
            <a:xfrm rot="10800000" flipV="1">
              <a:off x="6513497" y="3784274"/>
              <a:ext cx="158513" cy="28911"/>
            </a:xfrm>
            <a:custGeom>
              <a:avLst/>
              <a:gdLst>
                <a:gd name="T0" fmla="*/ 0 w 21600"/>
                <a:gd name="T1" fmla="*/ 0 h 21600"/>
                <a:gd name="T2" fmla="*/ 1805 w 21600"/>
                <a:gd name="T3" fmla="*/ 55 h 21600"/>
                <a:gd name="T4" fmla="*/ 0 w 21600"/>
                <a:gd name="T5" fmla="*/ 5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solidFill>
              <a:round/>
              <a:headEnd/>
              <a:tailEnd/>
            </a:ln>
          </p:spPr>
          <p:txBody>
            <a:bodyPr wrap="none" anchor="ctr"/>
            <a:lstStyle/>
            <a:p>
              <a:endParaRPr lang="en-US"/>
            </a:p>
          </p:txBody>
        </p:sp>
        <p:sp>
          <p:nvSpPr>
            <p:cNvPr id="242" name="Line 242"/>
            <p:cNvSpPr>
              <a:spLocks noChangeShapeType="1"/>
            </p:cNvSpPr>
            <p:nvPr/>
          </p:nvSpPr>
          <p:spPr bwMode="gray">
            <a:xfrm>
              <a:off x="6513513" y="3811588"/>
              <a:ext cx="0" cy="1095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43" name="Line 243"/>
            <p:cNvSpPr>
              <a:spLocks noChangeShapeType="1"/>
            </p:cNvSpPr>
            <p:nvPr/>
          </p:nvSpPr>
          <p:spPr bwMode="gray">
            <a:xfrm flipH="1">
              <a:off x="6511925" y="3917950"/>
              <a:ext cx="160338"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44" name="Line 244"/>
            <p:cNvSpPr>
              <a:spLocks noChangeShapeType="1"/>
            </p:cNvSpPr>
            <p:nvPr/>
          </p:nvSpPr>
          <p:spPr bwMode="gray">
            <a:xfrm flipH="1">
              <a:off x="6553200" y="4144963"/>
              <a:ext cx="1206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45" name="Line 245"/>
            <p:cNvSpPr>
              <a:spLocks noChangeShapeType="1"/>
            </p:cNvSpPr>
            <p:nvPr/>
          </p:nvSpPr>
          <p:spPr bwMode="gray">
            <a:xfrm flipH="1">
              <a:off x="6553200" y="4087813"/>
              <a:ext cx="1206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46" name="Line 246"/>
            <p:cNvSpPr>
              <a:spLocks noChangeShapeType="1"/>
            </p:cNvSpPr>
            <p:nvPr/>
          </p:nvSpPr>
          <p:spPr bwMode="gray">
            <a:xfrm flipH="1">
              <a:off x="6553200" y="4059238"/>
              <a:ext cx="1206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47" name="Line 247"/>
            <p:cNvSpPr>
              <a:spLocks noChangeShapeType="1"/>
            </p:cNvSpPr>
            <p:nvPr/>
          </p:nvSpPr>
          <p:spPr bwMode="gray">
            <a:xfrm flipH="1">
              <a:off x="6542088" y="4022725"/>
              <a:ext cx="1333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48" name="Line 248"/>
            <p:cNvSpPr>
              <a:spLocks noChangeShapeType="1"/>
            </p:cNvSpPr>
            <p:nvPr/>
          </p:nvSpPr>
          <p:spPr bwMode="gray">
            <a:xfrm flipH="1">
              <a:off x="6523038" y="4013200"/>
              <a:ext cx="14922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33" name="Rectangle 249"/>
            <p:cNvSpPr>
              <a:spLocks noChangeArrowheads="1"/>
            </p:cNvSpPr>
            <p:nvPr/>
          </p:nvSpPr>
          <p:spPr bwMode="gray">
            <a:xfrm>
              <a:off x="6483212" y="4021199"/>
              <a:ext cx="27063" cy="398401"/>
            </a:xfrm>
            <a:prstGeom prst="rect">
              <a:avLst/>
            </a:prstGeom>
            <a:noFill/>
            <a:ln w="9525">
              <a:solidFill>
                <a:schemeClr val="bg1"/>
              </a:solidFill>
              <a:miter lim="800000"/>
              <a:headEnd/>
              <a:tailEnd/>
            </a:ln>
          </p:spPr>
          <p:txBody>
            <a:bodyPr wrap="none" anchor="ctr"/>
            <a:lstStyle/>
            <a:p>
              <a:endParaRPr lang="en-MY"/>
            </a:p>
          </p:txBody>
        </p:sp>
        <p:sp>
          <p:nvSpPr>
            <p:cNvPr id="20734" name="Rectangle 250"/>
            <p:cNvSpPr>
              <a:spLocks noChangeArrowheads="1"/>
            </p:cNvSpPr>
            <p:nvPr/>
          </p:nvSpPr>
          <p:spPr bwMode="gray">
            <a:xfrm>
              <a:off x="6538627" y="4021199"/>
              <a:ext cx="12887" cy="398401"/>
            </a:xfrm>
            <a:prstGeom prst="rect">
              <a:avLst/>
            </a:prstGeom>
            <a:noFill/>
            <a:ln w="9525">
              <a:solidFill>
                <a:schemeClr val="bg1"/>
              </a:solidFill>
              <a:miter lim="800000"/>
              <a:headEnd/>
              <a:tailEnd/>
            </a:ln>
          </p:spPr>
          <p:txBody>
            <a:bodyPr wrap="none" anchor="ctr"/>
            <a:lstStyle/>
            <a:p>
              <a:endParaRPr lang="en-MY"/>
            </a:p>
          </p:txBody>
        </p:sp>
        <p:sp>
          <p:nvSpPr>
            <p:cNvPr id="251" name="Line 251"/>
            <p:cNvSpPr>
              <a:spLocks noChangeShapeType="1"/>
            </p:cNvSpPr>
            <p:nvPr/>
          </p:nvSpPr>
          <p:spPr bwMode="gray">
            <a:xfrm>
              <a:off x="6511925" y="4057650"/>
              <a:ext cx="2857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36" name="Freeform 252"/>
            <p:cNvSpPr>
              <a:spLocks/>
            </p:cNvSpPr>
            <p:nvPr/>
          </p:nvSpPr>
          <p:spPr bwMode="gray">
            <a:xfrm>
              <a:off x="6512209" y="4011327"/>
              <a:ext cx="21908" cy="20449"/>
            </a:xfrm>
            <a:custGeom>
              <a:avLst/>
              <a:gdLst>
                <a:gd name="T0" fmla="*/ 0 w 34"/>
                <a:gd name="T1" fmla="*/ 20449 h 28"/>
                <a:gd name="T2" fmla="*/ 12887 w 34"/>
                <a:gd name="T3" fmla="*/ 20449 h 28"/>
                <a:gd name="T4" fmla="*/ 21908 w 34"/>
                <a:gd name="T5" fmla="*/ 0 h 28"/>
                <a:gd name="T6" fmla="*/ 0 60000 65536"/>
                <a:gd name="T7" fmla="*/ 0 60000 65536"/>
                <a:gd name="T8" fmla="*/ 0 60000 65536"/>
                <a:gd name="T9" fmla="*/ 0 w 34"/>
                <a:gd name="T10" fmla="*/ 0 h 28"/>
                <a:gd name="T11" fmla="*/ 34 w 34"/>
                <a:gd name="T12" fmla="*/ 28 h 28"/>
              </a:gdLst>
              <a:ahLst/>
              <a:cxnLst>
                <a:cxn ang="T6">
                  <a:pos x="T0" y="T1"/>
                </a:cxn>
                <a:cxn ang="T7">
                  <a:pos x="T2" y="T3"/>
                </a:cxn>
                <a:cxn ang="T8">
                  <a:pos x="T4" y="T5"/>
                </a:cxn>
              </a:cxnLst>
              <a:rect l="T9" t="T10" r="T11" b="T12"/>
              <a:pathLst>
                <a:path w="34" h="28">
                  <a:moveTo>
                    <a:pt x="0" y="28"/>
                  </a:moveTo>
                  <a:lnTo>
                    <a:pt x="20" y="28"/>
                  </a:lnTo>
                  <a:lnTo>
                    <a:pt x="34" y="0"/>
                  </a:lnTo>
                </a:path>
              </a:pathLst>
            </a:custGeom>
            <a:noFill/>
            <a:ln w="9525">
              <a:solidFill>
                <a:schemeClr val="bg1"/>
              </a:solidFill>
              <a:round/>
              <a:headEnd/>
              <a:tailEnd/>
            </a:ln>
          </p:spPr>
          <p:txBody>
            <a:bodyPr/>
            <a:lstStyle/>
            <a:p>
              <a:endParaRPr lang="en-US"/>
            </a:p>
          </p:txBody>
        </p:sp>
        <p:sp>
          <p:nvSpPr>
            <p:cNvPr id="253" name="Line 253"/>
            <p:cNvSpPr>
              <a:spLocks noChangeShapeType="1"/>
            </p:cNvSpPr>
            <p:nvPr/>
          </p:nvSpPr>
          <p:spPr bwMode="gray">
            <a:xfrm flipH="1" flipV="1">
              <a:off x="8128000"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54" name="Line 254"/>
            <p:cNvSpPr>
              <a:spLocks noChangeShapeType="1"/>
            </p:cNvSpPr>
            <p:nvPr/>
          </p:nvSpPr>
          <p:spPr bwMode="gray">
            <a:xfrm flipH="1" flipV="1">
              <a:off x="8005763"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39" name="Arc 255"/>
            <p:cNvSpPr>
              <a:spLocks/>
            </p:cNvSpPr>
            <p:nvPr/>
          </p:nvSpPr>
          <p:spPr bwMode="gray">
            <a:xfrm flipH="1">
              <a:off x="8005841" y="4225688"/>
              <a:ext cx="123718" cy="68398"/>
            </a:xfrm>
            <a:custGeom>
              <a:avLst/>
              <a:gdLst>
                <a:gd name="T0" fmla="*/ 0 w 42679"/>
                <a:gd name="T1" fmla="*/ 244 h 21600"/>
                <a:gd name="T2" fmla="*/ 548 w 42679"/>
                <a:gd name="T3" fmla="*/ 310 h 21600"/>
                <a:gd name="T4" fmla="*/ 270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256" name="Line 256"/>
            <p:cNvSpPr>
              <a:spLocks noChangeShapeType="1"/>
            </p:cNvSpPr>
            <p:nvPr/>
          </p:nvSpPr>
          <p:spPr bwMode="gray">
            <a:xfrm flipH="1" flipV="1">
              <a:off x="7953375"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57" name="Line 257"/>
            <p:cNvSpPr>
              <a:spLocks noChangeShapeType="1"/>
            </p:cNvSpPr>
            <p:nvPr/>
          </p:nvSpPr>
          <p:spPr bwMode="gray">
            <a:xfrm flipH="1" flipV="1">
              <a:off x="7832725"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42" name="Arc 258"/>
            <p:cNvSpPr>
              <a:spLocks/>
            </p:cNvSpPr>
            <p:nvPr/>
          </p:nvSpPr>
          <p:spPr bwMode="gray">
            <a:xfrm flipH="1">
              <a:off x="7831219" y="4225688"/>
              <a:ext cx="122429" cy="68398"/>
            </a:xfrm>
            <a:custGeom>
              <a:avLst/>
              <a:gdLst>
                <a:gd name="T0" fmla="*/ 0 w 42679"/>
                <a:gd name="T1" fmla="*/ 244 h 21600"/>
                <a:gd name="T2" fmla="*/ 542 w 42679"/>
                <a:gd name="T3" fmla="*/ 310 h 21600"/>
                <a:gd name="T4" fmla="*/ 267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259" name="Line 259"/>
            <p:cNvSpPr>
              <a:spLocks noChangeShapeType="1"/>
            </p:cNvSpPr>
            <p:nvPr/>
          </p:nvSpPr>
          <p:spPr bwMode="gray">
            <a:xfrm flipH="1" flipV="1">
              <a:off x="7780338"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60" name="Line 260"/>
            <p:cNvSpPr>
              <a:spLocks noChangeShapeType="1"/>
            </p:cNvSpPr>
            <p:nvPr/>
          </p:nvSpPr>
          <p:spPr bwMode="gray">
            <a:xfrm flipH="1" flipV="1">
              <a:off x="7658100"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45" name="Arc 261"/>
            <p:cNvSpPr>
              <a:spLocks/>
            </p:cNvSpPr>
            <p:nvPr/>
          </p:nvSpPr>
          <p:spPr bwMode="gray">
            <a:xfrm flipH="1">
              <a:off x="7657885" y="4225688"/>
              <a:ext cx="122429" cy="68398"/>
            </a:xfrm>
            <a:custGeom>
              <a:avLst/>
              <a:gdLst>
                <a:gd name="T0" fmla="*/ 0 w 42679"/>
                <a:gd name="T1" fmla="*/ 244 h 21600"/>
                <a:gd name="T2" fmla="*/ 542 w 42679"/>
                <a:gd name="T3" fmla="*/ 310 h 21600"/>
                <a:gd name="T4" fmla="*/ 267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262" name="Line 262"/>
            <p:cNvSpPr>
              <a:spLocks noChangeShapeType="1"/>
            </p:cNvSpPr>
            <p:nvPr/>
          </p:nvSpPr>
          <p:spPr bwMode="gray">
            <a:xfrm flipH="1" flipV="1">
              <a:off x="7605713"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63" name="Line 263"/>
            <p:cNvSpPr>
              <a:spLocks noChangeShapeType="1"/>
            </p:cNvSpPr>
            <p:nvPr/>
          </p:nvSpPr>
          <p:spPr bwMode="gray">
            <a:xfrm flipH="1" flipV="1">
              <a:off x="7483475"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48" name="Arc 264"/>
            <p:cNvSpPr>
              <a:spLocks/>
            </p:cNvSpPr>
            <p:nvPr/>
          </p:nvSpPr>
          <p:spPr bwMode="gray">
            <a:xfrm flipH="1">
              <a:off x="7483263" y="4225688"/>
              <a:ext cx="122429" cy="68398"/>
            </a:xfrm>
            <a:custGeom>
              <a:avLst/>
              <a:gdLst>
                <a:gd name="T0" fmla="*/ 0 w 42679"/>
                <a:gd name="T1" fmla="*/ 244 h 21600"/>
                <a:gd name="T2" fmla="*/ 542 w 42679"/>
                <a:gd name="T3" fmla="*/ 310 h 21600"/>
                <a:gd name="T4" fmla="*/ 267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265" name="Line 265"/>
            <p:cNvSpPr>
              <a:spLocks noChangeShapeType="1"/>
            </p:cNvSpPr>
            <p:nvPr/>
          </p:nvSpPr>
          <p:spPr bwMode="gray">
            <a:xfrm flipH="1" flipV="1">
              <a:off x="7431088"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66" name="Line 266"/>
            <p:cNvSpPr>
              <a:spLocks noChangeShapeType="1"/>
            </p:cNvSpPr>
            <p:nvPr/>
          </p:nvSpPr>
          <p:spPr bwMode="gray">
            <a:xfrm flipH="1" flipV="1">
              <a:off x="7310438"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51" name="Arc 267"/>
            <p:cNvSpPr>
              <a:spLocks/>
            </p:cNvSpPr>
            <p:nvPr/>
          </p:nvSpPr>
          <p:spPr bwMode="gray">
            <a:xfrm flipH="1">
              <a:off x="7310574" y="4225688"/>
              <a:ext cx="122429" cy="68398"/>
            </a:xfrm>
            <a:custGeom>
              <a:avLst/>
              <a:gdLst>
                <a:gd name="T0" fmla="*/ 0 w 42679"/>
                <a:gd name="T1" fmla="*/ 244 h 21600"/>
                <a:gd name="T2" fmla="*/ 542 w 42679"/>
                <a:gd name="T3" fmla="*/ 310 h 21600"/>
                <a:gd name="T4" fmla="*/ 267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268" name="Line 268"/>
            <p:cNvSpPr>
              <a:spLocks noChangeShapeType="1"/>
            </p:cNvSpPr>
            <p:nvPr/>
          </p:nvSpPr>
          <p:spPr bwMode="gray">
            <a:xfrm flipH="1" flipV="1">
              <a:off x="7258050"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69" name="Line 269"/>
            <p:cNvSpPr>
              <a:spLocks noChangeShapeType="1"/>
            </p:cNvSpPr>
            <p:nvPr/>
          </p:nvSpPr>
          <p:spPr bwMode="gray">
            <a:xfrm flipH="1" flipV="1">
              <a:off x="7135813" y="4281488"/>
              <a:ext cx="0"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54" name="Arc 270"/>
            <p:cNvSpPr>
              <a:spLocks/>
            </p:cNvSpPr>
            <p:nvPr/>
          </p:nvSpPr>
          <p:spPr bwMode="gray">
            <a:xfrm flipH="1">
              <a:off x="7135952" y="4225688"/>
              <a:ext cx="122429" cy="68398"/>
            </a:xfrm>
            <a:custGeom>
              <a:avLst/>
              <a:gdLst>
                <a:gd name="T0" fmla="*/ 0 w 42679"/>
                <a:gd name="T1" fmla="*/ 244 h 21600"/>
                <a:gd name="T2" fmla="*/ 542 w 42679"/>
                <a:gd name="T3" fmla="*/ 310 h 21600"/>
                <a:gd name="T4" fmla="*/ 267 w 42679"/>
                <a:gd name="T5" fmla="*/ 310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271" name="Line 271"/>
            <p:cNvSpPr>
              <a:spLocks noChangeShapeType="1"/>
            </p:cNvSpPr>
            <p:nvPr/>
          </p:nvSpPr>
          <p:spPr bwMode="gray">
            <a:xfrm flipH="1" flipV="1">
              <a:off x="8147050" y="4078288"/>
              <a:ext cx="0" cy="3397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72" name="Line 272"/>
            <p:cNvSpPr>
              <a:spLocks noChangeShapeType="1"/>
            </p:cNvSpPr>
            <p:nvPr/>
          </p:nvSpPr>
          <p:spPr bwMode="gray">
            <a:xfrm flipH="1">
              <a:off x="6657975" y="4419600"/>
              <a:ext cx="148907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73" name="Line 273"/>
            <p:cNvSpPr>
              <a:spLocks noChangeShapeType="1"/>
            </p:cNvSpPr>
            <p:nvPr/>
          </p:nvSpPr>
          <p:spPr bwMode="gray">
            <a:xfrm flipH="1">
              <a:off x="7121525" y="4176713"/>
              <a:ext cx="1023938"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74" name="Line 274"/>
            <p:cNvSpPr>
              <a:spLocks noChangeShapeType="1"/>
            </p:cNvSpPr>
            <p:nvPr/>
          </p:nvSpPr>
          <p:spPr bwMode="gray">
            <a:xfrm flipH="1">
              <a:off x="7121525" y="4167188"/>
              <a:ext cx="10223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59" name="Rectangle 275"/>
            <p:cNvSpPr>
              <a:spLocks noChangeArrowheads="1"/>
            </p:cNvSpPr>
            <p:nvPr/>
          </p:nvSpPr>
          <p:spPr bwMode="gray">
            <a:xfrm flipH="1">
              <a:off x="7118554" y="4047994"/>
              <a:ext cx="1034846" cy="25385"/>
            </a:xfrm>
            <a:prstGeom prst="rect">
              <a:avLst/>
            </a:prstGeom>
            <a:noFill/>
            <a:ln w="9525">
              <a:solidFill>
                <a:schemeClr val="bg1"/>
              </a:solidFill>
              <a:miter lim="800000"/>
              <a:headEnd/>
              <a:tailEnd/>
            </a:ln>
          </p:spPr>
          <p:txBody>
            <a:bodyPr wrap="none" anchor="ctr"/>
            <a:lstStyle/>
            <a:p>
              <a:endParaRPr lang="en-MY"/>
            </a:p>
          </p:txBody>
        </p:sp>
        <p:sp>
          <p:nvSpPr>
            <p:cNvPr id="20760" name="Rectangle 276"/>
            <p:cNvSpPr>
              <a:spLocks noChangeArrowheads="1"/>
            </p:cNvSpPr>
            <p:nvPr/>
          </p:nvSpPr>
          <p:spPr bwMode="gray">
            <a:xfrm flipH="1">
              <a:off x="7118554" y="4022609"/>
              <a:ext cx="1034846" cy="25385"/>
            </a:xfrm>
            <a:prstGeom prst="rect">
              <a:avLst/>
            </a:prstGeom>
            <a:noFill/>
            <a:ln w="9525">
              <a:solidFill>
                <a:schemeClr val="bg1"/>
              </a:solidFill>
              <a:miter lim="800000"/>
              <a:headEnd/>
              <a:tailEnd/>
            </a:ln>
          </p:spPr>
          <p:txBody>
            <a:bodyPr wrap="none" anchor="ctr"/>
            <a:lstStyle/>
            <a:p>
              <a:endParaRPr lang="en-MY"/>
            </a:p>
          </p:txBody>
        </p:sp>
        <p:sp>
          <p:nvSpPr>
            <p:cNvPr id="277" name="Line 277"/>
            <p:cNvSpPr>
              <a:spLocks noChangeShapeType="1"/>
            </p:cNvSpPr>
            <p:nvPr/>
          </p:nvSpPr>
          <p:spPr bwMode="gray">
            <a:xfrm flipH="1">
              <a:off x="7118350" y="4013200"/>
              <a:ext cx="10350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62" name="Freeform 278"/>
            <p:cNvSpPr>
              <a:spLocks/>
            </p:cNvSpPr>
            <p:nvPr/>
          </p:nvSpPr>
          <p:spPr bwMode="gray">
            <a:xfrm flipH="1">
              <a:off x="7089557" y="3903442"/>
              <a:ext cx="1063843" cy="126924"/>
            </a:xfrm>
            <a:custGeom>
              <a:avLst/>
              <a:gdLst>
                <a:gd name="T0" fmla="*/ 0 w 1652"/>
                <a:gd name="T1" fmla="*/ 126924 h 180"/>
                <a:gd name="T2" fmla="*/ 0 w 1652"/>
                <a:gd name="T3" fmla="*/ 0 h 180"/>
                <a:gd name="T4" fmla="*/ 1063843 w 1652"/>
                <a:gd name="T5" fmla="*/ 0 h 180"/>
                <a:gd name="T6" fmla="*/ 0 60000 65536"/>
                <a:gd name="T7" fmla="*/ 0 60000 65536"/>
                <a:gd name="T8" fmla="*/ 0 60000 65536"/>
                <a:gd name="T9" fmla="*/ 0 w 1652"/>
                <a:gd name="T10" fmla="*/ 0 h 180"/>
                <a:gd name="T11" fmla="*/ 1652 w 1652"/>
                <a:gd name="T12" fmla="*/ 180 h 180"/>
              </a:gdLst>
              <a:ahLst/>
              <a:cxnLst>
                <a:cxn ang="T6">
                  <a:pos x="T0" y="T1"/>
                </a:cxn>
                <a:cxn ang="T7">
                  <a:pos x="T2" y="T3"/>
                </a:cxn>
                <a:cxn ang="T8">
                  <a:pos x="T4" y="T5"/>
                </a:cxn>
              </a:cxnLst>
              <a:rect l="T9" t="T10" r="T11" b="T12"/>
              <a:pathLst>
                <a:path w="1652" h="180">
                  <a:moveTo>
                    <a:pt x="0" y="180"/>
                  </a:moveTo>
                  <a:lnTo>
                    <a:pt x="0" y="0"/>
                  </a:lnTo>
                  <a:lnTo>
                    <a:pt x="1652" y="0"/>
                  </a:lnTo>
                </a:path>
              </a:pathLst>
            </a:custGeom>
            <a:noFill/>
            <a:ln w="9525">
              <a:solidFill>
                <a:schemeClr val="bg1"/>
              </a:solidFill>
              <a:round/>
              <a:headEnd/>
              <a:tailEnd/>
            </a:ln>
          </p:spPr>
          <p:txBody>
            <a:bodyPr/>
            <a:lstStyle/>
            <a:p>
              <a:endParaRPr lang="en-US"/>
            </a:p>
          </p:txBody>
        </p:sp>
        <p:sp>
          <p:nvSpPr>
            <p:cNvPr id="20763" name="Rectangle 279"/>
            <p:cNvSpPr>
              <a:spLocks noChangeArrowheads="1"/>
            </p:cNvSpPr>
            <p:nvPr/>
          </p:nvSpPr>
          <p:spPr bwMode="gray">
            <a:xfrm flipH="1">
              <a:off x="7030920" y="3935173"/>
              <a:ext cx="65081" cy="484427"/>
            </a:xfrm>
            <a:prstGeom prst="rect">
              <a:avLst/>
            </a:prstGeom>
            <a:noFill/>
            <a:ln w="9525">
              <a:solidFill>
                <a:schemeClr val="bg1"/>
              </a:solidFill>
              <a:miter lim="800000"/>
              <a:headEnd/>
              <a:tailEnd/>
            </a:ln>
          </p:spPr>
          <p:txBody>
            <a:bodyPr wrap="none" anchor="ctr"/>
            <a:lstStyle/>
            <a:p>
              <a:endParaRPr lang="en-MY"/>
            </a:p>
          </p:txBody>
        </p:sp>
        <p:sp>
          <p:nvSpPr>
            <p:cNvPr id="20764" name="Freeform 280"/>
            <p:cNvSpPr>
              <a:spLocks/>
            </p:cNvSpPr>
            <p:nvPr/>
          </p:nvSpPr>
          <p:spPr bwMode="gray">
            <a:xfrm flipH="1">
              <a:off x="7047030" y="4013443"/>
              <a:ext cx="71524" cy="404747"/>
            </a:xfrm>
            <a:custGeom>
              <a:avLst/>
              <a:gdLst>
                <a:gd name="T0" fmla="*/ 0 w 110"/>
                <a:gd name="T1" fmla="*/ 404747 h 574"/>
                <a:gd name="T2" fmla="*/ 0 w 110"/>
                <a:gd name="T3" fmla="*/ 0 h 574"/>
                <a:gd name="T4" fmla="*/ 71524 w 110"/>
                <a:gd name="T5" fmla="*/ 0 h 574"/>
                <a:gd name="T6" fmla="*/ 71524 w 110"/>
                <a:gd name="T7" fmla="*/ 404747 h 574"/>
                <a:gd name="T8" fmla="*/ 0 60000 65536"/>
                <a:gd name="T9" fmla="*/ 0 60000 65536"/>
                <a:gd name="T10" fmla="*/ 0 60000 65536"/>
                <a:gd name="T11" fmla="*/ 0 60000 65536"/>
                <a:gd name="T12" fmla="*/ 0 w 110"/>
                <a:gd name="T13" fmla="*/ 0 h 574"/>
                <a:gd name="T14" fmla="*/ 110 w 110"/>
                <a:gd name="T15" fmla="*/ 574 h 574"/>
              </a:gdLst>
              <a:ahLst/>
              <a:cxnLst>
                <a:cxn ang="T8">
                  <a:pos x="T0" y="T1"/>
                </a:cxn>
                <a:cxn ang="T9">
                  <a:pos x="T2" y="T3"/>
                </a:cxn>
                <a:cxn ang="T10">
                  <a:pos x="T4" y="T5"/>
                </a:cxn>
                <a:cxn ang="T11">
                  <a:pos x="T6" y="T7"/>
                </a:cxn>
              </a:cxnLst>
              <a:rect l="T12" t="T13" r="T14" b="T15"/>
              <a:pathLst>
                <a:path w="110" h="574">
                  <a:moveTo>
                    <a:pt x="0" y="574"/>
                  </a:moveTo>
                  <a:lnTo>
                    <a:pt x="0" y="0"/>
                  </a:lnTo>
                  <a:lnTo>
                    <a:pt x="110" y="0"/>
                  </a:lnTo>
                  <a:lnTo>
                    <a:pt x="110" y="574"/>
                  </a:lnTo>
                </a:path>
              </a:pathLst>
            </a:custGeom>
            <a:solidFill>
              <a:schemeClr val="bg1"/>
            </a:solidFill>
            <a:ln w="9525">
              <a:solidFill>
                <a:schemeClr val="bg1"/>
              </a:solidFill>
              <a:round/>
              <a:headEnd/>
              <a:tailEnd/>
            </a:ln>
          </p:spPr>
          <p:txBody>
            <a:bodyPr/>
            <a:lstStyle/>
            <a:p>
              <a:endParaRPr lang="en-US"/>
            </a:p>
          </p:txBody>
        </p:sp>
        <p:sp>
          <p:nvSpPr>
            <p:cNvPr id="20765" name="Rectangle 281"/>
            <p:cNvSpPr>
              <a:spLocks noChangeArrowheads="1"/>
            </p:cNvSpPr>
            <p:nvPr/>
          </p:nvSpPr>
          <p:spPr bwMode="gray">
            <a:xfrm flipH="1">
              <a:off x="7030920" y="3914724"/>
              <a:ext cx="77968" cy="19039"/>
            </a:xfrm>
            <a:prstGeom prst="rect">
              <a:avLst/>
            </a:prstGeom>
            <a:noFill/>
            <a:ln w="9525">
              <a:solidFill>
                <a:schemeClr val="bg1"/>
              </a:solidFill>
              <a:miter lim="800000"/>
              <a:headEnd/>
              <a:tailEnd/>
            </a:ln>
          </p:spPr>
          <p:txBody>
            <a:bodyPr wrap="none" anchor="ctr"/>
            <a:lstStyle/>
            <a:p>
              <a:endParaRPr lang="en-MY"/>
            </a:p>
          </p:txBody>
        </p:sp>
        <p:sp>
          <p:nvSpPr>
            <p:cNvPr id="20766" name="Rectangle 282"/>
            <p:cNvSpPr>
              <a:spLocks noChangeArrowheads="1"/>
            </p:cNvSpPr>
            <p:nvPr/>
          </p:nvSpPr>
          <p:spPr bwMode="gray">
            <a:xfrm flipH="1">
              <a:off x="7089557" y="3856198"/>
              <a:ext cx="1011005" cy="19039"/>
            </a:xfrm>
            <a:prstGeom prst="rect">
              <a:avLst/>
            </a:prstGeom>
            <a:noFill/>
            <a:ln w="9525">
              <a:solidFill>
                <a:schemeClr val="bg1"/>
              </a:solidFill>
              <a:miter lim="800000"/>
              <a:headEnd/>
              <a:tailEnd/>
            </a:ln>
          </p:spPr>
          <p:txBody>
            <a:bodyPr wrap="none" anchor="ctr"/>
            <a:lstStyle/>
            <a:p>
              <a:endParaRPr lang="en-MY"/>
            </a:p>
          </p:txBody>
        </p:sp>
        <p:sp>
          <p:nvSpPr>
            <p:cNvPr id="20767" name="Freeform 283"/>
            <p:cNvSpPr>
              <a:spLocks/>
            </p:cNvSpPr>
            <p:nvPr/>
          </p:nvSpPr>
          <p:spPr bwMode="gray">
            <a:xfrm flipH="1">
              <a:off x="8102495" y="3881583"/>
              <a:ext cx="44461" cy="22564"/>
            </a:xfrm>
            <a:custGeom>
              <a:avLst/>
              <a:gdLst>
                <a:gd name="T0" fmla="*/ 0 w 70"/>
                <a:gd name="T1" fmla="*/ 22564 h 30"/>
                <a:gd name="T2" fmla="*/ 0 w 70"/>
                <a:gd name="T3" fmla="*/ 0 h 30"/>
                <a:gd name="T4" fmla="*/ 44461 w 70"/>
                <a:gd name="T5" fmla="*/ 0 h 30"/>
                <a:gd name="T6" fmla="*/ 0 60000 65536"/>
                <a:gd name="T7" fmla="*/ 0 60000 65536"/>
                <a:gd name="T8" fmla="*/ 0 60000 65536"/>
                <a:gd name="T9" fmla="*/ 0 w 70"/>
                <a:gd name="T10" fmla="*/ 0 h 30"/>
                <a:gd name="T11" fmla="*/ 70 w 70"/>
                <a:gd name="T12" fmla="*/ 30 h 30"/>
              </a:gdLst>
              <a:ahLst/>
              <a:cxnLst>
                <a:cxn ang="T6">
                  <a:pos x="T0" y="T1"/>
                </a:cxn>
                <a:cxn ang="T7">
                  <a:pos x="T2" y="T3"/>
                </a:cxn>
                <a:cxn ang="T8">
                  <a:pos x="T4" y="T5"/>
                </a:cxn>
              </a:cxnLst>
              <a:rect l="T9" t="T10" r="T11" b="T12"/>
              <a:pathLst>
                <a:path w="70" h="30">
                  <a:moveTo>
                    <a:pt x="0" y="30"/>
                  </a:moveTo>
                  <a:lnTo>
                    <a:pt x="0" y="0"/>
                  </a:lnTo>
                  <a:lnTo>
                    <a:pt x="70" y="0"/>
                  </a:lnTo>
                </a:path>
              </a:pathLst>
            </a:custGeom>
            <a:noFill/>
            <a:ln w="9525">
              <a:solidFill>
                <a:schemeClr val="bg1"/>
              </a:solidFill>
              <a:round/>
              <a:headEnd/>
              <a:tailEnd/>
            </a:ln>
          </p:spPr>
          <p:txBody>
            <a:bodyPr/>
            <a:lstStyle/>
            <a:p>
              <a:endParaRPr lang="en-US"/>
            </a:p>
          </p:txBody>
        </p:sp>
        <p:sp>
          <p:nvSpPr>
            <p:cNvPr id="284" name="Line 284"/>
            <p:cNvSpPr>
              <a:spLocks noChangeShapeType="1"/>
            </p:cNvSpPr>
            <p:nvPr/>
          </p:nvSpPr>
          <p:spPr bwMode="gray">
            <a:xfrm flipH="1" flipV="1">
              <a:off x="7088188" y="3698875"/>
              <a:ext cx="0" cy="21590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85" name="Line 285"/>
            <p:cNvSpPr>
              <a:spLocks noChangeShapeType="1"/>
            </p:cNvSpPr>
            <p:nvPr/>
          </p:nvSpPr>
          <p:spPr bwMode="gray">
            <a:xfrm flipH="1">
              <a:off x="7034213" y="3768725"/>
              <a:ext cx="52387"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86" name="Line 286"/>
            <p:cNvSpPr>
              <a:spLocks noChangeShapeType="1"/>
            </p:cNvSpPr>
            <p:nvPr/>
          </p:nvSpPr>
          <p:spPr bwMode="gray">
            <a:xfrm flipH="1">
              <a:off x="7035800" y="3698875"/>
              <a:ext cx="52388"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71" name="Rectangle 287"/>
            <p:cNvSpPr>
              <a:spLocks noChangeArrowheads="1"/>
            </p:cNvSpPr>
            <p:nvPr/>
          </p:nvSpPr>
          <p:spPr bwMode="gray">
            <a:xfrm flipH="1">
              <a:off x="8013573" y="3694017"/>
              <a:ext cx="17398" cy="88847"/>
            </a:xfrm>
            <a:prstGeom prst="rect">
              <a:avLst/>
            </a:prstGeom>
            <a:noFill/>
            <a:ln w="9525">
              <a:solidFill>
                <a:schemeClr val="bg1"/>
              </a:solidFill>
              <a:miter lim="800000"/>
              <a:headEnd/>
              <a:tailEnd/>
            </a:ln>
          </p:spPr>
          <p:txBody>
            <a:bodyPr wrap="none" anchor="ctr"/>
            <a:lstStyle/>
            <a:p>
              <a:endParaRPr lang="en-MY"/>
            </a:p>
          </p:txBody>
        </p:sp>
        <p:sp>
          <p:nvSpPr>
            <p:cNvPr id="20772" name="Rectangle 288"/>
            <p:cNvSpPr>
              <a:spLocks noChangeArrowheads="1"/>
            </p:cNvSpPr>
            <p:nvPr/>
          </p:nvSpPr>
          <p:spPr bwMode="gray">
            <a:xfrm flipH="1">
              <a:off x="7937539" y="3694017"/>
              <a:ext cx="17398" cy="88847"/>
            </a:xfrm>
            <a:prstGeom prst="rect">
              <a:avLst/>
            </a:prstGeom>
            <a:noFill/>
            <a:ln w="9525">
              <a:solidFill>
                <a:schemeClr val="bg1"/>
              </a:solidFill>
              <a:miter lim="800000"/>
              <a:headEnd/>
              <a:tailEnd/>
            </a:ln>
          </p:spPr>
          <p:txBody>
            <a:bodyPr wrap="none" anchor="ctr"/>
            <a:lstStyle/>
            <a:p>
              <a:endParaRPr lang="en-MY"/>
            </a:p>
          </p:txBody>
        </p:sp>
        <p:sp>
          <p:nvSpPr>
            <p:cNvPr id="20773" name="Rectangle 289"/>
            <p:cNvSpPr>
              <a:spLocks noChangeArrowheads="1"/>
            </p:cNvSpPr>
            <p:nvPr/>
          </p:nvSpPr>
          <p:spPr bwMode="gray">
            <a:xfrm flipH="1">
              <a:off x="8015506" y="3535362"/>
              <a:ext cx="17398" cy="88847"/>
            </a:xfrm>
            <a:prstGeom prst="rect">
              <a:avLst/>
            </a:prstGeom>
            <a:noFill/>
            <a:ln w="9525">
              <a:solidFill>
                <a:schemeClr val="bg1"/>
              </a:solidFill>
              <a:miter lim="800000"/>
              <a:headEnd/>
              <a:tailEnd/>
            </a:ln>
          </p:spPr>
          <p:txBody>
            <a:bodyPr wrap="none" anchor="ctr"/>
            <a:lstStyle/>
            <a:p>
              <a:endParaRPr lang="en-MY"/>
            </a:p>
          </p:txBody>
        </p:sp>
        <p:sp>
          <p:nvSpPr>
            <p:cNvPr id="20774" name="Rectangle 290"/>
            <p:cNvSpPr>
              <a:spLocks noChangeArrowheads="1"/>
            </p:cNvSpPr>
            <p:nvPr/>
          </p:nvSpPr>
          <p:spPr bwMode="gray">
            <a:xfrm flipH="1">
              <a:off x="7938827" y="3535362"/>
              <a:ext cx="17398" cy="88847"/>
            </a:xfrm>
            <a:prstGeom prst="rect">
              <a:avLst/>
            </a:prstGeom>
            <a:noFill/>
            <a:ln w="9525">
              <a:solidFill>
                <a:schemeClr val="bg1"/>
              </a:solidFill>
              <a:miter lim="800000"/>
              <a:headEnd/>
              <a:tailEnd/>
            </a:ln>
          </p:spPr>
          <p:txBody>
            <a:bodyPr wrap="none" anchor="ctr"/>
            <a:lstStyle/>
            <a:p>
              <a:endParaRPr lang="en-MY"/>
            </a:p>
          </p:txBody>
        </p:sp>
        <p:sp>
          <p:nvSpPr>
            <p:cNvPr id="20775" name="Rectangle 291"/>
            <p:cNvSpPr>
              <a:spLocks noChangeArrowheads="1"/>
            </p:cNvSpPr>
            <p:nvPr/>
          </p:nvSpPr>
          <p:spPr bwMode="gray">
            <a:xfrm flipH="1">
              <a:off x="8015506" y="3384463"/>
              <a:ext cx="17398" cy="87437"/>
            </a:xfrm>
            <a:prstGeom prst="rect">
              <a:avLst/>
            </a:prstGeom>
            <a:noFill/>
            <a:ln w="9525">
              <a:solidFill>
                <a:schemeClr val="bg1"/>
              </a:solidFill>
              <a:miter lim="800000"/>
              <a:headEnd/>
              <a:tailEnd/>
            </a:ln>
          </p:spPr>
          <p:txBody>
            <a:bodyPr wrap="none" anchor="ctr"/>
            <a:lstStyle/>
            <a:p>
              <a:endParaRPr lang="en-MY"/>
            </a:p>
          </p:txBody>
        </p:sp>
        <p:sp>
          <p:nvSpPr>
            <p:cNvPr id="20776" name="Rectangle 292"/>
            <p:cNvSpPr>
              <a:spLocks noChangeArrowheads="1"/>
            </p:cNvSpPr>
            <p:nvPr/>
          </p:nvSpPr>
          <p:spPr bwMode="gray">
            <a:xfrm flipH="1">
              <a:off x="7938827" y="3384463"/>
              <a:ext cx="17398" cy="87437"/>
            </a:xfrm>
            <a:prstGeom prst="rect">
              <a:avLst/>
            </a:prstGeom>
            <a:noFill/>
            <a:ln w="9525">
              <a:solidFill>
                <a:schemeClr val="bg1"/>
              </a:solidFill>
              <a:miter lim="800000"/>
              <a:headEnd/>
              <a:tailEnd/>
            </a:ln>
          </p:spPr>
          <p:txBody>
            <a:bodyPr wrap="none" anchor="ctr"/>
            <a:lstStyle/>
            <a:p>
              <a:endParaRPr lang="en-MY"/>
            </a:p>
          </p:txBody>
        </p:sp>
        <p:sp>
          <p:nvSpPr>
            <p:cNvPr id="20777" name="Rectangle 293"/>
            <p:cNvSpPr>
              <a:spLocks noChangeArrowheads="1"/>
            </p:cNvSpPr>
            <p:nvPr/>
          </p:nvSpPr>
          <p:spPr bwMode="gray">
            <a:xfrm flipH="1">
              <a:off x="8015506" y="3230744"/>
              <a:ext cx="17398" cy="90257"/>
            </a:xfrm>
            <a:prstGeom prst="rect">
              <a:avLst/>
            </a:prstGeom>
            <a:noFill/>
            <a:ln w="9525">
              <a:solidFill>
                <a:schemeClr val="bg1"/>
              </a:solidFill>
              <a:miter lim="800000"/>
              <a:headEnd/>
              <a:tailEnd/>
            </a:ln>
          </p:spPr>
          <p:txBody>
            <a:bodyPr wrap="none" anchor="ctr"/>
            <a:lstStyle/>
            <a:p>
              <a:endParaRPr lang="en-MY"/>
            </a:p>
          </p:txBody>
        </p:sp>
        <p:sp>
          <p:nvSpPr>
            <p:cNvPr id="20778" name="Rectangle 294"/>
            <p:cNvSpPr>
              <a:spLocks noChangeArrowheads="1"/>
            </p:cNvSpPr>
            <p:nvPr/>
          </p:nvSpPr>
          <p:spPr bwMode="gray">
            <a:xfrm flipH="1">
              <a:off x="7938827" y="3230744"/>
              <a:ext cx="17398" cy="90257"/>
            </a:xfrm>
            <a:prstGeom prst="rect">
              <a:avLst/>
            </a:prstGeom>
            <a:noFill/>
            <a:ln w="9525">
              <a:solidFill>
                <a:schemeClr val="bg1"/>
              </a:solidFill>
              <a:miter lim="800000"/>
              <a:headEnd/>
              <a:tailEnd/>
            </a:ln>
          </p:spPr>
          <p:txBody>
            <a:bodyPr wrap="none" anchor="ctr"/>
            <a:lstStyle/>
            <a:p>
              <a:endParaRPr lang="en-MY"/>
            </a:p>
          </p:txBody>
        </p:sp>
        <p:sp>
          <p:nvSpPr>
            <p:cNvPr id="20779" name="Rectangle 295"/>
            <p:cNvSpPr>
              <a:spLocks noChangeArrowheads="1"/>
            </p:cNvSpPr>
            <p:nvPr/>
          </p:nvSpPr>
          <p:spPr bwMode="gray">
            <a:xfrm flipH="1">
              <a:off x="8015506" y="3087601"/>
              <a:ext cx="17398" cy="88847"/>
            </a:xfrm>
            <a:prstGeom prst="rect">
              <a:avLst/>
            </a:prstGeom>
            <a:noFill/>
            <a:ln w="9525">
              <a:solidFill>
                <a:schemeClr val="bg1"/>
              </a:solidFill>
              <a:miter lim="800000"/>
              <a:headEnd/>
              <a:tailEnd/>
            </a:ln>
          </p:spPr>
          <p:txBody>
            <a:bodyPr wrap="none" anchor="ctr"/>
            <a:lstStyle/>
            <a:p>
              <a:endParaRPr lang="en-MY"/>
            </a:p>
          </p:txBody>
        </p:sp>
        <p:sp>
          <p:nvSpPr>
            <p:cNvPr id="20780" name="Rectangle 296"/>
            <p:cNvSpPr>
              <a:spLocks noChangeArrowheads="1"/>
            </p:cNvSpPr>
            <p:nvPr/>
          </p:nvSpPr>
          <p:spPr bwMode="gray">
            <a:xfrm flipH="1">
              <a:off x="7938827" y="3087601"/>
              <a:ext cx="17398" cy="88847"/>
            </a:xfrm>
            <a:prstGeom prst="rect">
              <a:avLst/>
            </a:prstGeom>
            <a:noFill/>
            <a:ln w="9525">
              <a:solidFill>
                <a:schemeClr val="bg1"/>
              </a:solidFill>
              <a:miter lim="800000"/>
              <a:headEnd/>
              <a:tailEnd/>
            </a:ln>
          </p:spPr>
          <p:txBody>
            <a:bodyPr wrap="none" anchor="ctr"/>
            <a:lstStyle/>
            <a:p>
              <a:endParaRPr lang="en-MY"/>
            </a:p>
          </p:txBody>
        </p:sp>
        <p:sp>
          <p:nvSpPr>
            <p:cNvPr id="20781" name="Rectangle 297"/>
            <p:cNvSpPr>
              <a:spLocks noChangeArrowheads="1"/>
            </p:cNvSpPr>
            <p:nvPr/>
          </p:nvSpPr>
          <p:spPr bwMode="gray">
            <a:xfrm flipH="1">
              <a:off x="8015506" y="2947985"/>
              <a:ext cx="17398" cy="87437"/>
            </a:xfrm>
            <a:prstGeom prst="rect">
              <a:avLst/>
            </a:prstGeom>
            <a:noFill/>
            <a:ln w="9525">
              <a:solidFill>
                <a:schemeClr val="bg1"/>
              </a:solidFill>
              <a:miter lim="800000"/>
              <a:headEnd/>
              <a:tailEnd/>
            </a:ln>
          </p:spPr>
          <p:txBody>
            <a:bodyPr wrap="none" anchor="ctr"/>
            <a:lstStyle/>
            <a:p>
              <a:endParaRPr lang="en-MY"/>
            </a:p>
          </p:txBody>
        </p:sp>
        <p:sp>
          <p:nvSpPr>
            <p:cNvPr id="20782" name="Rectangle 298"/>
            <p:cNvSpPr>
              <a:spLocks noChangeArrowheads="1"/>
            </p:cNvSpPr>
            <p:nvPr/>
          </p:nvSpPr>
          <p:spPr bwMode="gray">
            <a:xfrm flipH="1">
              <a:off x="7938827" y="2947985"/>
              <a:ext cx="17398" cy="87437"/>
            </a:xfrm>
            <a:prstGeom prst="rect">
              <a:avLst/>
            </a:prstGeom>
            <a:noFill/>
            <a:ln w="9525">
              <a:solidFill>
                <a:schemeClr val="bg1"/>
              </a:solidFill>
              <a:miter lim="800000"/>
              <a:headEnd/>
              <a:tailEnd/>
            </a:ln>
          </p:spPr>
          <p:txBody>
            <a:bodyPr wrap="none" anchor="ctr"/>
            <a:lstStyle/>
            <a:p>
              <a:endParaRPr lang="en-MY"/>
            </a:p>
          </p:txBody>
        </p:sp>
        <p:sp>
          <p:nvSpPr>
            <p:cNvPr id="20783" name="Rectangle 299"/>
            <p:cNvSpPr>
              <a:spLocks noChangeArrowheads="1"/>
            </p:cNvSpPr>
            <p:nvPr/>
          </p:nvSpPr>
          <p:spPr bwMode="gray">
            <a:xfrm flipH="1">
              <a:off x="7876968" y="2931767"/>
              <a:ext cx="202974" cy="925841"/>
            </a:xfrm>
            <a:prstGeom prst="rect">
              <a:avLst/>
            </a:prstGeom>
            <a:noFill/>
            <a:ln w="9525">
              <a:solidFill>
                <a:schemeClr val="bg1"/>
              </a:solidFill>
              <a:miter lim="800000"/>
              <a:headEnd/>
              <a:tailEnd/>
            </a:ln>
          </p:spPr>
          <p:txBody>
            <a:bodyPr wrap="none" anchor="ctr"/>
            <a:lstStyle/>
            <a:p>
              <a:endParaRPr lang="en-MY"/>
            </a:p>
          </p:txBody>
        </p:sp>
        <p:sp>
          <p:nvSpPr>
            <p:cNvPr id="300" name="Line 300"/>
            <p:cNvSpPr>
              <a:spLocks noChangeShapeType="1"/>
            </p:cNvSpPr>
            <p:nvPr/>
          </p:nvSpPr>
          <p:spPr bwMode="gray">
            <a:xfrm flipH="1" flipV="1">
              <a:off x="7035800" y="3698875"/>
              <a:ext cx="0" cy="21590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01" name="Line 301"/>
            <p:cNvSpPr>
              <a:spLocks noChangeShapeType="1"/>
            </p:cNvSpPr>
            <p:nvPr/>
          </p:nvSpPr>
          <p:spPr bwMode="gray">
            <a:xfrm flipH="1" flipV="1">
              <a:off x="7034213" y="2711450"/>
              <a:ext cx="0" cy="96678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02" name="Line 302"/>
            <p:cNvSpPr>
              <a:spLocks noChangeShapeType="1"/>
            </p:cNvSpPr>
            <p:nvPr/>
          </p:nvSpPr>
          <p:spPr bwMode="gray">
            <a:xfrm flipH="1" flipV="1">
              <a:off x="7777163"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03" name="Line 303"/>
            <p:cNvSpPr>
              <a:spLocks noChangeShapeType="1"/>
            </p:cNvSpPr>
            <p:nvPr/>
          </p:nvSpPr>
          <p:spPr bwMode="gray">
            <a:xfrm flipH="1" flipV="1">
              <a:off x="7723188"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88" name="Arc 304"/>
            <p:cNvSpPr>
              <a:spLocks/>
            </p:cNvSpPr>
            <p:nvPr/>
          </p:nvSpPr>
          <p:spPr bwMode="gray">
            <a:xfrm flipH="1">
              <a:off x="7722966" y="2935292"/>
              <a:ext cx="54126" cy="25385"/>
            </a:xfrm>
            <a:custGeom>
              <a:avLst/>
              <a:gdLst>
                <a:gd name="T0" fmla="*/ 0 w 42679"/>
                <a:gd name="T1" fmla="*/ 31 h 21600"/>
                <a:gd name="T2" fmla="*/ 107 w 42679"/>
                <a:gd name="T3" fmla="*/ 39 h 21600"/>
                <a:gd name="T4" fmla="*/ 52 w 42679"/>
                <a:gd name="T5" fmla="*/ 39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305" name="Line 305"/>
            <p:cNvSpPr>
              <a:spLocks noChangeShapeType="1"/>
            </p:cNvSpPr>
            <p:nvPr/>
          </p:nvSpPr>
          <p:spPr bwMode="gray">
            <a:xfrm flipH="1" flipV="1">
              <a:off x="7621588"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06" name="Line 306"/>
            <p:cNvSpPr>
              <a:spLocks noChangeShapeType="1"/>
            </p:cNvSpPr>
            <p:nvPr/>
          </p:nvSpPr>
          <p:spPr bwMode="gray">
            <a:xfrm flipH="1" flipV="1">
              <a:off x="7567613"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91" name="Arc 307"/>
            <p:cNvSpPr>
              <a:spLocks/>
            </p:cNvSpPr>
            <p:nvPr/>
          </p:nvSpPr>
          <p:spPr bwMode="gray">
            <a:xfrm flipH="1">
              <a:off x="7567674" y="2935292"/>
              <a:ext cx="54126" cy="25385"/>
            </a:xfrm>
            <a:custGeom>
              <a:avLst/>
              <a:gdLst>
                <a:gd name="T0" fmla="*/ 0 w 42679"/>
                <a:gd name="T1" fmla="*/ 31 h 21600"/>
                <a:gd name="T2" fmla="*/ 107 w 42679"/>
                <a:gd name="T3" fmla="*/ 39 h 21600"/>
                <a:gd name="T4" fmla="*/ 52 w 42679"/>
                <a:gd name="T5" fmla="*/ 39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308" name="Line 308"/>
            <p:cNvSpPr>
              <a:spLocks noChangeShapeType="1"/>
            </p:cNvSpPr>
            <p:nvPr/>
          </p:nvSpPr>
          <p:spPr bwMode="gray">
            <a:xfrm flipH="1" flipV="1">
              <a:off x="7466013"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09" name="Line 309"/>
            <p:cNvSpPr>
              <a:spLocks noChangeShapeType="1"/>
            </p:cNvSpPr>
            <p:nvPr/>
          </p:nvSpPr>
          <p:spPr bwMode="gray">
            <a:xfrm flipH="1" flipV="1">
              <a:off x="7412038"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94" name="Arc 310"/>
            <p:cNvSpPr>
              <a:spLocks/>
            </p:cNvSpPr>
            <p:nvPr/>
          </p:nvSpPr>
          <p:spPr bwMode="gray">
            <a:xfrm flipH="1">
              <a:off x="7411739" y="2935292"/>
              <a:ext cx="54126" cy="25385"/>
            </a:xfrm>
            <a:custGeom>
              <a:avLst/>
              <a:gdLst>
                <a:gd name="T0" fmla="*/ 0 w 42679"/>
                <a:gd name="T1" fmla="*/ 31 h 21600"/>
                <a:gd name="T2" fmla="*/ 107 w 42679"/>
                <a:gd name="T3" fmla="*/ 39 h 21600"/>
                <a:gd name="T4" fmla="*/ 52 w 42679"/>
                <a:gd name="T5" fmla="*/ 39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311" name="Line 311"/>
            <p:cNvSpPr>
              <a:spLocks noChangeShapeType="1"/>
            </p:cNvSpPr>
            <p:nvPr/>
          </p:nvSpPr>
          <p:spPr bwMode="gray">
            <a:xfrm flipH="1" flipV="1">
              <a:off x="7310438"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12" name="Line 312"/>
            <p:cNvSpPr>
              <a:spLocks noChangeShapeType="1"/>
            </p:cNvSpPr>
            <p:nvPr/>
          </p:nvSpPr>
          <p:spPr bwMode="gray">
            <a:xfrm flipH="1" flipV="1">
              <a:off x="7256463"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797" name="Arc 313"/>
            <p:cNvSpPr>
              <a:spLocks/>
            </p:cNvSpPr>
            <p:nvPr/>
          </p:nvSpPr>
          <p:spPr bwMode="gray">
            <a:xfrm flipH="1">
              <a:off x="7256447" y="2935292"/>
              <a:ext cx="54126" cy="25385"/>
            </a:xfrm>
            <a:custGeom>
              <a:avLst/>
              <a:gdLst>
                <a:gd name="T0" fmla="*/ 0 w 42679"/>
                <a:gd name="T1" fmla="*/ 31 h 21600"/>
                <a:gd name="T2" fmla="*/ 107 w 42679"/>
                <a:gd name="T3" fmla="*/ 39 h 21600"/>
                <a:gd name="T4" fmla="*/ 52 w 42679"/>
                <a:gd name="T5" fmla="*/ 39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314" name="Line 314"/>
            <p:cNvSpPr>
              <a:spLocks noChangeShapeType="1"/>
            </p:cNvSpPr>
            <p:nvPr/>
          </p:nvSpPr>
          <p:spPr bwMode="gray">
            <a:xfrm flipH="1" flipV="1">
              <a:off x="7154863"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15" name="Line 315"/>
            <p:cNvSpPr>
              <a:spLocks noChangeShapeType="1"/>
            </p:cNvSpPr>
            <p:nvPr/>
          </p:nvSpPr>
          <p:spPr bwMode="gray">
            <a:xfrm flipH="1" flipV="1">
              <a:off x="7100888" y="2952750"/>
              <a:ext cx="0" cy="898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800" name="Arc 316"/>
            <p:cNvSpPr>
              <a:spLocks/>
            </p:cNvSpPr>
            <p:nvPr/>
          </p:nvSpPr>
          <p:spPr bwMode="gray">
            <a:xfrm flipH="1">
              <a:off x="7101156" y="2935292"/>
              <a:ext cx="54126" cy="25385"/>
            </a:xfrm>
            <a:custGeom>
              <a:avLst/>
              <a:gdLst>
                <a:gd name="T0" fmla="*/ 0 w 42679"/>
                <a:gd name="T1" fmla="*/ 31 h 21600"/>
                <a:gd name="T2" fmla="*/ 107 w 42679"/>
                <a:gd name="T3" fmla="*/ 39 h 21600"/>
                <a:gd name="T4" fmla="*/ 52 w 42679"/>
                <a:gd name="T5" fmla="*/ 39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20801" name="Rectangle 317"/>
            <p:cNvSpPr>
              <a:spLocks noChangeArrowheads="1"/>
            </p:cNvSpPr>
            <p:nvPr/>
          </p:nvSpPr>
          <p:spPr bwMode="gray">
            <a:xfrm flipH="1">
              <a:off x="7034142" y="2921190"/>
              <a:ext cx="1079307" cy="9872"/>
            </a:xfrm>
            <a:prstGeom prst="rect">
              <a:avLst/>
            </a:prstGeom>
            <a:noFill/>
            <a:ln w="9525">
              <a:solidFill>
                <a:schemeClr val="bg1"/>
              </a:solidFill>
              <a:miter lim="800000"/>
              <a:headEnd/>
              <a:tailEnd/>
            </a:ln>
          </p:spPr>
          <p:txBody>
            <a:bodyPr wrap="none" anchor="ctr"/>
            <a:lstStyle/>
            <a:p>
              <a:endParaRPr lang="en-MY"/>
            </a:p>
          </p:txBody>
        </p:sp>
        <p:sp>
          <p:nvSpPr>
            <p:cNvPr id="20802" name="Rectangle 318"/>
            <p:cNvSpPr>
              <a:spLocks noChangeArrowheads="1"/>
            </p:cNvSpPr>
            <p:nvPr/>
          </p:nvSpPr>
          <p:spPr bwMode="gray">
            <a:xfrm flipH="1">
              <a:off x="7034142" y="2903561"/>
              <a:ext cx="1079307" cy="28911"/>
            </a:xfrm>
            <a:prstGeom prst="rect">
              <a:avLst/>
            </a:prstGeom>
            <a:noFill/>
            <a:ln w="9525">
              <a:solidFill>
                <a:schemeClr val="bg1"/>
              </a:solidFill>
              <a:miter lim="800000"/>
              <a:headEnd/>
              <a:tailEnd/>
            </a:ln>
          </p:spPr>
          <p:txBody>
            <a:bodyPr wrap="none" anchor="ctr"/>
            <a:lstStyle/>
            <a:p>
              <a:endParaRPr lang="en-MY"/>
            </a:p>
          </p:txBody>
        </p:sp>
        <p:sp>
          <p:nvSpPr>
            <p:cNvPr id="20803" name="Rectangle 319"/>
            <p:cNvSpPr>
              <a:spLocks noChangeArrowheads="1"/>
            </p:cNvSpPr>
            <p:nvPr/>
          </p:nvSpPr>
          <p:spPr bwMode="gray">
            <a:xfrm flipH="1">
              <a:off x="7034142" y="2892279"/>
              <a:ext cx="1079307" cy="9872"/>
            </a:xfrm>
            <a:prstGeom prst="rect">
              <a:avLst/>
            </a:prstGeom>
            <a:noFill/>
            <a:ln w="9525">
              <a:solidFill>
                <a:schemeClr val="bg1"/>
              </a:solidFill>
              <a:miter lim="800000"/>
              <a:headEnd/>
              <a:tailEnd/>
            </a:ln>
          </p:spPr>
          <p:txBody>
            <a:bodyPr wrap="none" anchor="ctr"/>
            <a:lstStyle/>
            <a:p>
              <a:endParaRPr lang="en-MY"/>
            </a:p>
          </p:txBody>
        </p:sp>
        <p:sp>
          <p:nvSpPr>
            <p:cNvPr id="20804" name="Rectangle 320"/>
            <p:cNvSpPr>
              <a:spLocks noChangeArrowheads="1"/>
            </p:cNvSpPr>
            <p:nvPr/>
          </p:nvSpPr>
          <p:spPr bwMode="gray">
            <a:xfrm flipH="1">
              <a:off x="8015506"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05" name="Rectangle 321"/>
            <p:cNvSpPr>
              <a:spLocks noChangeArrowheads="1"/>
            </p:cNvSpPr>
            <p:nvPr/>
          </p:nvSpPr>
          <p:spPr bwMode="gray">
            <a:xfrm flipH="1">
              <a:off x="7937539"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06" name="Rectangle 322"/>
            <p:cNvSpPr>
              <a:spLocks noChangeArrowheads="1"/>
            </p:cNvSpPr>
            <p:nvPr/>
          </p:nvSpPr>
          <p:spPr bwMode="gray">
            <a:xfrm flipH="1">
              <a:off x="7859571"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07" name="Rectangle 323"/>
            <p:cNvSpPr>
              <a:spLocks noChangeArrowheads="1"/>
            </p:cNvSpPr>
            <p:nvPr/>
          </p:nvSpPr>
          <p:spPr bwMode="gray">
            <a:xfrm flipH="1">
              <a:off x="7782247"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08" name="Rectangle 324"/>
            <p:cNvSpPr>
              <a:spLocks noChangeArrowheads="1"/>
            </p:cNvSpPr>
            <p:nvPr/>
          </p:nvSpPr>
          <p:spPr bwMode="gray">
            <a:xfrm flipH="1">
              <a:off x="7704279"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09" name="Rectangle 325"/>
            <p:cNvSpPr>
              <a:spLocks noChangeArrowheads="1"/>
            </p:cNvSpPr>
            <p:nvPr/>
          </p:nvSpPr>
          <p:spPr bwMode="gray">
            <a:xfrm flipH="1">
              <a:off x="7626311"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10" name="Rectangle 326"/>
            <p:cNvSpPr>
              <a:spLocks noChangeArrowheads="1"/>
            </p:cNvSpPr>
            <p:nvPr/>
          </p:nvSpPr>
          <p:spPr bwMode="gray">
            <a:xfrm flipH="1">
              <a:off x="7548344"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11" name="Rectangle 327"/>
            <p:cNvSpPr>
              <a:spLocks noChangeArrowheads="1"/>
            </p:cNvSpPr>
            <p:nvPr/>
          </p:nvSpPr>
          <p:spPr bwMode="gray">
            <a:xfrm flipH="1">
              <a:off x="7472309"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12" name="Rectangle 328"/>
            <p:cNvSpPr>
              <a:spLocks noChangeArrowheads="1"/>
            </p:cNvSpPr>
            <p:nvPr/>
          </p:nvSpPr>
          <p:spPr bwMode="gray">
            <a:xfrm flipH="1">
              <a:off x="7393052"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13" name="Rectangle 329"/>
            <p:cNvSpPr>
              <a:spLocks noChangeArrowheads="1"/>
            </p:cNvSpPr>
            <p:nvPr/>
          </p:nvSpPr>
          <p:spPr bwMode="gray">
            <a:xfrm flipH="1">
              <a:off x="7315084"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14" name="Rectangle 330"/>
            <p:cNvSpPr>
              <a:spLocks noChangeArrowheads="1"/>
            </p:cNvSpPr>
            <p:nvPr/>
          </p:nvSpPr>
          <p:spPr bwMode="gray">
            <a:xfrm flipH="1">
              <a:off x="7237116"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15" name="Rectangle 331"/>
            <p:cNvSpPr>
              <a:spLocks noChangeArrowheads="1"/>
            </p:cNvSpPr>
            <p:nvPr/>
          </p:nvSpPr>
          <p:spPr bwMode="gray">
            <a:xfrm flipH="1">
              <a:off x="7161082"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16" name="Rectangle 332"/>
            <p:cNvSpPr>
              <a:spLocks noChangeArrowheads="1"/>
            </p:cNvSpPr>
            <p:nvPr/>
          </p:nvSpPr>
          <p:spPr bwMode="gray">
            <a:xfrm flipH="1">
              <a:off x="7083114" y="2790740"/>
              <a:ext cx="17398" cy="88847"/>
            </a:xfrm>
            <a:prstGeom prst="rect">
              <a:avLst/>
            </a:prstGeom>
            <a:noFill/>
            <a:ln w="9525">
              <a:solidFill>
                <a:schemeClr val="bg1"/>
              </a:solidFill>
              <a:miter lim="800000"/>
              <a:headEnd/>
              <a:tailEnd/>
            </a:ln>
          </p:spPr>
          <p:txBody>
            <a:bodyPr wrap="none" anchor="ctr"/>
            <a:lstStyle/>
            <a:p>
              <a:endParaRPr lang="en-MY"/>
            </a:p>
          </p:txBody>
        </p:sp>
        <p:sp>
          <p:nvSpPr>
            <p:cNvPr id="20817" name="Rectangle 333"/>
            <p:cNvSpPr>
              <a:spLocks noChangeArrowheads="1"/>
            </p:cNvSpPr>
            <p:nvPr/>
          </p:nvSpPr>
          <p:spPr bwMode="gray">
            <a:xfrm flipH="1">
              <a:off x="7034142" y="2733624"/>
              <a:ext cx="1046445" cy="9872"/>
            </a:xfrm>
            <a:prstGeom prst="rect">
              <a:avLst/>
            </a:prstGeom>
            <a:noFill/>
            <a:ln w="9525">
              <a:solidFill>
                <a:schemeClr val="bg1"/>
              </a:solidFill>
              <a:miter lim="800000"/>
              <a:headEnd/>
              <a:tailEnd/>
            </a:ln>
          </p:spPr>
          <p:txBody>
            <a:bodyPr wrap="none" anchor="ctr"/>
            <a:lstStyle/>
            <a:p>
              <a:endParaRPr lang="en-MY"/>
            </a:p>
          </p:txBody>
        </p:sp>
        <p:sp>
          <p:nvSpPr>
            <p:cNvPr id="20818" name="Rectangle 334"/>
            <p:cNvSpPr>
              <a:spLocks noChangeArrowheads="1"/>
            </p:cNvSpPr>
            <p:nvPr/>
          </p:nvSpPr>
          <p:spPr bwMode="gray">
            <a:xfrm flipH="1">
              <a:off x="7034142" y="2492468"/>
              <a:ext cx="844759" cy="242566"/>
            </a:xfrm>
            <a:prstGeom prst="rect">
              <a:avLst/>
            </a:prstGeom>
            <a:noFill/>
            <a:ln w="9525">
              <a:solidFill>
                <a:schemeClr val="bg1"/>
              </a:solidFill>
              <a:miter lim="800000"/>
              <a:headEnd/>
              <a:tailEnd/>
            </a:ln>
          </p:spPr>
          <p:txBody>
            <a:bodyPr wrap="none" anchor="ctr"/>
            <a:lstStyle/>
            <a:p>
              <a:endParaRPr lang="en-MY"/>
            </a:p>
          </p:txBody>
        </p:sp>
        <p:sp>
          <p:nvSpPr>
            <p:cNvPr id="20819" name="Freeform 335"/>
            <p:cNvSpPr>
              <a:spLocks/>
            </p:cNvSpPr>
            <p:nvPr/>
          </p:nvSpPr>
          <p:spPr bwMode="gray">
            <a:xfrm flipH="1">
              <a:off x="8063189" y="2743496"/>
              <a:ext cx="33507" cy="145963"/>
            </a:xfrm>
            <a:custGeom>
              <a:avLst/>
              <a:gdLst>
                <a:gd name="T0" fmla="*/ 0 w 52"/>
                <a:gd name="T1" fmla="*/ 145963 h 208"/>
                <a:gd name="T2" fmla="*/ 0 w 52"/>
                <a:gd name="T3" fmla="*/ 94736 h 208"/>
                <a:gd name="T4" fmla="*/ 33507 w 52"/>
                <a:gd name="T5" fmla="*/ 94736 h 208"/>
                <a:gd name="T6" fmla="*/ 33507 w 52"/>
                <a:gd name="T7" fmla="*/ 0 h 208"/>
                <a:gd name="T8" fmla="*/ 0 60000 65536"/>
                <a:gd name="T9" fmla="*/ 0 60000 65536"/>
                <a:gd name="T10" fmla="*/ 0 60000 65536"/>
                <a:gd name="T11" fmla="*/ 0 60000 65536"/>
                <a:gd name="T12" fmla="*/ 0 w 52"/>
                <a:gd name="T13" fmla="*/ 0 h 208"/>
                <a:gd name="T14" fmla="*/ 52 w 52"/>
                <a:gd name="T15" fmla="*/ 208 h 208"/>
              </a:gdLst>
              <a:ahLst/>
              <a:cxnLst>
                <a:cxn ang="T8">
                  <a:pos x="T0" y="T1"/>
                </a:cxn>
                <a:cxn ang="T9">
                  <a:pos x="T2" y="T3"/>
                </a:cxn>
                <a:cxn ang="T10">
                  <a:pos x="T4" y="T5"/>
                </a:cxn>
                <a:cxn ang="T11">
                  <a:pos x="T6" y="T7"/>
                </a:cxn>
              </a:cxnLst>
              <a:rect l="T12" t="T13" r="T14" b="T15"/>
              <a:pathLst>
                <a:path w="52" h="208">
                  <a:moveTo>
                    <a:pt x="0" y="208"/>
                  </a:moveTo>
                  <a:lnTo>
                    <a:pt x="0" y="135"/>
                  </a:lnTo>
                  <a:lnTo>
                    <a:pt x="52" y="135"/>
                  </a:lnTo>
                  <a:lnTo>
                    <a:pt x="52" y="0"/>
                  </a:lnTo>
                </a:path>
              </a:pathLst>
            </a:custGeom>
            <a:noFill/>
            <a:ln w="9525">
              <a:solidFill>
                <a:schemeClr val="bg1"/>
              </a:solidFill>
              <a:round/>
              <a:headEnd/>
              <a:tailEnd/>
            </a:ln>
          </p:spPr>
          <p:txBody>
            <a:bodyPr/>
            <a:lstStyle/>
            <a:p>
              <a:endParaRPr lang="en-US"/>
            </a:p>
          </p:txBody>
        </p:sp>
        <p:sp>
          <p:nvSpPr>
            <p:cNvPr id="20820" name="Freeform 336"/>
            <p:cNvSpPr>
              <a:spLocks/>
            </p:cNvSpPr>
            <p:nvPr/>
          </p:nvSpPr>
          <p:spPr bwMode="gray">
            <a:xfrm flipH="1">
              <a:off x="7878902" y="2492468"/>
              <a:ext cx="202974" cy="238335"/>
            </a:xfrm>
            <a:custGeom>
              <a:avLst/>
              <a:gdLst>
                <a:gd name="T0" fmla="*/ 0 w 314"/>
                <a:gd name="T1" fmla="*/ 238335 h 337"/>
                <a:gd name="T2" fmla="*/ 0 w 314"/>
                <a:gd name="T3" fmla="*/ 206510 h 337"/>
                <a:gd name="T4" fmla="*/ 28442 w 314"/>
                <a:gd name="T5" fmla="*/ 206510 h 337"/>
                <a:gd name="T6" fmla="*/ 28442 w 314"/>
                <a:gd name="T7" fmla="*/ 72137 h 337"/>
                <a:gd name="T8" fmla="*/ 13575 w 314"/>
                <a:gd name="T9" fmla="*/ 72137 h 337"/>
                <a:gd name="T10" fmla="*/ 14221 w 314"/>
                <a:gd name="T11" fmla="*/ 40312 h 337"/>
                <a:gd name="T12" fmla="*/ 55592 w 314"/>
                <a:gd name="T13" fmla="*/ 40312 h 337"/>
                <a:gd name="T14" fmla="*/ 55592 w 314"/>
                <a:gd name="T15" fmla="*/ 0 h 337"/>
                <a:gd name="T16" fmla="*/ 202974 w 314"/>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337"/>
                <a:gd name="T29" fmla="*/ 314 w 314"/>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337">
                  <a:moveTo>
                    <a:pt x="0" y="337"/>
                  </a:moveTo>
                  <a:lnTo>
                    <a:pt x="0" y="292"/>
                  </a:lnTo>
                  <a:lnTo>
                    <a:pt x="44" y="292"/>
                  </a:lnTo>
                  <a:lnTo>
                    <a:pt x="44" y="102"/>
                  </a:lnTo>
                  <a:lnTo>
                    <a:pt x="21" y="102"/>
                  </a:lnTo>
                  <a:lnTo>
                    <a:pt x="22" y="57"/>
                  </a:lnTo>
                  <a:lnTo>
                    <a:pt x="86" y="57"/>
                  </a:lnTo>
                  <a:lnTo>
                    <a:pt x="86" y="0"/>
                  </a:lnTo>
                  <a:lnTo>
                    <a:pt x="314" y="0"/>
                  </a:lnTo>
                </a:path>
              </a:pathLst>
            </a:custGeom>
            <a:noFill/>
            <a:ln w="9525">
              <a:solidFill>
                <a:schemeClr val="bg1"/>
              </a:solidFill>
              <a:round/>
              <a:headEnd/>
              <a:tailEnd/>
            </a:ln>
          </p:spPr>
          <p:txBody>
            <a:bodyPr/>
            <a:lstStyle/>
            <a:p>
              <a:endParaRPr lang="en-US"/>
            </a:p>
          </p:txBody>
        </p:sp>
        <p:sp>
          <p:nvSpPr>
            <p:cNvPr id="337" name="Line 337"/>
            <p:cNvSpPr>
              <a:spLocks noChangeShapeType="1"/>
            </p:cNvSpPr>
            <p:nvPr/>
          </p:nvSpPr>
          <p:spPr bwMode="gray">
            <a:xfrm flipH="1" flipV="1">
              <a:off x="7783513"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38" name="Line 338"/>
            <p:cNvSpPr>
              <a:spLocks noChangeShapeType="1"/>
            </p:cNvSpPr>
            <p:nvPr/>
          </p:nvSpPr>
          <p:spPr bwMode="gray">
            <a:xfrm flipH="1" flipV="1">
              <a:off x="7710488"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823" name="Arc 339"/>
            <p:cNvSpPr>
              <a:spLocks/>
            </p:cNvSpPr>
            <p:nvPr/>
          </p:nvSpPr>
          <p:spPr bwMode="gray">
            <a:xfrm flipH="1">
              <a:off x="7710723" y="2524199"/>
              <a:ext cx="72813" cy="35257"/>
            </a:xfrm>
            <a:custGeom>
              <a:avLst/>
              <a:gdLst>
                <a:gd name="T0" fmla="*/ 0 w 42679"/>
                <a:gd name="T1" fmla="*/ 65 h 21600"/>
                <a:gd name="T2" fmla="*/ 196 w 42679"/>
                <a:gd name="T3" fmla="*/ 83 h 21600"/>
                <a:gd name="T4" fmla="*/ 97 w 42679"/>
                <a:gd name="T5" fmla="*/ 8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340" name="Line 340"/>
            <p:cNvSpPr>
              <a:spLocks noChangeShapeType="1"/>
            </p:cNvSpPr>
            <p:nvPr/>
          </p:nvSpPr>
          <p:spPr bwMode="gray">
            <a:xfrm flipH="1">
              <a:off x="7710488" y="2716213"/>
              <a:ext cx="74612"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41" name="Line 341"/>
            <p:cNvSpPr>
              <a:spLocks noChangeShapeType="1"/>
            </p:cNvSpPr>
            <p:nvPr/>
          </p:nvSpPr>
          <p:spPr bwMode="gray">
            <a:xfrm flipH="1" flipV="1">
              <a:off x="7627938"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42" name="Line 342"/>
            <p:cNvSpPr>
              <a:spLocks noChangeShapeType="1"/>
            </p:cNvSpPr>
            <p:nvPr/>
          </p:nvSpPr>
          <p:spPr bwMode="gray">
            <a:xfrm flipH="1" flipV="1">
              <a:off x="7554913"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827" name="Arc 343"/>
            <p:cNvSpPr>
              <a:spLocks/>
            </p:cNvSpPr>
            <p:nvPr/>
          </p:nvSpPr>
          <p:spPr bwMode="gray">
            <a:xfrm flipH="1">
              <a:off x="7553498" y="2524199"/>
              <a:ext cx="74746" cy="35257"/>
            </a:xfrm>
            <a:custGeom>
              <a:avLst/>
              <a:gdLst>
                <a:gd name="T0" fmla="*/ 0 w 42679"/>
                <a:gd name="T1" fmla="*/ 65 h 21600"/>
                <a:gd name="T2" fmla="*/ 201 w 42679"/>
                <a:gd name="T3" fmla="*/ 83 h 21600"/>
                <a:gd name="T4" fmla="*/ 100 w 42679"/>
                <a:gd name="T5" fmla="*/ 8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344" name="Line 344"/>
            <p:cNvSpPr>
              <a:spLocks noChangeShapeType="1"/>
            </p:cNvSpPr>
            <p:nvPr/>
          </p:nvSpPr>
          <p:spPr bwMode="gray">
            <a:xfrm flipH="1">
              <a:off x="7554913" y="2716213"/>
              <a:ext cx="7302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45" name="Line 345"/>
            <p:cNvSpPr>
              <a:spLocks noChangeShapeType="1"/>
            </p:cNvSpPr>
            <p:nvPr/>
          </p:nvSpPr>
          <p:spPr bwMode="gray">
            <a:xfrm flipH="1" flipV="1">
              <a:off x="7473950"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46" name="Line 346"/>
            <p:cNvSpPr>
              <a:spLocks noChangeShapeType="1"/>
            </p:cNvSpPr>
            <p:nvPr/>
          </p:nvSpPr>
          <p:spPr bwMode="gray">
            <a:xfrm flipH="1" flipV="1">
              <a:off x="7400925"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831" name="Arc 347"/>
            <p:cNvSpPr>
              <a:spLocks/>
            </p:cNvSpPr>
            <p:nvPr/>
          </p:nvSpPr>
          <p:spPr bwMode="gray">
            <a:xfrm flipH="1">
              <a:off x="7399496" y="2524199"/>
              <a:ext cx="72813" cy="35257"/>
            </a:xfrm>
            <a:custGeom>
              <a:avLst/>
              <a:gdLst>
                <a:gd name="T0" fmla="*/ 0 w 42679"/>
                <a:gd name="T1" fmla="*/ 65 h 21600"/>
                <a:gd name="T2" fmla="*/ 196 w 42679"/>
                <a:gd name="T3" fmla="*/ 83 h 21600"/>
                <a:gd name="T4" fmla="*/ 97 w 42679"/>
                <a:gd name="T5" fmla="*/ 8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348" name="Line 348"/>
            <p:cNvSpPr>
              <a:spLocks noChangeShapeType="1"/>
            </p:cNvSpPr>
            <p:nvPr/>
          </p:nvSpPr>
          <p:spPr bwMode="gray">
            <a:xfrm flipH="1">
              <a:off x="7400925" y="2716213"/>
              <a:ext cx="7302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49" name="Line 349"/>
            <p:cNvSpPr>
              <a:spLocks noChangeShapeType="1"/>
            </p:cNvSpPr>
            <p:nvPr/>
          </p:nvSpPr>
          <p:spPr bwMode="gray">
            <a:xfrm flipH="1" flipV="1">
              <a:off x="7315200"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50" name="Line 350"/>
            <p:cNvSpPr>
              <a:spLocks noChangeShapeType="1"/>
            </p:cNvSpPr>
            <p:nvPr/>
          </p:nvSpPr>
          <p:spPr bwMode="gray">
            <a:xfrm flipH="1" flipV="1">
              <a:off x="7240588"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835" name="Arc 351"/>
            <p:cNvSpPr>
              <a:spLocks/>
            </p:cNvSpPr>
            <p:nvPr/>
          </p:nvSpPr>
          <p:spPr bwMode="gray">
            <a:xfrm flipH="1">
              <a:off x="7240338" y="2524199"/>
              <a:ext cx="74746" cy="35257"/>
            </a:xfrm>
            <a:custGeom>
              <a:avLst/>
              <a:gdLst>
                <a:gd name="T0" fmla="*/ 0 w 42679"/>
                <a:gd name="T1" fmla="*/ 65 h 21600"/>
                <a:gd name="T2" fmla="*/ 201 w 42679"/>
                <a:gd name="T3" fmla="*/ 83 h 21600"/>
                <a:gd name="T4" fmla="*/ 100 w 42679"/>
                <a:gd name="T5" fmla="*/ 8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352" name="Line 352"/>
            <p:cNvSpPr>
              <a:spLocks noChangeShapeType="1"/>
            </p:cNvSpPr>
            <p:nvPr/>
          </p:nvSpPr>
          <p:spPr bwMode="gray">
            <a:xfrm flipH="1">
              <a:off x="7240588" y="2716213"/>
              <a:ext cx="74612"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53" name="Line 353"/>
            <p:cNvSpPr>
              <a:spLocks noChangeShapeType="1"/>
            </p:cNvSpPr>
            <p:nvPr/>
          </p:nvSpPr>
          <p:spPr bwMode="gray">
            <a:xfrm flipH="1" flipV="1">
              <a:off x="7156450"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54" name="Line 354"/>
            <p:cNvSpPr>
              <a:spLocks noChangeShapeType="1"/>
            </p:cNvSpPr>
            <p:nvPr/>
          </p:nvSpPr>
          <p:spPr bwMode="gray">
            <a:xfrm flipH="1" flipV="1">
              <a:off x="7083425" y="2555875"/>
              <a:ext cx="0" cy="1603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839" name="Arc 355"/>
            <p:cNvSpPr>
              <a:spLocks/>
            </p:cNvSpPr>
            <p:nvPr/>
          </p:nvSpPr>
          <p:spPr bwMode="gray">
            <a:xfrm flipH="1">
              <a:off x="7083114" y="2524199"/>
              <a:ext cx="72813" cy="35257"/>
            </a:xfrm>
            <a:custGeom>
              <a:avLst/>
              <a:gdLst>
                <a:gd name="T0" fmla="*/ 0 w 42679"/>
                <a:gd name="T1" fmla="*/ 65 h 21600"/>
                <a:gd name="T2" fmla="*/ 196 w 42679"/>
                <a:gd name="T3" fmla="*/ 83 h 21600"/>
                <a:gd name="T4" fmla="*/ 97 w 42679"/>
                <a:gd name="T5" fmla="*/ 83 h 21600"/>
                <a:gd name="T6" fmla="*/ 0 60000 65536"/>
                <a:gd name="T7" fmla="*/ 0 60000 65536"/>
                <a:gd name="T8" fmla="*/ 0 60000 65536"/>
                <a:gd name="T9" fmla="*/ 0 w 42679"/>
                <a:gd name="T10" fmla="*/ 0 h 21600"/>
                <a:gd name="T11" fmla="*/ 42679 w 42679"/>
                <a:gd name="T12" fmla="*/ 21600 h 21600"/>
              </a:gdLst>
              <a:ahLst/>
              <a:cxnLst>
                <a:cxn ang="T6">
                  <a:pos x="T0" y="T1"/>
                </a:cxn>
                <a:cxn ang="T7">
                  <a:pos x="T2" y="T3"/>
                </a:cxn>
                <a:cxn ang="T8">
                  <a:pos x="T4" y="T5"/>
                </a:cxn>
              </a:cxnLst>
              <a:rect l="T9" t="T10" r="T11" b="T12"/>
              <a:pathLst>
                <a:path w="42679" h="21600" fill="none" extrusionOk="0">
                  <a:moveTo>
                    <a:pt x="0" y="16884"/>
                  </a:moveTo>
                  <a:cubicBezTo>
                    <a:pt x="2207" y="7015"/>
                    <a:pt x="10966" y="-1"/>
                    <a:pt x="21079" y="0"/>
                  </a:cubicBezTo>
                  <a:cubicBezTo>
                    <a:pt x="33008" y="0"/>
                    <a:pt x="42679" y="9670"/>
                    <a:pt x="42679" y="21600"/>
                  </a:cubicBezTo>
                </a:path>
                <a:path w="42679" h="21600" stroke="0" extrusionOk="0">
                  <a:moveTo>
                    <a:pt x="0" y="16884"/>
                  </a:moveTo>
                  <a:cubicBezTo>
                    <a:pt x="2207" y="7015"/>
                    <a:pt x="10966" y="-1"/>
                    <a:pt x="21079" y="0"/>
                  </a:cubicBezTo>
                  <a:cubicBezTo>
                    <a:pt x="33008" y="0"/>
                    <a:pt x="42679" y="9670"/>
                    <a:pt x="42679" y="21600"/>
                  </a:cubicBezTo>
                  <a:lnTo>
                    <a:pt x="21079" y="21600"/>
                  </a:lnTo>
                  <a:close/>
                </a:path>
              </a:pathLst>
            </a:custGeom>
            <a:noFill/>
            <a:ln w="9525">
              <a:solidFill>
                <a:schemeClr val="bg1"/>
              </a:solidFill>
              <a:round/>
              <a:headEnd/>
              <a:tailEnd/>
            </a:ln>
          </p:spPr>
          <p:txBody>
            <a:bodyPr wrap="none" anchor="ctr"/>
            <a:lstStyle/>
            <a:p>
              <a:endParaRPr lang="en-US"/>
            </a:p>
          </p:txBody>
        </p:sp>
        <p:sp>
          <p:nvSpPr>
            <p:cNvPr id="356" name="Line 356"/>
            <p:cNvSpPr>
              <a:spLocks noChangeShapeType="1"/>
            </p:cNvSpPr>
            <p:nvPr/>
          </p:nvSpPr>
          <p:spPr bwMode="gray">
            <a:xfrm flipH="1">
              <a:off x="7083425" y="2716213"/>
              <a:ext cx="7302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57" name="Line 357"/>
            <p:cNvSpPr>
              <a:spLocks noChangeShapeType="1"/>
            </p:cNvSpPr>
            <p:nvPr/>
          </p:nvSpPr>
          <p:spPr bwMode="gray">
            <a:xfrm flipH="1">
              <a:off x="7927975" y="2733675"/>
              <a:ext cx="7302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58" name="Line 358"/>
            <p:cNvSpPr>
              <a:spLocks noChangeShapeType="1"/>
            </p:cNvSpPr>
            <p:nvPr/>
          </p:nvSpPr>
          <p:spPr bwMode="gray">
            <a:xfrm flipH="1" flipV="1">
              <a:off x="8001000" y="2566988"/>
              <a:ext cx="0" cy="80962"/>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843" name="Arc 359"/>
            <p:cNvSpPr>
              <a:spLocks/>
            </p:cNvSpPr>
            <p:nvPr/>
          </p:nvSpPr>
          <p:spPr bwMode="gray">
            <a:xfrm flipH="1">
              <a:off x="7934317" y="2536891"/>
              <a:ext cx="65081" cy="30321"/>
            </a:xfrm>
            <a:custGeom>
              <a:avLst/>
              <a:gdLst>
                <a:gd name="T0" fmla="*/ 0 w 43200"/>
                <a:gd name="T1" fmla="*/ 56 h 22687"/>
                <a:gd name="T2" fmla="*/ 158 w 43200"/>
                <a:gd name="T3" fmla="*/ 53 h 22687"/>
                <a:gd name="T4" fmla="*/ 78 w 43200"/>
                <a:gd name="T5" fmla="*/ 53 h 22687"/>
                <a:gd name="T6" fmla="*/ 0 60000 65536"/>
                <a:gd name="T7" fmla="*/ 0 60000 65536"/>
                <a:gd name="T8" fmla="*/ 0 60000 65536"/>
                <a:gd name="T9" fmla="*/ 0 w 43200"/>
                <a:gd name="T10" fmla="*/ 0 h 22687"/>
                <a:gd name="T11" fmla="*/ 43200 w 43200"/>
                <a:gd name="T12" fmla="*/ 22687 h 22687"/>
              </a:gdLst>
              <a:ahLst/>
              <a:cxnLst>
                <a:cxn ang="T6">
                  <a:pos x="T0" y="T1"/>
                </a:cxn>
                <a:cxn ang="T7">
                  <a:pos x="T2" y="T3"/>
                </a:cxn>
                <a:cxn ang="T8">
                  <a:pos x="T4" y="T5"/>
                </a:cxn>
              </a:cxnLst>
              <a:rect l="T9" t="T10" r="T11" b="T12"/>
              <a:pathLst>
                <a:path w="43200" h="22687" fill="none" extrusionOk="0">
                  <a:moveTo>
                    <a:pt x="27" y="22686"/>
                  </a:moveTo>
                  <a:cubicBezTo>
                    <a:pt x="9" y="22324"/>
                    <a:pt x="0" y="21962"/>
                    <a:pt x="0" y="21600"/>
                  </a:cubicBezTo>
                  <a:cubicBezTo>
                    <a:pt x="0" y="9670"/>
                    <a:pt x="9670" y="0"/>
                    <a:pt x="21600" y="0"/>
                  </a:cubicBezTo>
                  <a:cubicBezTo>
                    <a:pt x="33529" y="-1"/>
                    <a:pt x="43199" y="9670"/>
                    <a:pt x="43200" y="21599"/>
                  </a:cubicBezTo>
                </a:path>
                <a:path w="43200" h="22687" stroke="0" extrusionOk="0">
                  <a:moveTo>
                    <a:pt x="27" y="22686"/>
                  </a:moveTo>
                  <a:cubicBezTo>
                    <a:pt x="9" y="22324"/>
                    <a:pt x="0" y="21962"/>
                    <a:pt x="0" y="21600"/>
                  </a:cubicBezTo>
                  <a:cubicBezTo>
                    <a:pt x="0" y="9670"/>
                    <a:pt x="9670" y="0"/>
                    <a:pt x="21600" y="0"/>
                  </a:cubicBezTo>
                  <a:cubicBezTo>
                    <a:pt x="33529" y="-1"/>
                    <a:pt x="43199" y="9670"/>
                    <a:pt x="43200" y="21599"/>
                  </a:cubicBezTo>
                  <a:lnTo>
                    <a:pt x="21600" y="21600"/>
                  </a:lnTo>
                  <a:close/>
                </a:path>
              </a:pathLst>
            </a:custGeom>
            <a:noFill/>
            <a:ln w="9525">
              <a:solidFill>
                <a:schemeClr val="bg1"/>
              </a:solidFill>
              <a:round/>
              <a:headEnd/>
              <a:tailEnd/>
            </a:ln>
          </p:spPr>
          <p:txBody>
            <a:bodyPr wrap="none" anchor="ctr"/>
            <a:lstStyle/>
            <a:p>
              <a:endParaRPr lang="en-US"/>
            </a:p>
          </p:txBody>
        </p:sp>
        <p:sp>
          <p:nvSpPr>
            <p:cNvPr id="360" name="Line 360"/>
            <p:cNvSpPr>
              <a:spLocks noChangeShapeType="1"/>
            </p:cNvSpPr>
            <p:nvPr/>
          </p:nvSpPr>
          <p:spPr bwMode="gray">
            <a:xfrm flipH="1" flipV="1">
              <a:off x="7934325" y="2566988"/>
              <a:ext cx="0" cy="80962"/>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61" name="Line 361"/>
            <p:cNvSpPr>
              <a:spLocks noChangeShapeType="1"/>
            </p:cNvSpPr>
            <p:nvPr/>
          </p:nvSpPr>
          <p:spPr bwMode="gray">
            <a:xfrm flipH="1" flipV="1">
              <a:off x="8015288" y="2647950"/>
              <a:ext cx="0" cy="6508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62" name="Line 362"/>
            <p:cNvSpPr>
              <a:spLocks noChangeShapeType="1"/>
            </p:cNvSpPr>
            <p:nvPr/>
          </p:nvSpPr>
          <p:spPr bwMode="gray">
            <a:xfrm flipH="1" flipV="1">
              <a:off x="7916863" y="2647950"/>
              <a:ext cx="0" cy="6508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63" name="Line 363"/>
            <p:cNvSpPr>
              <a:spLocks noChangeShapeType="1"/>
            </p:cNvSpPr>
            <p:nvPr/>
          </p:nvSpPr>
          <p:spPr bwMode="gray">
            <a:xfrm flipH="1">
              <a:off x="7916863" y="2713038"/>
              <a:ext cx="9842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64" name="Line 364"/>
            <p:cNvSpPr>
              <a:spLocks noChangeShapeType="1"/>
            </p:cNvSpPr>
            <p:nvPr/>
          </p:nvSpPr>
          <p:spPr bwMode="gray">
            <a:xfrm flipH="1">
              <a:off x="8002588" y="2647950"/>
              <a:ext cx="1270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65" name="Line 365"/>
            <p:cNvSpPr>
              <a:spLocks noChangeShapeType="1"/>
            </p:cNvSpPr>
            <p:nvPr/>
          </p:nvSpPr>
          <p:spPr bwMode="gray">
            <a:xfrm flipH="1">
              <a:off x="7916863" y="2647950"/>
              <a:ext cx="14287"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850" name="Rectangle 366"/>
            <p:cNvSpPr>
              <a:spLocks noChangeArrowheads="1"/>
            </p:cNvSpPr>
            <p:nvPr/>
          </p:nvSpPr>
          <p:spPr bwMode="gray">
            <a:xfrm flipH="1">
              <a:off x="7034142" y="2473429"/>
              <a:ext cx="992318" cy="19039"/>
            </a:xfrm>
            <a:prstGeom prst="rect">
              <a:avLst/>
            </a:prstGeom>
            <a:noFill/>
            <a:ln w="9525">
              <a:solidFill>
                <a:schemeClr val="bg1"/>
              </a:solidFill>
              <a:miter lim="800000"/>
              <a:headEnd/>
              <a:tailEnd/>
            </a:ln>
          </p:spPr>
          <p:txBody>
            <a:bodyPr wrap="none" anchor="ctr"/>
            <a:lstStyle/>
            <a:p>
              <a:endParaRPr lang="en-MY"/>
            </a:p>
          </p:txBody>
        </p:sp>
        <p:sp>
          <p:nvSpPr>
            <p:cNvPr id="20851" name="Rectangle 367"/>
            <p:cNvSpPr>
              <a:spLocks noChangeArrowheads="1"/>
            </p:cNvSpPr>
            <p:nvPr/>
          </p:nvSpPr>
          <p:spPr bwMode="gray">
            <a:xfrm flipH="1">
              <a:off x="7034142" y="2427596"/>
              <a:ext cx="992318" cy="64872"/>
            </a:xfrm>
            <a:prstGeom prst="rect">
              <a:avLst/>
            </a:prstGeom>
            <a:noFill/>
            <a:ln w="9525">
              <a:solidFill>
                <a:schemeClr val="bg1"/>
              </a:solidFill>
              <a:miter lim="800000"/>
              <a:headEnd/>
              <a:tailEnd/>
            </a:ln>
          </p:spPr>
          <p:txBody>
            <a:bodyPr wrap="none" anchor="ctr"/>
            <a:lstStyle/>
            <a:p>
              <a:endParaRPr lang="en-MY"/>
            </a:p>
          </p:txBody>
        </p:sp>
        <p:sp>
          <p:nvSpPr>
            <p:cNvPr id="20852" name="Rectangle 368"/>
            <p:cNvSpPr>
              <a:spLocks noChangeArrowheads="1"/>
            </p:cNvSpPr>
            <p:nvPr/>
          </p:nvSpPr>
          <p:spPr bwMode="gray">
            <a:xfrm flipH="1">
              <a:off x="7034142" y="2389518"/>
              <a:ext cx="992318" cy="102950"/>
            </a:xfrm>
            <a:prstGeom prst="rect">
              <a:avLst/>
            </a:prstGeom>
            <a:noFill/>
            <a:ln w="9525">
              <a:solidFill>
                <a:schemeClr val="bg1"/>
              </a:solidFill>
              <a:miter lim="800000"/>
              <a:headEnd/>
              <a:tailEnd/>
            </a:ln>
          </p:spPr>
          <p:txBody>
            <a:bodyPr wrap="none" anchor="ctr"/>
            <a:lstStyle/>
            <a:p>
              <a:endParaRPr lang="en-MY"/>
            </a:p>
          </p:txBody>
        </p:sp>
        <p:sp>
          <p:nvSpPr>
            <p:cNvPr id="20853" name="Rectangle 369"/>
            <p:cNvSpPr>
              <a:spLocks noChangeArrowheads="1"/>
            </p:cNvSpPr>
            <p:nvPr/>
          </p:nvSpPr>
          <p:spPr bwMode="gray">
            <a:xfrm flipH="1">
              <a:off x="7837662" y="2341569"/>
              <a:ext cx="193953" cy="49359"/>
            </a:xfrm>
            <a:prstGeom prst="rect">
              <a:avLst/>
            </a:prstGeom>
            <a:noFill/>
            <a:ln w="9525">
              <a:solidFill>
                <a:schemeClr val="bg1"/>
              </a:solidFill>
              <a:miter lim="800000"/>
              <a:headEnd/>
              <a:tailEnd/>
            </a:ln>
          </p:spPr>
          <p:txBody>
            <a:bodyPr wrap="none" anchor="ctr"/>
            <a:lstStyle/>
            <a:p>
              <a:endParaRPr lang="en-MY"/>
            </a:p>
          </p:txBody>
        </p:sp>
        <p:sp>
          <p:nvSpPr>
            <p:cNvPr id="20854" name="Rectangle 370"/>
            <p:cNvSpPr>
              <a:spLocks noChangeArrowheads="1"/>
            </p:cNvSpPr>
            <p:nvPr/>
          </p:nvSpPr>
          <p:spPr bwMode="gray">
            <a:xfrm flipH="1">
              <a:off x="7935605" y="2403621"/>
              <a:ext cx="72813" cy="17628"/>
            </a:xfrm>
            <a:prstGeom prst="rect">
              <a:avLst/>
            </a:prstGeom>
            <a:noFill/>
            <a:ln w="9525">
              <a:solidFill>
                <a:schemeClr val="bg1"/>
              </a:solidFill>
              <a:miter lim="800000"/>
              <a:headEnd/>
              <a:tailEnd/>
            </a:ln>
          </p:spPr>
          <p:txBody>
            <a:bodyPr wrap="none" anchor="ctr"/>
            <a:lstStyle/>
            <a:p>
              <a:endParaRPr lang="en-MY"/>
            </a:p>
          </p:txBody>
        </p:sp>
        <p:sp>
          <p:nvSpPr>
            <p:cNvPr id="371" name="Line 371"/>
            <p:cNvSpPr>
              <a:spLocks noChangeShapeType="1"/>
            </p:cNvSpPr>
            <p:nvPr/>
          </p:nvSpPr>
          <p:spPr bwMode="gray">
            <a:xfrm flipH="1">
              <a:off x="790733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72" name="Line 372"/>
            <p:cNvSpPr>
              <a:spLocks noChangeShapeType="1"/>
            </p:cNvSpPr>
            <p:nvPr/>
          </p:nvSpPr>
          <p:spPr bwMode="gray">
            <a:xfrm flipH="1">
              <a:off x="78930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73" name="Line 373"/>
            <p:cNvSpPr>
              <a:spLocks noChangeShapeType="1"/>
            </p:cNvSpPr>
            <p:nvPr/>
          </p:nvSpPr>
          <p:spPr bwMode="gray">
            <a:xfrm flipH="1">
              <a:off x="786130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74" name="Line 374"/>
            <p:cNvSpPr>
              <a:spLocks noChangeShapeType="1"/>
            </p:cNvSpPr>
            <p:nvPr/>
          </p:nvSpPr>
          <p:spPr bwMode="gray">
            <a:xfrm flipH="1">
              <a:off x="784701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75" name="Line 375"/>
            <p:cNvSpPr>
              <a:spLocks noChangeShapeType="1"/>
            </p:cNvSpPr>
            <p:nvPr/>
          </p:nvSpPr>
          <p:spPr bwMode="gray">
            <a:xfrm flipH="1">
              <a:off x="78168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76" name="Line 376"/>
            <p:cNvSpPr>
              <a:spLocks noChangeShapeType="1"/>
            </p:cNvSpPr>
            <p:nvPr/>
          </p:nvSpPr>
          <p:spPr bwMode="gray">
            <a:xfrm flipH="1">
              <a:off x="780256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77" name="Line 377"/>
            <p:cNvSpPr>
              <a:spLocks noChangeShapeType="1"/>
            </p:cNvSpPr>
            <p:nvPr/>
          </p:nvSpPr>
          <p:spPr bwMode="gray">
            <a:xfrm flipH="1">
              <a:off x="777081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78" name="Line 378"/>
            <p:cNvSpPr>
              <a:spLocks noChangeShapeType="1"/>
            </p:cNvSpPr>
            <p:nvPr/>
          </p:nvSpPr>
          <p:spPr bwMode="gray">
            <a:xfrm flipH="1">
              <a:off x="775652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79" name="Line 379"/>
            <p:cNvSpPr>
              <a:spLocks noChangeShapeType="1"/>
            </p:cNvSpPr>
            <p:nvPr/>
          </p:nvSpPr>
          <p:spPr bwMode="gray">
            <a:xfrm flipH="1">
              <a:off x="772477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80" name="Line 380"/>
            <p:cNvSpPr>
              <a:spLocks noChangeShapeType="1"/>
            </p:cNvSpPr>
            <p:nvPr/>
          </p:nvSpPr>
          <p:spPr bwMode="gray">
            <a:xfrm flipH="1">
              <a:off x="771048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81" name="Line 381"/>
            <p:cNvSpPr>
              <a:spLocks noChangeShapeType="1"/>
            </p:cNvSpPr>
            <p:nvPr/>
          </p:nvSpPr>
          <p:spPr bwMode="gray">
            <a:xfrm flipH="1">
              <a:off x="76771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82" name="Line 382"/>
            <p:cNvSpPr>
              <a:spLocks noChangeShapeType="1"/>
            </p:cNvSpPr>
            <p:nvPr/>
          </p:nvSpPr>
          <p:spPr bwMode="gray">
            <a:xfrm flipH="1">
              <a:off x="76644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83" name="Line 383"/>
            <p:cNvSpPr>
              <a:spLocks noChangeShapeType="1"/>
            </p:cNvSpPr>
            <p:nvPr/>
          </p:nvSpPr>
          <p:spPr bwMode="gray">
            <a:xfrm flipH="1">
              <a:off x="763428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84" name="Line 384"/>
            <p:cNvSpPr>
              <a:spLocks noChangeShapeType="1"/>
            </p:cNvSpPr>
            <p:nvPr/>
          </p:nvSpPr>
          <p:spPr bwMode="gray">
            <a:xfrm flipH="1">
              <a:off x="762000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85" name="Line 385"/>
            <p:cNvSpPr>
              <a:spLocks noChangeShapeType="1"/>
            </p:cNvSpPr>
            <p:nvPr/>
          </p:nvSpPr>
          <p:spPr bwMode="gray">
            <a:xfrm flipH="1">
              <a:off x="75882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86" name="Line 386"/>
            <p:cNvSpPr>
              <a:spLocks noChangeShapeType="1"/>
            </p:cNvSpPr>
            <p:nvPr/>
          </p:nvSpPr>
          <p:spPr bwMode="gray">
            <a:xfrm flipH="1">
              <a:off x="757396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87" name="Line 387"/>
            <p:cNvSpPr>
              <a:spLocks noChangeShapeType="1"/>
            </p:cNvSpPr>
            <p:nvPr/>
          </p:nvSpPr>
          <p:spPr bwMode="gray">
            <a:xfrm flipH="1">
              <a:off x="754221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88" name="Line 388"/>
            <p:cNvSpPr>
              <a:spLocks noChangeShapeType="1"/>
            </p:cNvSpPr>
            <p:nvPr/>
          </p:nvSpPr>
          <p:spPr bwMode="gray">
            <a:xfrm flipH="1">
              <a:off x="752633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89" name="Line 389"/>
            <p:cNvSpPr>
              <a:spLocks noChangeShapeType="1"/>
            </p:cNvSpPr>
            <p:nvPr/>
          </p:nvSpPr>
          <p:spPr bwMode="gray">
            <a:xfrm flipH="1">
              <a:off x="749458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90" name="Line 390"/>
            <p:cNvSpPr>
              <a:spLocks noChangeShapeType="1"/>
            </p:cNvSpPr>
            <p:nvPr/>
          </p:nvSpPr>
          <p:spPr bwMode="gray">
            <a:xfrm flipH="1">
              <a:off x="748030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91" name="Line 391"/>
            <p:cNvSpPr>
              <a:spLocks noChangeShapeType="1"/>
            </p:cNvSpPr>
            <p:nvPr/>
          </p:nvSpPr>
          <p:spPr bwMode="gray">
            <a:xfrm flipH="1">
              <a:off x="745172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92" name="Line 392"/>
            <p:cNvSpPr>
              <a:spLocks noChangeShapeType="1"/>
            </p:cNvSpPr>
            <p:nvPr/>
          </p:nvSpPr>
          <p:spPr bwMode="gray">
            <a:xfrm flipH="1">
              <a:off x="743743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93" name="Line 393"/>
            <p:cNvSpPr>
              <a:spLocks noChangeShapeType="1"/>
            </p:cNvSpPr>
            <p:nvPr/>
          </p:nvSpPr>
          <p:spPr bwMode="gray">
            <a:xfrm flipH="1">
              <a:off x="740410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94" name="Line 394"/>
            <p:cNvSpPr>
              <a:spLocks noChangeShapeType="1"/>
            </p:cNvSpPr>
            <p:nvPr/>
          </p:nvSpPr>
          <p:spPr bwMode="gray">
            <a:xfrm flipH="1">
              <a:off x="738981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95" name="Line 395"/>
            <p:cNvSpPr>
              <a:spLocks noChangeShapeType="1"/>
            </p:cNvSpPr>
            <p:nvPr/>
          </p:nvSpPr>
          <p:spPr bwMode="gray">
            <a:xfrm flipH="1">
              <a:off x="7359650"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96" name="Line 396"/>
            <p:cNvSpPr>
              <a:spLocks noChangeShapeType="1"/>
            </p:cNvSpPr>
            <p:nvPr/>
          </p:nvSpPr>
          <p:spPr bwMode="gray">
            <a:xfrm flipH="1">
              <a:off x="734536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97" name="Line 397"/>
            <p:cNvSpPr>
              <a:spLocks noChangeShapeType="1"/>
            </p:cNvSpPr>
            <p:nvPr/>
          </p:nvSpPr>
          <p:spPr bwMode="gray">
            <a:xfrm flipH="1">
              <a:off x="731361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98" name="Line 398"/>
            <p:cNvSpPr>
              <a:spLocks noChangeShapeType="1"/>
            </p:cNvSpPr>
            <p:nvPr/>
          </p:nvSpPr>
          <p:spPr bwMode="gray">
            <a:xfrm flipH="1">
              <a:off x="729932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399" name="Line 399"/>
            <p:cNvSpPr>
              <a:spLocks noChangeShapeType="1"/>
            </p:cNvSpPr>
            <p:nvPr/>
          </p:nvSpPr>
          <p:spPr bwMode="gray">
            <a:xfrm flipH="1">
              <a:off x="726916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00" name="Line 400"/>
            <p:cNvSpPr>
              <a:spLocks noChangeShapeType="1"/>
            </p:cNvSpPr>
            <p:nvPr/>
          </p:nvSpPr>
          <p:spPr bwMode="gray">
            <a:xfrm flipH="1">
              <a:off x="725487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01" name="Line 401"/>
            <p:cNvSpPr>
              <a:spLocks noChangeShapeType="1"/>
            </p:cNvSpPr>
            <p:nvPr/>
          </p:nvSpPr>
          <p:spPr bwMode="gray">
            <a:xfrm flipH="1">
              <a:off x="722312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02" name="Line 402"/>
            <p:cNvSpPr>
              <a:spLocks noChangeShapeType="1"/>
            </p:cNvSpPr>
            <p:nvPr/>
          </p:nvSpPr>
          <p:spPr bwMode="gray">
            <a:xfrm flipH="1">
              <a:off x="720883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03" name="Line 403"/>
            <p:cNvSpPr>
              <a:spLocks noChangeShapeType="1"/>
            </p:cNvSpPr>
            <p:nvPr/>
          </p:nvSpPr>
          <p:spPr bwMode="gray">
            <a:xfrm flipH="1">
              <a:off x="718026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04" name="Line 404"/>
            <p:cNvSpPr>
              <a:spLocks noChangeShapeType="1"/>
            </p:cNvSpPr>
            <p:nvPr/>
          </p:nvSpPr>
          <p:spPr bwMode="gray">
            <a:xfrm flipH="1">
              <a:off x="716597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05" name="Line 405"/>
            <p:cNvSpPr>
              <a:spLocks noChangeShapeType="1"/>
            </p:cNvSpPr>
            <p:nvPr/>
          </p:nvSpPr>
          <p:spPr bwMode="gray">
            <a:xfrm flipH="1">
              <a:off x="7135813"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06" name="Line 406"/>
            <p:cNvSpPr>
              <a:spLocks noChangeShapeType="1"/>
            </p:cNvSpPr>
            <p:nvPr/>
          </p:nvSpPr>
          <p:spPr bwMode="gray">
            <a:xfrm flipH="1">
              <a:off x="712152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07" name="Line 407"/>
            <p:cNvSpPr>
              <a:spLocks noChangeShapeType="1"/>
            </p:cNvSpPr>
            <p:nvPr/>
          </p:nvSpPr>
          <p:spPr bwMode="gray">
            <a:xfrm flipH="1">
              <a:off x="7089775"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08" name="Line 408"/>
            <p:cNvSpPr>
              <a:spLocks noChangeShapeType="1"/>
            </p:cNvSpPr>
            <p:nvPr/>
          </p:nvSpPr>
          <p:spPr bwMode="gray">
            <a:xfrm flipH="1">
              <a:off x="7075488" y="2428875"/>
              <a:ext cx="0" cy="444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893" name="Arc 409"/>
            <p:cNvSpPr>
              <a:spLocks/>
            </p:cNvSpPr>
            <p:nvPr/>
          </p:nvSpPr>
          <p:spPr bwMode="gray">
            <a:xfrm flipH="1">
              <a:off x="7862792"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894" name="Arc 410"/>
            <p:cNvSpPr>
              <a:spLocks/>
            </p:cNvSpPr>
            <p:nvPr/>
          </p:nvSpPr>
          <p:spPr bwMode="gray">
            <a:xfrm flipH="1">
              <a:off x="7815110"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895" name="Arc 411"/>
            <p:cNvSpPr>
              <a:spLocks/>
            </p:cNvSpPr>
            <p:nvPr/>
          </p:nvSpPr>
          <p:spPr bwMode="gray">
            <a:xfrm flipH="1">
              <a:off x="7767427"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896" name="Arc 412"/>
            <p:cNvSpPr>
              <a:spLocks/>
            </p:cNvSpPr>
            <p:nvPr/>
          </p:nvSpPr>
          <p:spPr bwMode="gray">
            <a:xfrm flipH="1">
              <a:off x="7718455"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897" name="Arc 413"/>
            <p:cNvSpPr>
              <a:spLocks/>
            </p:cNvSpPr>
            <p:nvPr/>
          </p:nvSpPr>
          <p:spPr bwMode="gray">
            <a:xfrm flipH="1">
              <a:off x="7672706"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898" name="Arc 414"/>
            <p:cNvSpPr>
              <a:spLocks/>
            </p:cNvSpPr>
            <p:nvPr/>
          </p:nvSpPr>
          <p:spPr bwMode="gray">
            <a:xfrm flipH="1">
              <a:off x="7623090"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899" name="Arc 415"/>
            <p:cNvSpPr>
              <a:spLocks/>
            </p:cNvSpPr>
            <p:nvPr/>
          </p:nvSpPr>
          <p:spPr bwMode="gray">
            <a:xfrm flipH="1">
              <a:off x="7572185" y="2395864"/>
              <a:ext cx="30285" cy="33141"/>
            </a:xfrm>
            <a:custGeom>
              <a:avLst/>
              <a:gdLst>
                <a:gd name="T0" fmla="*/ 0 w 43200"/>
                <a:gd name="T1" fmla="*/ 54 h 26602"/>
                <a:gd name="T2" fmla="*/ 31 w 43200"/>
                <a:gd name="T3" fmla="*/ 60 h 26602"/>
                <a:gd name="T4" fmla="*/ 16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00" name="Arc 416"/>
            <p:cNvSpPr>
              <a:spLocks/>
            </p:cNvSpPr>
            <p:nvPr/>
          </p:nvSpPr>
          <p:spPr bwMode="gray">
            <a:xfrm flipH="1">
              <a:off x="7521280"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01" name="Arc 417"/>
            <p:cNvSpPr>
              <a:spLocks/>
            </p:cNvSpPr>
            <p:nvPr/>
          </p:nvSpPr>
          <p:spPr bwMode="gray">
            <a:xfrm flipH="1">
              <a:off x="7475531"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02" name="Arc 418"/>
            <p:cNvSpPr>
              <a:spLocks/>
            </p:cNvSpPr>
            <p:nvPr/>
          </p:nvSpPr>
          <p:spPr bwMode="gray">
            <a:xfrm flipH="1">
              <a:off x="7426559"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03" name="Arc 419"/>
            <p:cNvSpPr>
              <a:spLocks/>
            </p:cNvSpPr>
            <p:nvPr/>
          </p:nvSpPr>
          <p:spPr bwMode="gray">
            <a:xfrm flipH="1">
              <a:off x="7378876"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04" name="Arc 420"/>
            <p:cNvSpPr>
              <a:spLocks/>
            </p:cNvSpPr>
            <p:nvPr/>
          </p:nvSpPr>
          <p:spPr bwMode="gray">
            <a:xfrm flipH="1">
              <a:off x="7329260"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05" name="Arc 421"/>
            <p:cNvSpPr>
              <a:spLocks/>
            </p:cNvSpPr>
            <p:nvPr/>
          </p:nvSpPr>
          <p:spPr bwMode="gray">
            <a:xfrm flipH="1">
              <a:off x="7280289"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06" name="Arc 422"/>
            <p:cNvSpPr>
              <a:spLocks/>
            </p:cNvSpPr>
            <p:nvPr/>
          </p:nvSpPr>
          <p:spPr bwMode="gray">
            <a:xfrm flipH="1">
              <a:off x="7229384"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07" name="Arc 423"/>
            <p:cNvSpPr>
              <a:spLocks/>
            </p:cNvSpPr>
            <p:nvPr/>
          </p:nvSpPr>
          <p:spPr bwMode="gray">
            <a:xfrm flipH="1">
              <a:off x="7181701"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08" name="Arc 424"/>
            <p:cNvSpPr>
              <a:spLocks/>
            </p:cNvSpPr>
            <p:nvPr/>
          </p:nvSpPr>
          <p:spPr bwMode="gray">
            <a:xfrm flipH="1">
              <a:off x="7139173" y="2395864"/>
              <a:ext cx="28352" cy="33141"/>
            </a:xfrm>
            <a:custGeom>
              <a:avLst/>
              <a:gdLst>
                <a:gd name="T0" fmla="*/ 0 w 43200"/>
                <a:gd name="T1" fmla="*/ 54 h 26602"/>
                <a:gd name="T2" fmla="*/ 29 w 43200"/>
                <a:gd name="T3" fmla="*/ 60 h 26602"/>
                <a:gd name="T4" fmla="*/ 15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09" name="Arc 425"/>
            <p:cNvSpPr>
              <a:spLocks/>
            </p:cNvSpPr>
            <p:nvPr/>
          </p:nvSpPr>
          <p:spPr bwMode="gray">
            <a:xfrm flipH="1">
              <a:off x="7091491" y="2395864"/>
              <a:ext cx="30285" cy="33141"/>
            </a:xfrm>
            <a:custGeom>
              <a:avLst/>
              <a:gdLst>
                <a:gd name="T0" fmla="*/ 0 w 43200"/>
                <a:gd name="T1" fmla="*/ 54 h 26602"/>
                <a:gd name="T2" fmla="*/ 31 w 43200"/>
                <a:gd name="T3" fmla="*/ 60 h 26602"/>
                <a:gd name="T4" fmla="*/ 16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10" name="Arc 426"/>
            <p:cNvSpPr>
              <a:spLocks/>
            </p:cNvSpPr>
            <p:nvPr/>
          </p:nvSpPr>
          <p:spPr bwMode="gray">
            <a:xfrm flipH="1">
              <a:off x="7047030" y="2395864"/>
              <a:ext cx="30285" cy="33141"/>
            </a:xfrm>
            <a:custGeom>
              <a:avLst/>
              <a:gdLst>
                <a:gd name="T0" fmla="*/ 0 w 43200"/>
                <a:gd name="T1" fmla="*/ 54 h 26602"/>
                <a:gd name="T2" fmla="*/ 31 w 43200"/>
                <a:gd name="T3" fmla="*/ 60 h 26602"/>
                <a:gd name="T4" fmla="*/ 16 w 43200"/>
                <a:gd name="T5" fmla="*/ 49 h 26602"/>
                <a:gd name="T6" fmla="*/ 0 60000 65536"/>
                <a:gd name="T7" fmla="*/ 0 60000 65536"/>
                <a:gd name="T8" fmla="*/ 0 60000 65536"/>
                <a:gd name="T9" fmla="*/ 0 w 43200"/>
                <a:gd name="T10" fmla="*/ 0 h 26602"/>
                <a:gd name="T11" fmla="*/ 43200 w 43200"/>
                <a:gd name="T12" fmla="*/ 26602 h 26602"/>
              </a:gdLst>
              <a:ahLst/>
              <a:cxnLst>
                <a:cxn ang="T6">
                  <a:pos x="T0" y="T1"/>
                </a:cxn>
                <a:cxn ang="T7">
                  <a:pos x="T2" y="T3"/>
                </a:cxn>
                <a:cxn ang="T8">
                  <a:pos x="T4" y="T5"/>
                </a:cxn>
              </a:cxnLst>
              <a:rect l="T9" t="T10" r="T11" b="T12"/>
              <a:pathLst>
                <a:path w="43200" h="26602" fill="none"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path>
                <a:path w="43200" h="26602" stroke="0" extrusionOk="0">
                  <a:moveTo>
                    <a:pt x="128" y="23950"/>
                  </a:moveTo>
                  <a:cubicBezTo>
                    <a:pt x="42" y="23170"/>
                    <a:pt x="0" y="22385"/>
                    <a:pt x="0" y="21600"/>
                  </a:cubicBezTo>
                  <a:cubicBezTo>
                    <a:pt x="0" y="9670"/>
                    <a:pt x="9670" y="0"/>
                    <a:pt x="21600" y="0"/>
                  </a:cubicBezTo>
                  <a:cubicBezTo>
                    <a:pt x="33529" y="0"/>
                    <a:pt x="43200" y="9670"/>
                    <a:pt x="43200" y="21600"/>
                  </a:cubicBezTo>
                  <a:cubicBezTo>
                    <a:pt x="43200" y="23284"/>
                    <a:pt x="43002" y="24963"/>
                    <a:pt x="42612" y="26601"/>
                  </a:cubicBezTo>
                  <a:lnTo>
                    <a:pt x="21600" y="21600"/>
                  </a:lnTo>
                  <a:close/>
                </a:path>
              </a:pathLst>
            </a:custGeom>
            <a:noFill/>
            <a:ln w="9525">
              <a:solidFill>
                <a:schemeClr val="bg1"/>
              </a:solidFill>
              <a:round/>
              <a:headEnd/>
              <a:tailEnd/>
            </a:ln>
          </p:spPr>
          <p:txBody>
            <a:bodyPr wrap="none" anchor="ctr"/>
            <a:lstStyle/>
            <a:p>
              <a:endParaRPr lang="en-US"/>
            </a:p>
          </p:txBody>
        </p:sp>
        <p:sp>
          <p:nvSpPr>
            <p:cNvPr id="20911" name="Freeform 427"/>
            <p:cNvSpPr>
              <a:spLocks/>
            </p:cNvSpPr>
            <p:nvPr/>
          </p:nvSpPr>
          <p:spPr bwMode="gray">
            <a:xfrm flipH="1">
              <a:off x="7030920" y="2340159"/>
              <a:ext cx="809319" cy="49359"/>
            </a:xfrm>
            <a:custGeom>
              <a:avLst/>
              <a:gdLst>
                <a:gd name="T0" fmla="*/ 0 w 1256"/>
                <a:gd name="T1" fmla="*/ 0 h 70"/>
                <a:gd name="T2" fmla="*/ 19331 w 1256"/>
                <a:gd name="T3" fmla="*/ 35256 h 70"/>
                <a:gd name="T4" fmla="*/ 809319 w 1256"/>
                <a:gd name="T5" fmla="*/ 35256 h 70"/>
                <a:gd name="T6" fmla="*/ 802875 w 1256"/>
                <a:gd name="T7" fmla="*/ 49359 h 70"/>
                <a:gd name="T8" fmla="*/ 0 60000 65536"/>
                <a:gd name="T9" fmla="*/ 0 60000 65536"/>
                <a:gd name="T10" fmla="*/ 0 60000 65536"/>
                <a:gd name="T11" fmla="*/ 0 60000 65536"/>
                <a:gd name="T12" fmla="*/ 0 w 1256"/>
                <a:gd name="T13" fmla="*/ 0 h 70"/>
                <a:gd name="T14" fmla="*/ 1256 w 1256"/>
                <a:gd name="T15" fmla="*/ 70 h 70"/>
              </a:gdLst>
              <a:ahLst/>
              <a:cxnLst>
                <a:cxn ang="T8">
                  <a:pos x="T0" y="T1"/>
                </a:cxn>
                <a:cxn ang="T9">
                  <a:pos x="T2" y="T3"/>
                </a:cxn>
                <a:cxn ang="T10">
                  <a:pos x="T4" y="T5"/>
                </a:cxn>
                <a:cxn ang="T11">
                  <a:pos x="T6" y="T7"/>
                </a:cxn>
              </a:cxnLst>
              <a:rect l="T12" t="T13" r="T14" b="T15"/>
              <a:pathLst>
                <a:path w="1256" h="70">
                  <a:moveTo>
                    <a:pt x="0" y="0"/>
                  </a:moveTo>
                  <a:lnTo>
                    <a:pt x="30" y="50"/>
                  </a:lnTo>
                  <a:lnTo>
                    <a:pt x="1256" y="50"/>
                  </a:lnTo>
                  <a:lnTo>
                    <a:pt x="1246" y="70"/>
                  </a:lnTo>
                </a:path>
              </a:pathLst>
            </a:custGeom>
            <a:noFill/>
            <a:ln w="9525">
              <a:solidFill>
                <a:schemeClr val="bg1"/>
              </a:solidFill>
              <a:round/>
              <a:headEnd/>
              <a:tailEnd/>
            </a:ln>
          </p:spPr>
          <p:txBody>
            <a:bodyPr/>
            <a:lstStyle/>
            <a:p>
              <a:endParaRPr lang="en-US"/>
            </a:p>
          </p:txBody>
        </p:sp>
        <p:sp>
          <p:nvSpPr>
            <p:cNvPr id="20912" name="Freeform 428"/>
            <p:cNvSpPr>
              <a:spLocks/>
            </p:cNvSpPr>
            <p:nvPr/>
          </p:nvSpPr>
          <p:spPr bwMode="gray">
            <a:xfrm flipH="1">
              <a:off x="6666211" y="2057400"/>
              <a:ext cx="350533" cy="246092"/>
            </a:xfrm>
            <a:custGeom>
              <a:avLst/>
              <a:gdLst>
                <a:gd name="T0" fmla="*/ 350533 w 546"/>
                <a:gd name="T1" fmla="*/ 0 h 350"/>
                <a:gd name="T2" fmla="*/ 0 w 546"/>
                <a:gd name="T3" fmla="*/ 154686 h 350"/>
                <a:gd name="T4" fmla="*/ 8988 w 546"/>
                <a:gd name="T5" fmla="*/ 161718 h 350"/>
                <a:gd name="T6" fmla="*/ 8988 w 546"/>
                <a:gd name="T7" fmla="*/ 246092 h 350"/>
                <a:gd name="T8" fmla="*/ 0 60000 65536"/>
                <a:gd name="T9" fmla="*/ 0 60000 65536"/>
                <a:gd name="T10" fmla="*/ 0 60000 65536"/>
                <a:gd name="T11" fmla="*/ 0 60000 65536"/>
                <a:gd name="T12" fmla="*/ 0 w 546"/>
                <a:gd name="T13" fmla="*/ 0 h 350"/>
                <a:gd name="T14" fmla="*/ 546 w 546"/>
                <a:gd name="T15" fmla="*/ 350 h 350"/>
              </a:gdLst>
              <a:ahLst/>
              <a:cxnLst>
                <a:cxn ang="T8">
                  <a:pos x="T0" y="T1"/>
                </a:cxn>
                <a:cxn ang="T9">
                  <a:pos x="T2" y="T3"/>
                </a:cxn>
                <a:cxn ang="T10">
                  <a:pos x="T4" y="T5"/>
                </a:cxn>
                <a:cxn ang="T11">
                  <a:pos x="T6" y="T7"/>
                </a:cxn>
              </a:cxnLst>
              <a:rect l="T12" t="T13" r="T14" b="T15"/>
              <a:pathLst>
                <a:path w="546" h="350">
                  <a:moveTo>
                    <a:pt x="546" y="0"/>
                  </a:moveTo>
                  <a:lnTo>
                    <a:pt x="0" y="220"/>
                  </a:lnTo>
                  <a:lnTo>
                    <a:pt x="14" y="230"/>
                  </a:lnTo>
                  <a:lnTo>
                    <a:pt x="14" y="350"/>
                  </a:lnTo>
                </a:path>
              </a:pathLst>
            </a:custGeom>
            <a:noFill/>
            <a:ln w="9525">
              <a:solidFill>
                <a:schemeClr val="bg1"/>
              </a:solidFill>
              <a:round/>
              <a:headEnd/>
              <a:tailEnd/>
            </a:ln>
          </p:spPr>
          <p:txBody>
            <a:bodyPr/>
            <a:lstStyle/>
            <a:p>
              <a:endParaRPr lang="en-US"/>
            </a:p>
          </p:txBody>
        </p:sp>
        <p:sp>
          <p:nvSpPr>
            <p:cNvPr id="20913" name="Freeform 429"/>
            <p:cNvSpPr>
              <a:spLocks/>
            </p:cNvSpPr>
            <p:nvPr/>
          </p:nvSpPr>
          <p:spPr bwMode="gray">
            <a:xfrm flipH="1">
              <a:off x="6664278" y="2081375"/>
              <a:ext cx="317671" cy="145963"/>
            </a:xfrm>
            <a:custGeom>
              <a:avLst/>
              <a:gdLst>
                <a:gd name="T0" fmla="*/ 315099 w 494"/>
                <a:gd name="T1" fmla="*/ 0 h 206"/>
                <a:gd name="T2" fmla="*/ 0 w 494"/>
                <a:gd name="T3" fmla="*/ 145963 h 206"/>
                <a:gd name="T4" fmla="*/ 317671 w 494"/>
                <a:gd name="T5" fmla="*/ 145963 h 206"/>
                <a:gd name="T6" fmla="*/ 0 60000 65536"/>
                <a:gd name="T7" fmla="*/ 0 60000 65536"/>
                <a:gd name="T8" fmla="*/ 0 60000 65536"/>
                <a:gd name="T9" fmla="*/ 0 w 494"/>
                <a:gd name="T10" fmla="*/ 0 h 206"/>
                <a:gd name="T11" fmla="*/ 494 w 494"/>
                <a:gd name="T12" fmla="*/ 206 h 206"/>
              </a:gdLst>
              <a:ahLst/>
              <a:cxnLst>
                <a:cxn ang="T6">
                  <a:pos x="T0" y="T1"/>
                </a:cxn>
                <a:cxn ang="T7">
                  <a:pos x="T2" y="T3"/>
                </a:cxn>
                <a:cxn ang="T8">
                  <a:pos x="T4" y="T5"/>
                </a:cxn>
              </a:cxnLst>
              <a:rect l="T9" t="T10" r="T11" b="T12"/>
              <a:pathLst>
                <a:path w="494" h="206">
                  <a:moveTo>
                    <a:pt x="490" y="0"/>
                  </a:moveTo>
                  <a:lnTo>
                    <a:pt x="0" y="206"/>
                  </a:lnTo>
                  <a:lnTo>
                    <a:pt x="494" y="206"/>
                  </a:lnTo>
                </a:path>
              </a:pathLst>
            </a:custGeom>
            <a:noFill/>
            <a:ln w="9525">
              <a:solidFill>
                <a:schemeClr val="bg1"/>
              </a:solidFill>
              <a:round/>
              <a:headEnd/>
              <a:tailEnd/>
            </a:ln>
          </p:spPr>
          <p:txBody>
            <a:bodyPr/>
            <a:lstStyle/>
            <a:p>
              <a:endParaRPr lang="en-US"/>
            </a:p>
          </p:txBody>
        </p:sp>
        <p:sp>
          <p:nvSpPr>
            <p:cNvPr id="20914" name="Freeform 430"/>
            <p:cNvSpPr>
              <a:spLocks/>
            </p:cNvSpPr>
            <p:nvPr/>
          </p:nvSpPr>
          <p:spPr bwMode="gray">
            <a:xfrm flipH="1">
              <a:off x="6664278" y="2099003"/>
              <a:ext cx="249368" cy="114232"/>
            </a:xfrm>
            <a:custGeom>
              <a:avLst/>
              <a:gdLst>
                <a:gd name="T0" fmla="*/ 248725 w 388"/>
                <a:gd name="T1" fmla="*/ 0 h 160"/>
                <a:gd name="T2" fmla="*/ 0 w 388"/>
                <a:gd name="T3" fmla="*/ 111376 h 160"/>
                <a:gd name="T4" fmla="*/ 249368 w 388"/>
                <a:gd name="T5" fmla="*/ 114232 h 160"/>
                <a:gd name="T6" fmla="*/ 0 60000 65536"/>
                <a:gd name="T7" fmla="*/ 0 60000 65536"/>
                <a:gd name="T8" fmla="*/ 0 60000 65536"/>
                <a:gd name="T9" fmla="*/ 0 w 388"/>
                <a:gd name="T10" fmla="*/ 0 h 160"/>
                <a:gd name="T11" fmla="*/ 388 w 388"/>
                <a:gd name="T12" fmla="*/ 160 h 160"/>
              </a:gdLst>
              <a:ahLst/>
              <a:cxnLst>
                <a:cxn ang="T6">
                  <a:pos x="T0" y="T1"/>
                </a:cxn>
                <a:cxn ang="T7">
                  <a:pos x="T2" y="T3"/>
                </a:cxn>
                <a:cxn ang="T8">
                  <a:pos x="T4" y="T5"/>
                </a:cxn>
              </a:cxnLst>
              <a:rect l="T9" t="T10" r="T11" b="T12"/>
              <a:pathLst>
                <a:path w="388" h="160">
                  <a:moveTo>
                    <a:pt x="387" y="0"/>
                  </a:moveTo>
                  <a:lnTo>
                    <a:pt x="0" y="156"/>
                  </a:lnTo>
                  <a:lnTo>
                    <a:pt x="388" y="160"/>
                  </a:lnTo>
                </a:path>
              </a:pathLst>
            </a:custGeom>
            <a:noFill/>
            <a:ln w="9525">
              <a:solidFill>
                <a:schemeClr val="bg1"/>
              </a:solidFill>
              <a:round/>
              <a:headEnd/>
              <a:tailEnd/>
            </a:ln>
          </p:spPr>
          <p:txBody>
            <a:bodyPr/>
            <a:lstStyle/>
            <a:p>
              <a:endParaRPr lang="en-US"/>
            </a:p>
          </p:txBody>
        </p:sp>
        <p:sp>
          <p:nvSpPr>
            <p:cNvPr id="431" name="Line 431"/>
            <p:cNvSpPr>
              <a:spLocks noChangeShapeType="1"/>
            </p:cNvSpPr>
            <p:nvPr/>
          </p:nvSpPr>
          <p:spPr bwMode="gray">
            <a:xfrm>
              <a:off x="6662738" y="2241550"/>
              <a:ext cx="344487"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32" name="Line 432"/>
            <p:cNvSpPr>
              <a:spLocks noChangeShapeType="1"/>
            </p:cNvSpPr>
            <p:nvPr/>
          </p:nvSpPr>
          <p:spPr bwMode="gray">
            <a:xfrm>
              <a:off x="6664325" y="2303463"/>
              <a:ext cx="363538"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33" name="Line 433"/>
            <p:cNvSpPr>
              <a:spLocks noChangeShapeType="1"/>
            </p:cNvSpPr>
            <p:nvPr/>
          </p:nvSpPr>
          <p:spPr bwMode="gray">
            <a:xfrm>
              <a:off x="6664325" y="2314575"/>
              <a:ext cx="363538"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34" name="Line 434"/>
            <p:cNvSpPr>
              <a:spLocks noChangeShapeType="1"/>
            </p:cNvSpPr>
            <p:nvPr/>
          </p:nvSpPr>
          <p:spPr bwMode="gray">
            <a:xfrm flipH="1">
              <a:off x="7027863" y="2303463"/>
              <a:ext cx="0" cy="11112"/>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919" name="Rectangle 435"/>
            <p:cNvSpPr>
              <a:spLocks noChangeArrowheads="1"/>
            </p:cNvSpPr>
            <p:nvPr/>
          </p:nvSpPr>
          <p:spPr bwMode="gray">
            <a:xfrm flipH="1">
              <a:off x="6775753" y="2316184"/>
              <a:ext cx="244213" cy="23975"/>
            </a:xfrm>
            <a:prstGeom prst="rect">
              <a:avLst/>
            </a:prstGeom>
            <a:noFill/>
            <a:ln w="9525">
              <a:solidFill>
                <a:schemeClr val="bg1"/>
              </a:solidFill>
              <a:miter lim="800000"/>
              <a:headEnd/>
              <a:tailEnd/>
            </a:ln>
          </p:spPr>
          <p:txBody>
            <a:bodyPr wrap="none" anchor="ctr"/>
            <a:lstStyle/>
            <a:p>
              <a:endParaRPr lang="en-MY"/>
            </a:p>
          </p:txBody>
        </p:sp>
        <p:sp>
          <p:nvSpPr>
            <p:cNvPr id="20920" name="Rectangle 436"/>
            <p:cNvSpPr>
              <a:spLocks noChangeArrowheads="1"/>
            </p:cNvSpPr>
            <p:nvPr/>
          </p:nvSpPr>
          <p:spPr bwMode="gray">
            <a:xfrm flipH="1">
              <a:off x="6773820" y="2340159"/>
              <a:ext cx="239703" cy="26795"/>
            </a:xfrm>
            <a:prstGeom prst="rect">
              <a:avLst/>
            </a:prstGeom>
            <a:noFill/>
            <a:ln w="9525">
              <a:solidFill>
                <a:schemeClr val="bg1"/>
              </a:solidFill>
              <a:miter lim="800000"/>
              <a:headEnd/>
              <a:tailEnd/>
            </a:ln>
          </p:spPr>
          <p:txBody>
            <a:bodyPr wrap="none" anchor="ctr"/>
            <a:lstStyle/>
            <a:p>
              <a:endParaRPr lang="en-MY"/>
            </a:p>
          </p:txBody>
        </p:sp>
        <p:sp>
          <p:nvSpPr>
            <p:cNvPr id="20921" name="Rectangle 437"/>
            <p:cNvSpPr>
              <a:spLocks noChangeArrowheads="1"/>
            </p:cNvSpPr>
            <p:nvPr/>
          </p:nvSpPr>
          <p:spPr bwMode="gray">
            <a:xfrm flipH="1">
              <a:off x="6876918" y="2322531"/>
              <a:ext cx="54126" cy="114232"/>
            </a:xfrm>
            <a:prstGeom prst="rect">
              <a:avLst/>
            </a:prstGeom>
            <a:solidFill>
              <a:schemeClr val="bg1"/>
            </a:solidFill>
            <a:ln w="9525">
              <a:solidFill>
                <a:schemeClr val="bg1"/>
              </a:solidFill>
              <a:miter lim="800000"/>
              <a:headEnd/>
              <a:tailEnd/>
            </a:ln>
          </p:spPr>
          <p:txBody>
            <a:bodyPr wrap="none" anchor="ctr"/>
            <a:lstStyle/>
            <a:p>
              <a:endParaRPr lang="en-MY"/>
            </a:p>
          </p:txBody>
        </p:sp>
        <p:sp>
          <p:nvSpPr>
            <p:cNvPr id="20922" name="Rectangle 438"/>
            <p:cNvSpPr>
              <a:spLocks noChangeArrowheads="1"/>
            </p:cNvSpPr>
            <p:nvPr/>
          </p:nvSpPr>
          <p:spPr bwMode="gray">
            <a:xfrm flipH="1">
              <a:off x="6876918" y="2546058"/>
              <a:ext cx="54126" cy="171348"/>
            </a:xfrm>
            <a:prstGeom prst="rect">
              <a:avLst/>
            </a:prstGeom>
            <a:solidFill>
              <a:schemeClr val="bg1"/>
            </a:solidFill>
            <a:ln w="9525">
              <a:solidFill>
                <a:schemeClr val="bg1"/>
              </a:solidFill>
              <a:miter lim="800000"/>
              <a:headEnd/>
              <a:tailEnd/>
            </a:ln>
          </p:spPr>
          <p:txBody>
            <a:bodyPr wrap="none" anchor="ctr"/>
            <a:lstStyle/>
            <a:p>
              <a:endParaRPr lang="en-MY"/>
            </a:p>
          </p:txBody>
        </p:sp>
        <p:sp>
          <p:nvSpPr>
            <p:cNvPr id="20923" name="Rectangle 439"/>
            <p:cNvSpPr>
              <a:spLocks noChangeArrowheads="1"/>
            </p:cNvSpPr>
            <p:nvPr/>
          </p:nvSpPr>
          <p:spPr bwMode="gray">
            <a:xfrm flipH="1">
              <a:off x="6773820" y="2488942"/>
              <a:ext cx="260322" cy="253848"/>
            </a:xfrm>
            <a:prstGeom prst="rect">
              <a:avLst/>
            </a:prstGeom>
            <a:noFill/>
            <a:ln w="9525">
              <a:solidFill>
                <a:schemeClr val="bg1"/>
              </a:solidFill>
              <a:miter lim="800000"/>
              <a:headEnd/>
              <a:tailEnd/>
            </a:ln>
          </p:spPr>
          <p:txBody>
            <a:bodyPr wrap="none" anchor="ctr"/>
            <a:lstStyle/>
            <a:p>
              <a:endParaRPr lang="en-MY"/>
            </a:p>
          </p:txBody>
        </p:sp>
        <p:sp>
          <p:nvSpPr>
            <p:cNvPr id="20924" name="Oval 440"/>
            <p:cNvSpPr>
              <a:spLocks noChangeArrowheads="1"/>
            </p:cNvSpPr>
            <p:nvPr/>
          </p:nvSpPr>
          <p:spPr bwMode="gray">
            <a:xfrm flipH="1">
              <a:off x="6875629" y="2782983"/>
              <a:ext cx="57348" cy="63462"/>
            </a:xfrm>
            <a:prstGeom prst="ellipse">
              <a:avLst/>
            </a:prstGeom>
            <a:solidFill>
              <a:schemeClr val="bg1"/>
            </a:solidFill>
            <a:ln w="9525">
              <a:solidFill>
                <a:schemeClr val="bg1"/>
              </a:solidFill>
              <a:round/>
              <a:headEnd/>
              <a:tailEnd/>
            </a:ln>
          </p:spPr>
          <p:txBody>
            <a:bodyPr wrap="none" anchor="ctr"/>
            <a:lstStyle/>
            <a:p>
              <a:endParaRPr lang="en-MY"/>
            </a:p>
          </p:txBody>
        </p:sp>
        <p:sp>
          <p:nvSpPr>
            <p:cNvPr id="20925" name="Arc 441"/>
            <p:cNvSpPr>
              <a:spLocks/>
            </p:cNvSpPr>
            <p:nvPr/>
          </p:nvSpPr>
          <p:spPr bwMode="gray">
            <a:xfrm rot="10800000" flipH="1" flipV="1">
              <a:off x="6666211" y="2469904"/>
              <a:ext cx="108253" cy="23975"/>
            </a:xfrm>
            <a:custGeom>
              <a:avLst/>
              <a:gdLst>
                <a:gd name="T0" fmla="*/ 0 w 21600"/>
                <a:gd name="T1" fmla="*/ 0 h 21600"/>
                <a:gd name="T2" fmla="*/ 842 w 21600"/>
                <a:gd name="T3" fmla="*/ 40 h 21600"/>
                <a:gd name="T4" fmla="*/ 0 w 21600"/>
                <a:gd name="T5" fmla="*/ 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solidFill>
              <a:round/>
              <a:headEnd/>
              <a:tailEnd/>
            </a:ln>
          </p:spPr>
          <p:txBody>
            <a:bodyPr wrap="none" anchor="ctr"/>
            <a:lstStyle/>
            <a:p>
              <a:endParaRPr lang="en-US"/>
            </a:p>
          </p:txBody>
        </p:sp>
        <p:sp>
          <p:nvSpPr>
            <p:cNvPr id="20926" name="Arc 442"/>
            <p:cNvSpPr>
              <a:spLocks/>
            </p:cNvSpPr>
            <p:nvPr/>
          </p:nvSpPr>
          <p:spPr bwMode="gray">
            <a:xfrm rot="10800000" flipH="1" flipV="1">
              <a:off x="6664278" y="2719521"/>
              <a:ext cx="108253" cy="26795"/>
            </a:xfrm>
            <a:custGeom>
              <a:avLst/>
              <a:gdLst>
                <a:gd name="T0" fmla="*/ 0 w 21600"/>
                <a:gd name="T1" fmla="*/ 0 h 21600"/>
                <a:gd name="T2" fmla="*/ 842 w 21600"/>
                <a:gd name="T3" fmla="*/ 45 h 21600"/>
                <a:gd name="T4" fmla="*/ 0 w 21600"/>
                <a:gd name="T5" fmla="*/ 4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solidFill>
              <a:round/>
              <a:headEnd/>
              <a:tailEnd/>
            </a:ln>
          </p:spPr>
          <p:txBody>
            <a:bodyPr wrap="none" anchor="ctr"/>
            <a:lstStyle/>
            <a:p>
              <a:endParaRPr lang="en-US"/>
            </a:p>
          </p:txBody>
        </p:sp>
        <p:sp>
          <p:nvSpPr>
            <p:cNvPr id="20927" name="Arc 443"/>
            <p:cNvSpPr>
              <a:spLocks/>
            </p:cNvSpPr>
            <p:nvPr/>
          </p:nvSpPr>
          <p:spPr bwMode="gray">
            <a:xfrm rot="10800000" flipH="1" flipV="1">
              <a:off x="6666211" y="2430416"/>
              <a:ext cx="108253" cy="23975"/>
            </a:xfrm>
            <a:custGeom>
              <a:avLst/>
              <a:gdLst>
                <a:gd name="T0" fmla="*/ 0 w 21600"/>
                <a:gd name="T1" fmla="*/ 0 h 21600"/>
                <a:gd name="T2" fmla="*/ 842 w 21600"/>
                <a:gd name="T3" fmla="*/ 40 h 21600"/>
                <a:gd name="T4" fmla="*/ 0 w 21600"/>
                <a:gd name="T5" fmla="*/ 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solidFill>
              <a:round/>
              <a:headEnd/>
              <a:tailEnd/>
            </a:ln>
          </p:spPr>
          <p:txBody>
            <a:bodyPr wrap="none" anchor="ctr"/>
            <a:lstStyle/>
            <a:p>
              <a:endParaRPr lang="en-US"/>
            </a:p>
          </p:txBody>
        </p:sp>
        <p:sp>
          <p:nvSpPr>
            <p:cNvPr id="444" name="Line 444"/>
            <p:cNvSpPr>
              <a:spLocks noChangeShapeType="1"/>
            </p:cNvSpPr>
            <p:nvPr/>
          </p:nvSpPr>
          <p:spPr bwMode="gray">
            <a:xfrm flipH="1">
              <a:off x="6775450" y="2455863"/>
              <a:ext cx="258763" cy="0"/>
            </a:xfrm>
            <a:prstGeom prst="line">
              <a:avLst/>
            </a:prstGeom>
            <a:noFill/>
            <a:ln w="19050">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929" name="Freeform 445"/>
            <p:cNvSpPr>
              <a:spLocks/>
            </p:cNvSpPr>
            <p:nvPr/>
          </p:nvSpPr>
          <p:spPr bwMode="gray">
            <a:xfrm flipH="1">
              <a:off x="6724848" y="2327466"/>
              <a:ext cx="28352" cy="111411"/>
            </a:xfrm>
            <a:custGeom>
              <a:avLst/>
              <a:gdLst>
                <a:gd name="T0" fmla="*/ 0 w 44"/>
                <a:gd name="T1" fmla="*/ 111411 h 160"/>
                <a:gd name="T2" fmla="*/ 0 w 44"/>
                <a:gd name="T3" fmla="*/ 0 h 160"/>
                <a:gd name="T4" fmla="*/ 28352 w 44"/>
                <a:gd name="T5" fmla="*/ 0 h 160"/>
                <a:gd name="T6" fmla="*/ 28352 w 44"/>
                <a:gd name="T7" fmla="*/ 104448 h 160"/>
                <a:gd name="T8" fmla="*/ 0 60000 65536"/>
                <a:gd name="T9" fmla="*/ 0 60000 65536"/>
                <a:gd name="T10" fmla="*/ 0 60000 65536"/>
                <a:gd name="T11" fmla="*/ 0 60000 65536"/>
                <a:gd name="T12" fmla="*/ 0 w 44"/>
                <a:gd name="T13" fmla="*/ 0 h 160"/>
                <a:gd name="T14" fmla="*/ 44 w 44"/>
                <a:gd name="T15" fmla="*/ 160 h 160"/>
              </a:gdLst>
              <a:ahLst/>
              <a:cxnLst>
                <a:cxn ang="T8">
                  <a:pos x="T0" y="T1"/>
                </a:cxn>
                <a:cxn ang="T9">
                  <a:pos x="T2" y="T3"/>
                </a:cxn>
                <a:cxn ang="T10">
                  <a:pos x="T4" y="T5"/>
                </a:cxn>
                <a:cxn ang="T11">
                  <a:pos x="T6" y="T7"/>
                </a:cxn>
              </a:cxnLst>
              <a:rect l="T12" t="T13" r="T14" b="T15"/>
              <a:pathLst>
                <a:path w="44" h="160">
                  <a:moveTo>
                    <a:pt x="0" y="160"/>
                  </a:moveTo>
                  <a:lnTo>
                    <a:pt x="0" y="0"/>
                  </a:lnTo>
                  <a:lnTo>
                    <a:pt x="44" y="0"/>
                  </a:lnTo>
                  <a:lnTo>
                    <a:pt x="44" y="150"/>
                  </a:lnTo>
                </a:path>
              </a:pathLst>
            </a:custGeom>
            <a:noFill/>
            <a:ln w="9525">
              <a:solidFill>
                <a:schemeClr val="bg1"/>
              </a:solidFill>
              <a:round/>
              <a:headEnd/>
              <a:tailEnd/>
            </a:ln>
          </p:spPr>
          <p:txBody>
            <a:bodyPr/>
            <a:lstStyle/>
            <a:p>
              <a:endParaRPr lang="en-US"/>
            </a:p>
          </p:txBody>
        </p:sp>
        <p:sp>
          <p:nvSpPr>
            <p:cNvPr id="446" name="Line 446"/>
            <p:cNvSpPr>
              <a:spLocks noChangeShapeType="1"/>
            </p:cNvSpPr>
            <p:nvPr/>
          </p:nvSpPr>
          <p:spPr bwMode="gray">
            <a:xfrm flipH="1">
              <a:off x="6746875" y="2782888"/>
              <a:ext cx="0" cy="11430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47" name="Line 447"/>
            <p:cNvSpPr>
              <a:spLocks noChangeShapeType="1"/>
            </p:cNvSpPr>
            <p:nvPr/>
          </p:nvSpPr>
          <p:spPr bwMode="gray">
            <a:xfrm flipH="1">
              <a:off x="6718300" y="2778125"/>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48" name="Line 448"/>
            <p:cNvSpPr>
              <a:spLocks noChangeShapeType="1"/>
            </p:cNvSpPr>
            <p:nvPr/>
          </p:nvSpPr>
          <p:spPr bwMode="gray">
            <a:xfrm flipH="1" flipV="1">
              <a:off x="6718300" y="2894013"/>
              <a:ext cx="28575" cy="79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49" name="Line 449"/>
            <p:cNvSpPr>
              <a:spLocks noChangeShapeType="1"/>
            </p:cNvSpPr>
            <p:nvPr/>
          </p:nvSpPr>
          <p:spPr bwMode="gray">
            <a:xfrm flipH="1" flipV="1">
              <a:off x="6718300" y="2776538"/>
              <a:ext cx="28575" cy="79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50" name="Line 450"/>
            <p:cNvSpPr>
              <a:spLocks noChangeShapeType="1"/>
            </p:cNvSpPr>
            <p:nvPr/>
          </p:nvSpPr>
          <p:spPr bwMode="gray">
            <a:xfrm flipH="1">
              <a:off x="6746875" y="2952750"/>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51" name="Line 451"/>
            <p:cNvSpPr>
              <a:spLocks noChangeShapeType="1"/>
            </p:cNvSpPr>
            <p:nvPr/>
          </p:nvSpPr>
          <p:spPr bwMode="gray">
            <a:xfrm flipH="1">
              <a:off x="6718300" y="2947988"/>
              <a:ext cx="0" cy="1111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52" name="Line 452"/>
            <p:cNvSpPr>
              <a:spLocks noChangeShapeType="1"/>
            </p:cNvSpPr>
            <p:nvPr/>
          </p:nvSpPr>
          <p:spPr bwMode="gray">
            <a:xfrm flipH="1" flipV="1">
              <a:off x="6718300" y="3062288"/>
              <a:ext cx="28575" cy="79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53" name="Line 453"/>
            <p:cNvSpPr>
              <a:spLocks noChangeShapeType="1"/>
            </p:cNvSpPr>
            <p:nvPr/>
          </p:nvSpPr>
          <p:spPr bwMode="gray">
            <a:xfrm flipH="1" flipV="1">
              <a:off x="6718300" y="2946400"/>
              <a:ext cx="28575" cy="793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54" name="Line 454"/>
            <p:cNvSpPr>
              <a:spLocks noChangeShapeType="1"/>
            </p:cNvSpPr>
            <p:nvPr/>
          </p:nvSpPr>
          <p:spPr bwMode="gray">
            <a:xfrm flipH="1">
              <a:off x="6746875" y="3124200"/>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55" name="Line 455"/>
            <p:cNvSpPr>
              <a:spLocks noChangeShapeType="1"/>
            </p:cNvSpPr>
            <p:nvPr/>
          </p:nvSpPr>
          <p:spPr bwMode="gray">
            <a:xfrm flipH="1">
              <a:off x="6718300" y="3117850"/>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56" name="Line 456"/>
            <p:cNvSpPr>
              <a:spLocks noChangeShapeType="1"/>
            </p:cNvSpPr>
            <p:nvPr/>
          </p:nvSpPr>
          <p:spPr bwMode="gray">
            <a:xfrm flipH="1" flipV="1">
              <a:off x="6718300" y="3233738"/>
              <a:ext cx="28575" cy="79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57" name="Line 457"/>
            <p:cNvSpPr>
              <a:spLocks noChangeShapeType="1"/>
            </p:cNvSpPr>
            <p:nvPr/>
          </p:nvSpPr>
          <p:spPr bwMode="gray">
            <a:xfrm flipH="1" flipV="1">
              <a:off x="6718300" y="3116263"/>
              <a:ext cx="28575" cy="79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58" name="Line 458"/>
            <p:cNvSpPr>
              <a:spLocks noChangeShapeType="1"/>
            </p:cNvSpPr>
            <p:nvPr/>
          </p:nvSpPr>
          <p:spPr bwMode="gray">
            <a:xfrm flipH="1">
              <a:off x="6746875" y="3295650"/>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59" name="Line 459"/>
            <p:cNvSpPr>
              <a:spLocks noChangeShapeType="1"/>
            </p:cNvSpPr>
            <p:nvPr/>
          </p:nvSpPr>
          <p:spPr bwMode="gray">
            <a:xfrm flipH="1">
              <a:off x="6718300" y="3289300"/>
              <a:ext cx="0" cy="112713"/>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60" name="Line 460"/>
            <p:cNvSpPr>
              <a:spLocks noChangeShapeType="1"/>
            </p:cNvSpPr>
            <p:nvPr/>
          </p:nvSpPr>
          <p:spPr bwMode="gray">
            <a:xfrm flipH="1" flipV="1">
              <a:off x="6718300" y="3406775"/>
              <a:ext cx="28575" cy="63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61" name="Line 461"/>
            <p:cNvSpPr>
              <a:spLocks noChangeShapeType="1"/>
            </p:cNvSpPr>
            <p:nvPr/>
          </p:nvSpPr>
          <p:spPr bwMode="gray">
            <a:xfrm flipH="1" flipV="1">
              <a:off x="6718300" y="3289300"/>
              <a:ext cx="28575" cy="635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946" name="Rectangle 462"/>
            <p:cNvSpPr>
              <a:spLocks noChangeArrowheads="1"/>
            </p:cNvSpPr>
            <p:nvPr/>
          </p:nvSpPr>
          <p:spPr bwMode="gray">
            <a:xfrm flipH="1">
              <a:off x="6876918" y="2943049"/>
              <a:ext cx="54126" cy="169937"/>
            </a:xfrm>
            <a:prstGeom prst="rect">
              <a:avLst/>
            </a:prstGeom>
            <a:solidFill>
              <a:schemeClr val="bg1"/>
            </a:solidFill>
            <a:ln w="9525">
              <a:solidFill>
                <a:schemeClr val="bg1"/>
              </a:solidFill>
              <a:miter lim="800000"/>
              <a:headEnd/>
              <a:tailEnd/>
            </a:ln>
          </p:spPr>
          <p:txBody>
            <a:bodyPr wrap="none" anchor="ctr"/>
            <a:lstStyle/>
            <a:p>
              <a:endParaRPr lang="en-MY"/>
            </a:p>
          </p:txBody>
        </p:sp>
        <p:sp>
          <p:nvSpPr>
            <p:cNvPr id="20947" name="Rectangle 463"/>
            <p:cNvSpPr>
              <a:spLocks noChangeArrowheads="1"/>
            </p:cNvSpPr>
            <p:nvPr/>
          </p:nvSpPr>
          <p:spPr bwMode="gray">
            <a:xfrm flipH="1">
              <a:off x="6876918" y="3170102"/>
              <a:ext cx="54126" cy="169937"/>
            </a:xfrm>
            <a:prstGeom prst="rect">
              <a:avLst/>
            </a:prstGeom>
            <a:solidFill>
              <a:schemeClr val="bg1"/>
            </a:solidFill>
            <a:ln w="9525">
              <a:solidFill>
                <a:schemeClr val="bg1"/>
              </a:solidFill>
              <a:miter lim="800000"/>
              <a:headEnd/>
              <a:tailEnd/>
            </a:ln>
          </p:spPr>
          <p:txBody>
            <a:bodyPr wrap="none" anchor="ctr"/>
            <a:lstStyle/>
            <a:p>
              <a:endParaRPr lang="en-MY"/>
            </a:p>
          </p:txBody>
        </p:sp>
        <p:sp>
          <p:nvSpPr>
            <p:cNvPr id="20948" name="Rectangle 464"/>
            <p:cNvSpPr>
              <a:spLocks noChangeArrowheads="1"/>
            </p:cNvSpPr>
            <p:nvPr/>
          </p:nvSpPr>
          <p:spPr bwMode="gray">
            <a:xfrm flipH="1">
              <a:off x="6876918" y="3373181"/>
              <a:ext cx="54126" cy="169937"/>
            </a:xfrm>
            <a:prstGeom prst="rect">
              <a:avLst/>
            </a:prstGeom>
            <a:solidFill>
              <a:schemeClr val="bg1"/>
            </a:solidFill>
            <a:ln w="9525">
              <a:solidFill>
                <a:schemeClr val="bg1"/>
              </a:solidFill>
              <a:miter lim="800000"/>
              <a:headEnd/>
              <a:tailEnd/>
            </a:ln>
          </p:spPr>
          <p:txBody>
            <a:bodyPr wrap="none" anchor="ctr"/>
            <a:lstStyle/>
            <a:p>
              <a:endParaRPr lang="en-MY"/>
            </a:p>
          </p:txBody>
        </p:sp>
        <p:sp>
          <p:nvSpPr>
            <p:cNvPr id="465" name="Line 465"/>
            <p:cNvSpPr>
              <a:spLocks noChangeShapeType="1"/>
            </p:cNvSpPr>
            <p:nvPr/>
          </p:nvSpPr>
          <p:spPr bwMode="gray">
            <a:xfrm flipH="1">
              <a:off x="6775450" y="2886075"/>
              <a:ext cx="258763" cy="0"/>
            </a:xfrm>
            <a:prstGeom prst="line">
              <a:avLst/>
            </a:prstGeom>
            <a:noFill/>
            <a:ln w="19050">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66" name="Line 466"/>
            <p:cNvSpPr>
              <a:spLocks noChangeShapeType="1"/>
            </p:cNvSpPr>
            <p:nvPr/>
          </p:nvSpPr>
          <p:spPr bwMode="gray">
            <a:xfrm flipH="1">
              <a:off x="6773863" y="2919413"/>
              <a:ext cx="258762" cy="0"/>
            </a:xfrm>
            <a:prstGeom prst="line">
              <a:avLst/>
            </a:prstGeom>
            <a:noFill/>
            <a:ln w="19050">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67" name="Line 467"/>
            <p:cNvSpPr>
              <a:spLocks noChangeShapeType="1"/>
            </p:cNvSpPr>
            <p:nvPr/>
          </p:nvSpPr>
          <p:spPr bwMode="gray">
            <a:xfrm flipH="1">
              <a:off x="6770688" y="2746375"/>
              <a:ext cx="0" cy="750888"/>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952" name="Freeform 468"/>
            <p:cNvSpPr>
              <a:spLocks/>
            </p:cNvSpPr>
            <p:nvPr/>
          </p:nvSpPr>
          <p:spPr bwMode="gray">
            <a:xfrm flipH="1">
              <a:off x="6662989" y="3286449"/>
              <a:ext cx="20620" cy="115642"/>
            </a:xfrm>
            <a:custGeom>
              <a:avLst/>
              <a:gdLst>
                <a:gd name="T0" fmla="*/ 18194 w 34"/>
                <a:gd name="T1" fmla="*/ 115642 h 166"/>
                <a:gd name="T2" fmla="*/ 0 w 34"/>
                <a:gd name="T3" fmla="*/ 115642 h 166"/>
                <a:gd name="T4" fmla="*/ 0 w 34"/>
                <a:gd name="T5" fmla="*/ 0 h 166"/>
                <a:gd name="T6" fmla="*/ 20620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solidFill>
              <a:round/>
              <a:headEnd/>
              <a:tailEnd/>
            </a:ln>
          </p:spPr>
          <p:txBody>
            <a:bodyPr/>
            <a:lstStyle/>
            <a:p>
              <a:endParaRPr lang="en-US"/>
            </a:p>
          </p:txBody>
        </p:sp>
        <p:sp>
          <p:nvSpPr>
            <p:cNvPr id="20953" name="Freeform 469"/>
            <p:cNvSpPr>
              <a:spLocks/>
            </p:cNvSpPr>
            <p:nvPr/>
          </p:nvSpPr>
          <p:spPr bwMode="gray">
            <a:xfrm flipH="1">
              <a:off x="6662989" y="3114396"/>
              <a:ext cx="20620" cy="117757"/>
            </a:xfrm>
            <a:custGeom>
              <a:avLst/>
              <a:gdLst>
                <a:gd name="T0" fmla="*/ 18194 w 34"/>
                <a:gd name="T1" fmla="*/ 117757 h 166"/>
                <a:gd name="T2" fmla="*/ 0 w 34"/>
                <a:gd name="T3" fmla="*/ 117757 h 166"/>
                <a:gd name="T4" fmla="*/ 0 w 34"/>
                <a:gd name="T5" fmla="*/ 0 h 166"/>
                <a:gd name="T6" fmla="*/ 20620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solidFill>
              <a:round/>
              <a:headEnd/>
              <a:tailEnd/>
            </a:ln>
          </p:spPr>
          <p:txBody>
            <a:bodyPr/>
            <a:lstStyle/>
            <a:p>
              <a:endParaRPr lang="en-US"/>
            </a:p>
          </p:txBody>
        </p:sp>
        <p:sp>
          <p:nvSpPr>
            <p:cNvPr id="20954" name="Freeform 470"/>
            <p:cNvSpPr>
              <a:spLocks/>
            </p:cNvSpPr>
            <p:nvPr/>
          </p:nvSpPr>
          <p:spPr bwMode="gray">
            <a:xfrm flipH="1">
              <a:off x="6666211" y="2941638"/>
              <a:ext cx="20620" cy="115642"/>
            </a:xfrm>
            <a:custGeom>
              <a:avLst/>
              <a:gdLst>
                <a:gd name="T0" fmla="*/ 18194 w 34"/>
                <a:gd name="T1" fmla="*/ 115642 h 166"/>
                <a:gd name="T2" fmla="*/ 0 w 34"/>
                <a:gd name="T3" fmla="*/ 115642 h 166"/>
                <a:gd name="T4" fmla="*/ 0 w 34"/>
                <a:gd name="T5" fmla="*/ 0 h 166"/>
                <a:gd name="T6" fmla="*/ 20620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solidFill>
              <a:round/>
              <a:headEnd/>
              <a:tailEnd/>
            </a:ln>
          </p:spPr>
          <p:txBody>
            <a:bodyPr/>
            <a:lstStyle/>
            <a:p>
              <a:endParaRPr lang="en-US"/>
            </a:p>
          </p:txBody>
        </p:sp>
        <p:sp>
          <p:nvSpPr>
            <p:cNvPr id="20955" name="Freeform 471"/>
            <p:cNvSpPr>
              <a:spLocks/>
            </p:cNvSpPr>
            <p:nvPr/>
          </p:nvSpPr>
          <p:spPr bwMode="gray">
            <a:xfrm flipH="1">
              <a:off x="6664278" y="2768881"/>
              <a:ext cx="20620" cy="115642"/>
            </a:xfrm>
            <a:custGeom>
              <a:avLst/>
              <a:gdLst>
                <a:gd name="T0" fmla="*/ 18194 w 34"/>
                <a:gd name="T1" fmla="*/ 115642 h 166"/>
                <a:gd name="T2" fmla="*/ 0 w 34"/>
                <a:gd name="T3" fmla="*/ 115642 h 166"/>
                <a:gd name="T4" fmla="*/ 0 w 34"/>
                <a:gd name="T5" fmla="*/ 0 h 166"/>
                <a:gd name="T6" fmla="*/ 20620 w 34"/>
                <a:gd name="T7" fmla="*/ 0 h 166"/>
                <a:gd name="T8" fmla="*/ 0 60000 65536"/>
                <a:gd name="T9" fmla="*/ 0 60000 65536"/>
                <a:gd name="T10" fmla="*/ 0 60000 65536"/>
                <a:gd name="T11" fmla="*/ 0 60000 65536"/>
                <a:gd name="T12" fmla="*/ 0 w 34"/>
                <a:gd name="T13" fmla="*/ 0 h 166"/>
                <a:gd name="T14" fmla="*/ 34 w 34"/>
                <a:gd name="T15" fmla="*/ 166 h 166"/>
              </a:gdLst>
              <a:ahLst/>
              <a:cxnLst>
                <a:cxn ang="T8">
                  <a:pos x="T0" y="T1"/>
                </a:cxn>
                <a:cxn ang="T9">
                  <a:pos x="T2" y="T3"/>
                </a:cxn>
                <a:cxn ang="T10">
                  <a:pos x="T4" y="T5"/>
                </a:cxn>
                <a:cxn ang="T11">
                  <a:pos x="T6" y="T7"/>
                </a:cxn>
              </a:cxnLst>
              <a:rect l="T12" t="T13" r="T14" b="T15"/>
              <a:pathLst>
                <a:path w="34" h="166">
                  <a:moveTo>
                    <a:pt x="30" y="166"/>
                  </a:moveTo>
                  <a:lnTo>
                    <a:pt x="0" y="166"/>
                  </a:lnTo>
                  <a:lnTo>
                    <a:pt x="0" y="0"/>
                  </a:lnTo>
                  <a:lnTo>
                    <a:pt x="34" y="0"/>
                  </a:lnTo>
                </a:path>
              </a:pathLst>
            </a:custGeom>
            <a:noFill/>
            <a:ln w="9525">
              <a:solidFill>
                <a:schemeClr val="bg1"/>
              </a:solidFill>
              <a:round/>
              <a:headEnd/>
              <a:tailEnd/>
            </a:ln>
          </p:spPr>
          <p:txBody>
            <a:bodyPr/>
            <a:lstStyle/>
            <a:p>
              <a:endParaRPr lang="en-US"/>
            </a:p>
          </p:txBody>
        </p:sp>
        <p:sp>
          <p:nvSpPr>
            <p:cNvPr id="472" name="Line 472"/>
            <p:cNvSpPr>
              <a:spLocks noChangeShapeType="1"/>
            </p:cNvSpPr>
            <p:nvPr/>
          </p:nvSpPr>
          <p:spPr bwMode="gray">
            <a:xfrm>
              <a:off x="6662738" y="3436938"/>
              <a:ext cx="274637" cy="15557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73" name="Line 473"/>
            <p:cNvSpPr>
              <a:spLocks noChangeShapeType="1"/>
            </p:cNvSpPr>
            <p:nvPr/>
          </p:nvSpPr>
          <p:spPr bwMode="gray">
            <a:xfrm>
              <a:off x="6662738" y="3455988"/>
              <a:ext cx="238125" cy="136525"/>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958" name="Freeform 474"/>
            <p:cNvSpPr>
              <a:spLocks/>
            </p:cNvSpPr>
            <p:nvPr/>
          </p:nvSpPr>
          <p:spPr bwMode="gray">
            <a:xfrm flipH="1">
              <a:off x="6662989" y="3592477"/>
              <a:ext cx="353755" cy="19039"/>
            </a:xfrm>
            <a:custGeom>
              <a:avLst/>
              <a:gdLst>
                <a:gd name="T0" fmla="*/ 353755 w 552"/>
                <a:gd name="T1" fmla="*/ 16924 h 27"/>
                <a:gd name="T2" fmla="*/ 0 w 552"/>
                <a:gd name="T3" fmla="*/ 19039 h 27"/>
                <a:gd name="T4" fmla="*/ 0 w 552"/>
                <a:gd name="T5" fmla="*/ 0 h 27"/>
                <a:gd name="T6" fmla="*/ 352473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solidFill>
              <a:round/>
              <a:headEnd/>
              <a:tailEnd/>
            </a:ln>
          </p:spPr>
          <p:txBody>
            <a:bodyPr/>
            <a:lstStyle/>
            <a:p>
              <a:endParaRPr lang="en-US"/>
            </a:p>
          </p:txBody>
        </p:sp>
        <p:sp>
          <p:nvSpPr>
            <p:cNvPr id="20959" name="Freeform 475"/>
            <p:cNvSpPr>
              <a:spLocks/>
            </p:cNvSpPr>
            <p:nvPr/>
          </p:nvSpPr>
          <p:spPr bwMode="gray">
            <a:xfrm flipH="1">
              <a:off x="6662989" y="3641837"/>
              <a:ext cx="336357" cy="19039"/>
            </a:xfrm>
            <a:custGeom>
              <a:avLst/>
              <a:gdLst>
                <a:gd name="T0" fmla="*/ 336357 w 552"/>
                <a:gd name="T1" fmla="*/ 16924 h 27"/>
                <a:gd name="T2" fmla="*/ 0 w 552"/>
                <a:gd name="T3" fmla="*/ 19039 h 27"/>
                <a:gd name="T4" fmla="*/ 0 w 552"/>
                <a:gd name="T5" fmla="*/ 0 h 27"/>
                <a:gd name="T6" fmla="*/ 335138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solidFill>
              <a:round/>
              <a:headEnd/>
              <a:tailEnd/>
            </a:ln>
          </p:spPr>
          <p:txBody>
            <a:bodyPr/>
            <a:lstStyle/>
            <a:p>
              <a:endParaRPr lang="en-US"/>
            </a:p>
          </p:txBody>
        </p:sp>
        <p:sp>
          <p:nvSpPr>
            <p:cNvPr id="20960" name="Freeform 476"/>
            <p:cNvSpPr>
              <a:spLocks/>
            </p:cNvSpPr>
            <p:nvPr/>
          </p:nvSpPr>
          <p:spPr bwMode="gray">
            <a:xfrm flipH="1">
              <a:off x="7005790" y="3612926"/>
              <a:ext cx="92144" cy="68398"/>
            </a:xfrm>
            <a:custGeom>
              <a:avLst/>
              <a:gdLst>
                <a:gd name="T0" fmla="*/ 79346 w 144"/>
                <a:gd name="T1" fmla="*/ 0 h 96"/>
                <a:gd name="T2" fmla="*/ 92144 w 144"/>
                <a:gd name="T3" fmla="*/ 32774 h 96"/>
                <a:gd name="T4" fmla="*/ 92144 w 144"/>
                <a:gd name="T5" fmla="*/ 68398 h 96"/>
                <a:gd name="T6" fmla="*/ 0 w 144"/>
                <a:gd name="T7" fmla="*/ 68398 h 96"/>
                <a:gd name="T8" fmla="*/ 0 60000 65536"/>
                <a:gd name="T9" fmla="*/ 0 60000 65536"/>
                <a:gd name="T10" fmla="*/ 0 60000 65536"/>
                <a:gd name="T11" fmla="*/ 0 60000 65536"/>
                <a:gd name="T12" fmla="*/ 0 w 144"/>
                <a:gd name="T13" fmla="*/ 0 h 96"/>
                <a:gd name="T14" fmla="*/ 144 w 144"/>
                <a:gd name="T15" fmla="*/ 96 h 96"/>
              </a:gdLst>
              <a:ahLst/>
              <a:cxnLst>
                <a:cxn ang="T8">
                  <a:pos x="T0" y="T1"/>
                </a:cxn>
                <a:cxn ang="T9">
                  <a:pos x="T2" y="T3"/>
                </a:cxn>
                <a:cxn ang="T10">
                  <a:pos x="T4" y="T5"/>
                </a:cxn>
                <a:cxn ang="T11">
                  <a:pos x="T6" y="T7"/>
                </a:cxn>
              </a:cxnLst>
              <a:rect l="T12" t="T13" r="T14" b="T15"/>
              <a:pathLst>
                <a:path w="144" h="96">
                  <a:moveTo>
                    <a:pt x="124" y="0"/>
                  </a:moveTo>
                  <a:lnTo>
                    <a:pt x="144" y="46"/>
                  </a:lnTo>
                  <a:lnTo>
                    <a:pt x="144" y="96"/>
                  </a:lnTo>
                  <a:lnTo>
                    <a:pt x="0" y="96"/>
                  </a:lnTo>
                </a:path>
              </a:pathLst>
            </a:custGeom>
            <a:noFill/>
            <a:ln w="9525">
              <a:solidFill>
                <a:schemeClr val="bg1"/>
              </a:solidFill>
              <a:round/>
              <a:headEnd/>
              <a:tailEnd/>
            </a:ln>
          </p:spPr>
          <p:txBody>
            <a:bodyPr/>
            <a:lstStyle/>
            <a:p>
              <a:endParaRPr lang="en-US"/>
            </a:p>
          </p:txBody>
        </p:sp>
        <p:sp>
          <p:nvSpPr>
            <p:cNvPr id="20961" name="Rectangle 477"/>
            <p:cNvSpPr>
              <a:spLocks noChangeArrowheads="1"/>
            </p:cNvSpPr>
            <p:nvPr/>
          </p:nvSpPr>
          <p:spPr bwMode="gray">
            <a:xfrm flipH="1">
              <a:off x="6941998" y="3695427"/>
              <a:ext cx="92144" cy="149488"/>
            </a:xfrm>
            <a:prstGeom prst="rect">
              <a:avLst/>
            </a:prstGeom>
            <a:noFill/>
            <a:ln w="9525">
              <a:solidFill>
                <a:schemeClr val="bg1"/>
              </a:solidFill>
              <a:miter lim="800000"/>
              <a:headEnd/>
              <a:tailEnd/>
            </a:ln>
          </p:spPr>
          <p:txBody>
            <a:bodyPr wrap="none" anchor="ctr"/>
            <a:lstStyle/>
            <a:p>
              <a:endParaRPr lang="en-MY"/>
            </a:p>
          </p:txBody>
        </p:sp>
        <p:sp>
          <p:nvSpPr>
            <p:cNvPr id="20962" name="Rectangle 478"/>
            <p:cNvSpPr>
              <a:spLocks noChangeArrowheads="1"/>
            </p:cNvSpPr>
            <p:nvPr/>
          </p:nvSpPr>
          <p:spPr bwMode="gray">
            <a:xfrm flipH="1">
              <a:off x="6951664" y="3844916"/>
              <a:ext cx="72813" cy="19039"/>
            </a:xfrm>
            <a:prstGeom prst="rect">
              <a:avLst/>
            </a:prstGeom>
            <a:noFill/>
            <a:ln w="9525">
              <a:solidFill>
                <a:schemeClr val="bg1"/>
              </a:solidFill>
              <a:miter lim="800000"/>
              <a:headEnd/>
              <a:tailEnd/>
            </a:ln>
          </p:spPr>
          <p:txBody>
            <a:bodyPr wrap="none" anchor="ctr"/>
            <a:lstStyle/>
            <a:p>
              <a:endParaRPr lang="en-MY"/>
            </a:p>
          </p:txBody>
        </p:sp>
        <p:sp>
          <p:nvSpPr>
            <p:cNvPr id="20963" name="Rectangle 479"/>
            <p:cNvSpPr>
              <a:spLocks noChangeArrowheads="1"/>
            </p:cNvSpPr>
            <p:nvPr/>
          </p:nvSpPr>
          <p:spPr bwMode="gray">
            <a:xfrm flipH="1">
              <a:off x="6940710" y="3865364"/>
              <a:ext cx="90211" cy="552120"/>
            </a:xfrm>
            <a:prstGeom prst="rect">
              <a:avLst/>
            </a:prstGeom>
            <a:noFill/>
            <a:ln w="9525">
              <a:solidFill>
                <a:schemeClr val="bg1"/>
              </a:solidFill>
              <a:miter lim="800000"/>
              <a:headEnd/>
              <a:tailEnd/>
            </a:ln>
          </p:spPr>
          <p:txBody>
            <a:bodyPr wrap="none" anchor="ctr"/>
            <a:lstStyle/>
            <a:p>
              <a:endParaRPr lang="en-MY"/>
            </a:p>
          </p:txBody>
        </p:sp>
        <p:sp>
          <p:nvSpPr>
            <p:cNvPr id="20964" name="Rectangle 480"/>
            <p:cNvSpPr>
              <a:spLocks noChangeArrowheads="1"/>
            </p:cNvSpPr>
            <p:nvPr/>
          </p:nvSpPr>
          <p:spPr bwMode="gray">
            <a:xfrm flipH="1">
              <a:off x="6889805" y="3914724"/>
              <a:ext cx="47683" cy="19039"/>
            </a:xfrm>
            <a:prstGeom prst="rect">
              <a:avLst/>
            </a:prstGeom>
            <a:noFill/>
            <a:ln w="9525">
              <a:solidFill>
                <a:schemeClr val="bg1"/>
              </a:solidFill>
              <a:miter lim="800000"/>
              <a:headEnd/>
              <a:tailEnd/>
            </a:ln>
          </p:spPr>
          <p:txBody>
            <a:bodyPr wrap="none" anchor="ctr"/>
            <a:lstStyle/>
            <a:p>
              <a:endParaRPr lang="en-MY"/>
            </a:p>
          </p:txBody>
        </p:sp>
        <p:sp>
          <p:nvSpPr>
            <p:cNvPr id="20965" name="Rectangle 481"/>
            <p:cNvSpPr>
              <a:spLocks noChangeArrowheads="1"/>
            </p:cNvSpPr>
            <p:nvPr/>
          </p:nvSpPr>
          <p:spPr bwMode="gray">
            <a:xfrm flipH="1">
              <a:off x="6908492" y="3935173"/>
              <a:ext cx="16109" cy="484427"/>
            </a:xfrm>
            <a:prstGeom prst="rect">
              <a:avLst/>
            </a:prstGeom>
            <a:noFill/>
            <a:ln w="9525">
              <a:solidFill>
                <a:schemeClr val="bg1"/>
              </a:solidFill>
              <a:miter lim="800000"/>
              <a:headEnd/>
              <a:tailEnd/>
            </a:ln>
          </p:spPr>
          <p:txBody>
            <a:bodyPr wrap="none" anchor="ctr"/>
            <a:lstStyle/>
            <a:p>
              <a:endParaRPr lang="en-MY"/>
            </a:p>
          </p:txBody>
        </p:sp>
        <p:sp>
          <p:nvSpPr>
            <p:cNvPr id="20966" name="Rectangle 482"/>
            <p:cNvSpPr>
              <a:spLocks noChangeArrowheads="1"/>
            </p:cNvSpPr>
            <p:nvPr/>
          </p:nvSpPr>
          <p:spPr bwMode="gray">
            <a:xfrm flipH="1">
              <a:off x="6851788" y="3708119"/>
              <a:ext cx="38017" cy="707955"/>
            </a:xfrm>
            <a:prstGeom prst="rect">
              <a:avLst/>
            </a:prstGeom>
            <a:noFill/>
            <a:ln w="9525">
              <a:solidFill>
                <a:schemeClr val="bg1"/>
              </a:solidFill>
              <a:miter lim="800000"/>
              <a:headEnd/>
              <a:tailEnd/>
            </a:ln>
          </p:spPr>
          <p:txBody>
            <a:bodyPr wrap="none" anchor="ctr"/>
            <a:lstStyle/>
            <a:p>
              <a:endParaRPr lang="en-MY"/>
            </a:p>
          </p:txBody>
        </p:sp>
        <p:sp>
          <p:nvSpPr>
            <p:cNvPr id="20967" name="Rectangle 483"/>
            <p:cNvSpPr>
              <a:spLocks noChangeArrowheads="1"/>
            </p:cNvSpPr>
            <p:nvPr/>
          </p:nvSpPr>
          <p:spPr bwMode="gray">
            <a:xfrm flipH="1">
              <a:off x="6840834" y="3698953"/>
              <a:ext cx="57348" cy="12692"/>
            </a:xfrm>
            <a:prstGeom prst="rect">
              <a:avLst/>
            </a:prstGeom>
            <a:noFill/>
            <a:ln w="9525">
              <a:solidFill>
                <a:schemeClr val="bg1"/>
              </a:solidFill>
              <a:miter lim="800000"/>
              <a:headEnd/>
              <a:tailEnd/>
            </a:ln>
          </p:spPr>
          <p:txBody>
            <a:bodyPr wrap="none" anchor="ctr"/>
            <a:lstStyle/>
            <a:p>
              <a:endParaRPr lang="en-MY"/>
            </a:p>
          </p:txBody>
        </p:sp>
        <p:sp>
          <p:nvSpPr>
            <p:cNvPr id="484" name="Line 484"/>
            <p:cNvSpPr>
              <a:spLocks noChangeShapeType="1"/>
            </p:cNvSpPr>
            <p:nvPr/>
          </p:nvSpPr>
          <p:spPr bwMode="gray">
            <a:xfrm flipH="1">
              <a:off x="6662738" y="3695700"/>
              <a:ext cx="27940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969" name="Freeform 485"/>
            <p:cNvSpPr>
              <a:spLocks/>
            </p:cNvSpPr>
            <p:nvPr/>
          </p:nvSpPr>
          <p:spPr bwMode="gray">
            <a:xfrm flipH="1">
              <a:off x="6662989" y="3743376"/>
              <a:ext cx="160446" cy="12692"/>
            </a:xfrm>
            <a:custGeom>
              <a:avLst/>
              <a:gdLst>
                <a:gd name="T0" fmla="*/ 160446 w 552"/>
                <a:gd name="T1" fmla="*/ 11282 h 27"/>
                <a:gd name="T2" fmla="*/ 0 w 552"/>
                <a:gd name="T3" fmla="*/ 12692 h 27"/>
                <a:gd name="T4" fmla="*/ 0 w 552"/>
                <a:gd name="T5" fmla="*/ 0 h 27"/>
                <a:gd name="T6" fmla="*/ 159865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solidFill>
              <a:round/>
              <a:headEnd/>
              <a:tailEnd/>
            </a:ln>
          </p:spPr>
          <p:txBody>
            <a:bodyPr/>
            <a:lstStyle/>
            <a:p>
              <a:endParaRPr lang="en-US"/>
            </a:p>
          </p:txBody>
        </p:sp>
        <p:sp>
          <p:nvSpPr>
            <p:cNvPr id="20970" name="Freeform 486"/>
            <p:cNvSpPr>
              <a:spLocks/>
            </p:cNvSpPr>
            <p:nvPr/>
          </p:nvSpPr>
          <p:spPr bwMode="gray">
            <a:xfrm flipH="1">
              <a:off x="6662989" y="3765235"/>
              <a:ext cx="185576" cy="11282"/>
            </a:xfrm>
            <a:custGeom>
              <a:avLst/>
              <a:gdLst>
                <a:gd name="T0" fmla="*/ 185576 w 552"/>
                <a:gd name="T1" fmla="*/ 10028 h 27"/>
                <a:gd name="T2" fmla="*/ 0 w 552"/>
                <a:gd name="T3" fmla="*/ 11282 h 27"/>
                <a:gd name="T4" fmla="*/ 0 w 552"/>
                <a:gd name="T5" fmla="*/ 0 h 27"/>
                <a:gd name="T6" fmla="*/ 184904 w 552"/>
                <a:gd name="T7" fmla="*/ 0 h 27"/>
                <a:gd name="T8" fmla="*/ 0 60000 65536"/>
                <a:gd name="T9" fmla="*/ 0 60000 65536"/>
                <a:gd name="T10" fmla="*/ 0 60000 65536"/>
                <a:gd name="T11" fmla="*/ 0 60000 65536"/>
                <a:gd name="T12" fmla="*/ 0 w 552"/>
                <a:gd name="T13" fmla="*/ 0 h 27"/>
                <a:gd name="T14" fmla="*/ 552 w 552"/>
                <a:gd name="T15" fmla="*/ 27 h 27"/>
              </a:gdLst>
              <a:ahLst/>
              <a:cxnLst>
                <a:cxn ang="T8">
                  <a:pos x="T0" y="T1"/>
                </a:cxn>
                <a:cxn ang="T9">
                  <a:pos x="T2" y="T3"/>
                </a:cxn>
                <a:cxn ang="T10">
                  <a:pos x="T4" y="T5"/>
                </a:cxn>
                <a:cxn ang="T11">
                  <a:pos x="T6" y="T7"/>
                </a:cxn>
              </a:cxnLst>
              <a:rect l="T12" t="T13" r="T14" b="T15"/>
              <a:pathLst>
                <a:path w="552" h="27">
                  <a:moveTo>
                    <a:pt x="552" y="24"/>
                  </a:moveTo>
                  <a:lnTo>
                    <a:pt x="0" y="27"/>
                  </a:lnTo>
                  <a:lnTo>
                    <a:pt x="0" y="0"/>
                  </a:lnTo>
                  <a:lnTo>
                    <a:pt x="550" y="0"/>
                  </a:lnTo>
                </a:path>
              </a:pathLst>
            </a:custGeom>
            <a:noFill/>
            <a:ln w="9525">
              <a:solidFill>
                <a:schemeClr val="bg1"/>
              </a:solidFill>
              <a:round/>
              <a:headEnd/>
              <a:tailEnd/>
            </a:ln>
          </p:spPr>
          <p:txBody>
            <a:bodyPr/>
            <a:lstStyle/>
            <a:p>
              <a:endParaRPr lang="en-US"/>
            </a:p>
          </p:txBody>
        </p:sp>
        <p:sp>
          <p:nvSpPr>
            <p:cNvPr id="487" name="Line 487"/>
            <p:cNvSpPr>
              <a:spLocks noChangeShapeType="1"/>
            </p:cNvSpPr>
            <p:nvPr/>
          </p:nvSpPr>
          <p:spPr bwMode="gray">
            <a:xfrm flipH="1">
              <a:off x="6664325" y="3932238"/>
              <a:ext cx="185738"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972" name="AutoShape 488"/>
            <p:cNvSpPr>
              <a:spLocks noChangeArrowheads="1"/>
            </p:cNvSpPr>
            <p:nvPr/>
          </p:nvSpPr>
          <p:spPr bwMode="gray">
            <a:xfrm flipH="1" flipV="1">
              <a:off x="6775753" y="3782864"/>
              <a:ext cx="43172" cy="14808"/>
            </a:xfrm>
            <a:prstGeom prst="rtTriangle">
              <a:avLst/>
            </a:prstGeom>
            <a:solidFill>
              <a:schemeClr val="bg1"/>
            </a:solidFill>
            <a:ln w="9525">
              <a:solidFill>
                <a:schemeClr val="bg1"/>
              </a:solidFill>
              <a:miter lim="800000"/>
              <a:headEnd/>
              <a:tailEnd/>
            </a:ln>
          </p:spPr>
          <p:txBody>
            <a:bodyPr rot="10800000" wrap="none" anchor="ctr"/>
            <a:lstStyle/>
            <a:p>
              <a:endParaRPr lang="en-MY"/>
            </a:p>
          </p:txBody>
        </p:sp>
        <p:sp>
          <p:nvSpPr>
            <p:cNvPr id="20973" name="Arc 489"/>
            <p:cNvSpPr>
              <a:spLocks/>
            </p:cNvSpPr>
            <p:nvPr/>
          </p:nvSpPr>
          <p:spPr bwMode="gray">
            <a:xfrm rot="10800000" flipH="1" flipV="1">
              <a:off x="6662989" y="3784274"/>
              <a:ext cx="158513" cy="28911"/>
            </a:xfrm>
            <a:custGeom>
              <a:avLst/>
              <a:gdLst>
                <a:gd name="T0" fmla="*/ 0 w 21600"/>
                <a:gd name="T1" fmla="*/ 0 h 21600"/>
                <a:gd name="T2" fmla="*/ 1805 w 21600"/>
                <a:gd name="T3" fmla="*/ 55 h 21600"/>
                <a:gd name="T4" fmla="*/ 0 w 21600"/>
                <a:gd name="T5" fmla="*/ 5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solidFill>
              <a:round/>
              <a:headEnd/>
              <a:tailEnd/>
            </a:ln>
          </p:spPr>
          <p:txBody>
            <a:bodyPr wrap="none" anchor="ctr"/>
            <a:lstStyle/>
            <a:p>
              <a:endParaRPr lang="en-US"/>
            </a:p>
          </p:txBody>
        </p:sp>
        <p:sp>
          <p:nvSpPr>
            <p:cNvPr id="490" name="Line 490"/>
            <p:cNvSpPr>
              <a:spLocks noChangeShapeType="1"/>
            </p:cNvSpPr>
            <p:nvPr/>
          </p:nvSpPr>
          <p:spPr bwMode="gray">
            <a:xfrm flipH="1">
              <a:off x="6821488" y="3811588"/>
              <a:ext cx="0" cy="109537"/>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91" name="Line 491"/>
            <p:cNvSpPr>
              <a:spLocks noChangeShapeType="1"/>
            </p:cNvSpPr>
            <p:nvPr/>
          </p:nvSpPr>
          <p:spPr bwMode="gray">
            <a:xfrm>
              <a:off x="6664325" y="3917950"/>
              <a:ext cx="160338"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92" name="Line 492"/>
            <p:cNvSpPr>
              <a:spLocks noChangeShapeType="1"/>
            </p:cNvSpPr>
            <p:nvPr/>
          </p:nvSpPr>
          <p:spPr bwMode="gray">
            <a:xfrm>
              <a:off x="6661150" y="4144963"/>
              <a:ext cx="1206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93" name="Line 493"/>
            <p:cNvSpPr>
              <a:spLocks noChangeShapeType="1"/>
            </p:cNvSpPr>
            <p:nvPr/>
          </p:nvSpPr>
          <p:spPr bwMode="gray">
            <a:xfrm>
              <a:off x="6661150" y="4087813"/>
              <a:ext cx="1206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94" name="Line 494"/>
            <p:cNvSpPr>
              <a:spLocks noChangeShapeType="1"/>
            </p:cNvSpPr>
            <p:nvPr/>
          </p:nvSpPr>
          <p:spPr bwMode="gray">
            <a:xfrm>
              <a:off x="6661150" y="4059238"/>
              <a:ext cx="1206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95" name="Line 495"/>
            <p:cNvSpPr>
              <a:spLocks noChangeShapeType="1"/>
            </p:cNvSpPr>
            <p:nvPr/>
          </p:nvSpPr>
          <p:spPr bwMode="gray">
            <a:xfrm>
              <a:off x="6659563" y="4022725"/>
              <a:ext cx="133350"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496" name="Line 496"/>
            <p:cNvSpPr>
              <a:spLocks noChangeShapeType="1"/>
            </p:cNvSpPr>
            <p:nvPr/>
          </p:nvSpPr>
          <p:spPr bwMode="gray">
            <a:xfrm>
              <a:off x="6662738" y="4013200"/>
              <a:ext cx="14922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981" name="Rectangle 497"/>
            <p:cNvSpPr>
              <a:spLocks noChangeArrowheads="1"/>
            </p:cNvSpPr>
            <p:nvPr/>
          </p:nvSpPr>
          <p:spPr bwMode="gray">
            <a:xfrm flipH="1">
              <a:off x="6824724" y="4021199"/>
              <a:ext cx="27063" cy="398401"/>
            </a:xfrm>
            <a:prstGeom prst="rect">
              <a:avLst/>
            </a:prstGeom>
            <a:noFill/>
            <a:ln w="9525">
              <a:solidFill>
                <a:schemeClr val="bg1"/>
              </a:solidFill>
              <a:miter lim="800000"/>
              <a:headEnd/>
              <a:tailEnd/>
            </a:ln>
          </p:spPr>
          <p:txBody>
            <a:bodyPr wrap="none" anchor="ctr"/>
            <a:lstStyle/>
            <a:p>
              <a:endParaRPr lang="en-MY"/>
            </a:p>
          </p:txBody>
        </p:sp>
        <p:sp>
          <p:nvSpPr>
            <p:cNvPr id="20982" name="Rectangle 498"/>
            <p:cNvSpPr>
              <a:spLocks noChangeArrowheads="1"/>
            </p:cNvSpPr>
            <p:nvPr/>
          </p:nvSpPr>
          <p:spPr bwMode="gray">
            <a:xfrm flipH="1">
              <a:off x="6783485" y="4021199"/>
              <a:ext cx="12887" cy="398401"/>
            </a:xfrm>
            <a:prstGeom prst="rect">
              <a:avLst/>
            </a:prstGeom>
            <a:noFill/>
            <a:ln w="9525">
              <a:solidFill>
                <a:schemeClr val="bg1"/>
              </a:solidFill>
              <a:miter lim="800000"/>
              <a:headEnd/>
              <a:tailEnd/>
            </a:ln>
          </p:spPr>
          <p:txBody>
            <a:bodyPr wrap="none" anchor="ctr"/>
            <a:lstStyle/>
            <a:p>
              <a:endParaRPr lang="en-MY"/>
            </a:p>
          </p:txBody>
        </p:sp>
        <p:sp>
          <p:nvSpPr>
            <p:cNvPr id="499" name="Line 499"/>
            <p:cNvSpPr>
              <a:spLocks noChangeShapeType="1"/>
            </p:cNvSpPr>
            <p:nvPr/>
          </p:nvSpPr>
          <p:spPr bwMode="gray">
            <a:xfrm flipH="1">
              <a:off x="6796088" y="4057650"/>
              <a:ext cx="28575" cy="0"/>
            </a:xfrm>
            <a:prstGeom prst="line">
              <a:avLst/>
            </a:prstGeom>
            <a:noFill/>
            <a:ln w="9525">
              <a:solidFill>
                <a:schemeClr val="bg1"/>
              </a:solidFill>
              <a:round/>
              <a:headEnd/>
              <a:tailEnd/>
            </a:ln>
          </p:spPr>
          <p:txBody>
            <a:bodyPr/>
            <a:lstStyle/>
            <a:p>
              <a:pPr fontAlgn="auto">
                <a:spcBef>
                  <a:spcPts val="0"/>
                </a:spcBef>
                <a:spcAft>
                  <a:spcPts val="0"/>
                </a:spcAft>
                <a:defRPr/>
              </a:pPr>
              <a:endParaRPr lang="en-MY">
                <a:latin typeface="+mn-lt"/>
                <a:cs typeface="+mn-cs"/>
              </a:endParaRPr>
            </a:p>
          </p:txBody>
        </p:sp>
        <p:sp>
          <p:nvSpPr>
            <p:cNvPr id="20984" name="Freeform 500"/>
            <p:cNvSpPr>
              <a:spLocks/>
            </p:cNvSpPr>
            <p:nvPr/>
          </p:nvSpPr>
          <p:spPr bwMode="gray">
            <a:xfrm flipH="1">
              <a:off x="6800883" y="4011327"/>
              <a:ext cx="21908" cy="20449"/>
            </a:xfrm>
            <a:custGeom>
              <a:avLst/>
              <a:gdLst>
                <a:gd name="T0" fmla="*/ 0 w 34"/>
                <a:gd name="T1" fmla="*/ 20449 h 28"/>
                <a:gd name="T2" fmla="*/ 12887 w 34"/>
                <a:gd name="T3" fmla="*/ 20449 h 28"/>
                <a:gd name="T4" fmla="*/ 21908 w 34"/>
                <a:gd name="T5" fmla="*/ 0 h 28"/>
                <a:gd name="T6" fmla="*/ 0 60000 65536"/>
                <a:gd name="T7" fmla="*/ 0 60000 65536"/>
                <a:gd name="T8" fmla="*/ 0 60000 65536"/>
                <a:gd name="T9" fmla="*/ 0 w 34"/>
                <a:gd name="T10" fmla="*/ 0 h 28"/>
                <a:gd name="T11" fmla="*/ 34 w 34"/>
                <a:gd name="T12" fmla="*/ 28 h 28"/>
              </a:gdLst>
              <a:ahLst/>
              <a:cxnLst>
                <a:cxn ang="T6">
                  <a:pos x="T0" y="T1"/>
                </a:cxn>
                <a:cxn ang="T7">
                  <a:pos x="T2" y="T3"/>
                </a:cxn>
                <a:cxn ang="T8">
                  <a:pos x="T4" y="T5"/>
                </a:cxn>
              </a:cxnLst>
              <a:rect l="T9" t="T10" r="T11" b="T12"/>
              <a:pathLst>
                <a:path w="34" h="28">
                  <a:moveTo>
                    <a:pt x="0" y="28"/>
                  </a:moveTo>
                  <a:lnTo>
                    <a:pt x="20" y="28"/>
                  </a:lnTo>
                  <a:lnTo>
                    <a:pt x="34" y="0"/>
                  </a:lnTo>
                </a:path>
              </a:pathLst>
            </a:custGeom>
            <a:noFill/>
            <a:ln w="9525">
              <a:solidFill>
                <a:schemeClr val="bg1"/>
              </a:solidFill>
              <a:round/>
              <a:headEnd/>
              <a:tailEnd/>
            </a:ln>
          </p:spPr>
          <p:txBody>
            <a:bodyPr/>
            <a:lstStyle/>
            <a:p>
              <a:endParaRPr lang="en-US"/>
            </a:p>
          </p:txBody>
        </p:sp>
      </p:grpSp>
      <p:sp>
        <p:nvSpPr>
          <p:cNvPr id="278004" name="Title 1"/>
          <p:cNvSpPr>
            <a:spLocks/>
          </p:cNvSpPr>
          <p:nvPr/>
        </p:nvSpPr>
        <p:spPr bwMode="auto">
          <a:xfrm>
            <a:off x="-228600" y="3429000"/>
            <a:ext cx="6172200" cy="914400"/>
          </a:xfrm>
          <a:prstGeom prst="rect">
            <a:avLst/>
          </a:prstGeom>
          <a:noFill/>
          <a:ln w="9525">
            <a:noFill/>
            <a:miter lim="800000"/>
            <a:headEnd/>
            <a:tailEnd/>
          </a:ln>
        </p:spPr>
        <p:txBody>
          <a:bodyPr anchor="b"/>
          <a:lstStyle/>
          <a:p>
            <a:pPr algn="ctr">
              <a:defRPr/>
            </a:pPr>
            <a:r>
              <a:rPr lang="en-GB" sz="3200" dirty="0">
                <a:solidFill>
                  <a:schemeClr val="bg1"/>
                </a:solidFill>
                <a:effectLst>
                  <a:outerShdw blurRad="38100" dist="38100" dir="2700000" algn="tl">
                    <a:srgbClr val="C0C0C0"/>
                  </a:outerShdw>
                </a:effectLst>
                <a:latin typeface="Arial" charset="0"/>
                <a:cs typeface="+mn-cs"/>
              </a:rPr>
              <a:t> </a:t>
            </a:r>
            <a:endParaRPr lang="en-MY" sz="1600" dirty="0">
              <a:solidFill>
                <a:schemeClr val="bg1"/>
              </a:solidFill>
              <a:effectLst>
                <a:outerShdw blurRad="38100" dist="38100" dir="2700000" algn="tl">
                  <a:srgbClr val="C0C0C0"/>
                </a:outerShdw>
              </a:effectLst>
              <a:latin typeface="Arial" charset="0"/>
              <a:cs typeface="+mn-cs"/>
            </a:endParaRPr>
          </a:p>
        </p:txBody>
      </p:sp>
      <p:sp>
        <p:nvSpPr>
          <p:cNvPr id="20485" name="Text Box 502"/>
          <p:cNvSpPr txBox="1">
            <a:spLocks noChangeArrowheads="1"/>
          </p:cNvSpPr>
          <p:nvPr/>
        </p:nvSpPr>
        <p:spPr bwMode="auto">
          <a:xfrm>
            <a:off x="609600" y="4822825"/>
            <a:ext cx="3276600" cy="461963"/>
          </a:xfrm>
          <a:prstGeom prst="rect">
            <a:avLst/>
          </a:prstGeom>
          <a:noFill/>
          <a:ln w="9525">
            <a:noFill/>
            <a:miter lim="800000"/>
            <a:headEnd/>
            <a:tailEnd/>
          </a:ln>
        </p:spPr>
        <p:txBody>
          <a:bodyPr>
            <a:spAutoFit/>
          </a:bodyPr>
          <a:lstStyle/>
          <a:p>
            <a:pPr algn="ctr">
              <a:buFont typeface="Wingdings" pitchFamily="2" charset="2"/>
              <a:buNone/>
            </a:pPr>
            <a:r>
              <a:rPr lang="en-US" sz="1200">
                <a:solidFill>
                  <a:schemeClr val="bg1"/>
                </a:solidFill>
              </a:rPr>
              <a:t>http://www.bursamalaysia.com</a:t>
            </a:r>
          </a:p>
          <a:p>
            <a:pPr algn="ctr">
              <a:buFont typeface="Wingdings" pitchFamily="2" charset="2"/>
              <a:buNone/>
            </a:pPr>
            <a:r>
              <a:rPr lang="en-US" sz="1200">
                <a:solidFill>
                  <a:schemeClr val="bg1"/>
                </a:solidFill>
              </a:rPr>
              <a:t>http://www.mifc.com</a:t>
            </a:r>
          </a:p>
        </p:txBody>
      </p:sp>
      <p:pic>
        <p:nvPicPr>
          <p:cNvPr id="20486" name="Picture 502" descr="bursa islamic markets typo.jpg"/>
          <p:cNvPicPr>
            <a:picLocks noChangeAspect="1"/>
          </p:cNvPicPr>
          <p:nvPr/>
        </p:nvPicPr>
        <p:blipFill>
          <a:blip r:embed="rId3" cstate="print">
            <a:clrChange>
              <a:clrFrom>
                <a:srgbClr val="FFFFFF"/>
              </a:clrFrom>
              <a:clrTo>
                <a:srgbClr val="FFFFFF">
                  <a:alpha val="0"/>
                </a:srgbClr>
              </a:clrTo>
            </a:clrChange>
            <a:lum bright="100000" contrast="-100000"/>
          </a:blip>
          <a:srcRect/>
          <a:stretch>
            <a:fillRect/>
          </a:stretch>
        </p:blipFill>
        <p:spPr bwMode="auto">
          <a:xfrm>
            <a:off x="5181600" y="4598988"/>
            <a:ext cx="2971800" cy="506412"/>
          </a:xfrm>
          <a:prstGeom prst="rect">
            <a:avLst/>
          </a:prstGeom>
          <a:noFill/>
          <a:ln w="9525">
            <a:noFill/>
            <a:miter lim="800000"/>
            <a:headEnd/>
            <a:tailEnd/>
          </a:ln>
        </p:spPr>
      </p:pic>
      <p:sp>
        <p:nvSpPr>
          <p:cNvPr id="20487" name="TextBox 503"/>
          <p:cNvSpPr txBox="1">
            <a:spLocks noChangeArrowheads="1"/>
          </p:cNvSpPr>
          <p:nvPr/>
        </p:nvSpPr>
        <p:spPr bwMode="auto">
          <a:xfrm>
            <a:off x="692150" y="2133600"/>
            <a:ext cx="3117850" cy="615950"/>
          </a:xfrm>
          <a:prstGeom prst="rect">
            <a:avLst/>
          </a:prstGeom>
          <a:noFill/>
          <a:ln w="9525">
            <a:noFill/>
            <a:miter lim="800000"/>
            <a:headEnd/>
            <a:tailEnd/>
          </a:ln>
        </p:spPr>
        <p:txBody>
          <a:bodyPr wrap="none">
            <a:spAutoFit/>
          </a:bodyPr>
          <a:lstStyle/>
          <a:p>
            <a:r>
              <a:rPr lang="en-US" sz="3400" b="1">
                <a:solidFill>
                  <a:schemeClr val="bg1"/>
                </a:solidFill>
                <a:latin typeface="Arial Black" pitchFamily="34" charset="0"/>
              </a:rPr>
              <a:t>THANK YOU</a:t>
            </a:r>
          </a:p>
        </p:txBody>
      </p:sp>
      <p:sp>
        <p:nvSpPr>
          <p:cNvPr id="505" name="Title 2"/>
          <p:cNvSpPr txBox="1">
            <a:spLocks/>
          </p:cNvSpPr>
          <p:nvPr/>
        </p:nvSpPr>
        <p:spPr bwMode="auto">
          <a:xfrm>
            <a:off x="255588" y="2286000"/>
            <a:ext cx="3935412" cy="2536825"/>
          </a:xfrm>
          <a:prstGeom prst="rect">
            <a:avLst/>
          </a:prstGeom>
          <a:noFill/>
          <a:ln w="9525">
            <a:noFill/>
            <a:miter lim="800000"/>
            <a:headEnd/>
            <a:tailEnd/>
          </a:ln>
        </p:spPr>
        <p:txBody>
          <a:bodyPr anchor="ctr"/>
          <a:lstStyle/>
          <a:p>
            <a:pPr algn="ctr">
              <a:defRPr/>
            </a:pPr>
            <a:endParaRPr lang="en-US" sz="1600" b="1" dirty="0">
              <a:solidFill>
                <a:schemeClr val="bg1"/>
              </a:solidFill>
              <a:latin typeface="+mj-lt"/>
            </a:endParaRPr>
          </a:p>
          <a:p>
            <a:pPr algn="ctr">
              <a:defRPr/>
            </a:pPr>
            <a:endParaRPr lang="en-US" sz="1600" b="1" dirty="0">
              <a:solidFill>
                <a:schemeClr val="bg1"/>
              </a:solidFill>
              <a:latin typeface="+mj-lt"/>
            </a:endParaRPr>
          </a:p>
          <a:p>
            <a:pPr algn="ctr">
              <a:defRPr/>
            </a:pPr>
            <a:r>
              <a:rPr lang="en-US" sz="1600" b="1" dirty="0">
                <a:solidFill>
                  <a:schemeClr val="bg1"/>
                </a:solidFill>
                <a:latin typeface="+mj-lt"/>
              </a:rPr>
              <a:t>Islamic Markets </a:t>
            </a:r>
          </a:p>
          <a:p>
            <a:pPr algn="ctr">
              <a:defRPr/>
            </a:pPr>
            <a:r>
              <a:rPr lang="en-US" sz="1600" b="1" dirty="0">
                <a:solidFill>
                  <a:schemeClr val="bg1"/>
                </a:solidFill>
                <a:latin typeface="+mj-lt"/>
              </a:rPr>
              <a:t>Bursa Malaysia Berhad</a:t>
            </a:r>
          </a:p>
          <a:p>
            <a:pPr algn="ctr">
              <a:defRPr/>
            </a:pPr>
            <a:r>
              <a:rPr lang="en-US" sz="1600" b="1" dirty="0">
                <a:solidFill>
                  <a:schemeClr val="bg1"/>
                </a:solidFill>
                <a:latin typeface="+mj-lt"/>
              </a:rPr>
              <a:t>12</a:t>
            </a:r>
            <a:r>
              <a:rPr lang="en-US" sz="1600" b="1" baseline="30000" dirty="0">
                <a:solidFill>
                  <a:schemeClr val="bg1"/>
                </a:solidFill>
                <a:latin typeface="+mj-lt"/>
              </a:rPr>
              <a:t>th</a:t>
            </a:r>
            <a:r>
              <a:rPr lang="en-US" sz="1600" b="1" dirty="0">
                <a:solidFill>
                  <a:schemeClr val="bg1"/>
                </a:solidFill>
                <a:latin typeface="+mj-lt"/>
              </a:rPr>
              <a:t> Floor, Exchange Square</a:t>
            </a:r>
          </a:p>
          <a:p>
            <a:pPr algn="ctr">
              <a:defRPr/>
            </a:pPr>
            <a:r>
              <a:rPr lang="en-US" sz="1600" b="1" dirty="0">
                <a:solidFill>
                  <a:schemeClr val="bg1"/>
                </a:solidFill>
                <a:latin typeface="+mj-lt"/>
              </a:rPr>
              <a:t>Bukit Kewangan</a:t>
            </a:r>
          </a:p>
          <a:p>
            <a:pPr algn="ctr">
              <a:defRPr/>
            </a:pPr>
            <a:r>
              <a:rPr lang="en-US" sz="1600" b="1" dirty="0">
                <a:solidFill>
                  <a:schemeClr val="bg1"/>
                </a:solidFill>
                <a:latin typeface="+mj-lt"/>
              </a:rPr>
              <a:t>50200 Kuala Lumpur</a:t>
            </a:r>
          </a:p>
          <a:p>
            <a:pPr algn="ctr">
              <a:defRPr/>
            </a:pPr>
            <a:endParaRPr lang="en-US" sz="1600" b="1" dirty="0">
              <a:solidFill>
                <a:schemeClr val="bg1"/>
              </a:solidFill>
              <a:latin typeface="+mj-lt"/>
            </a:endParaRPr>
          </a:p>
          <a:p>
            <a:pPr algn="ctr">
              <a:defRPr/>
            </a:pPr>
            <a:r>
              <a:rPr lang="en-US" sz="1600" b="1" dirty="0">
                <a:solidFill>
                  <a:schemeClr val="bg1"/>
                </a:solidFill>
                <a:latin typeface="+mj-lt"/>
              </a:rPr>
              <a:t>Tel:	+60 3 2034 7000 </a:t>
            </a:r>
          </a:p>
          <a:p>
            <a:pPr algn="ctr">
              <a:defRPr/>
            </a:pPr>
            <a:r>
              <a:rPr lang="en-US" sz="1600" b="1" dirty="0">
                <a:solidFill>
                  <a:schemeClr val="bg1"/>
                </a:solidFill>
                <a:latin typeface="+mj-lt"/>
              </a:rPr>
              <a:t>Fax: 	+60 3 2072 4261</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381750"/>
            <a:ext cx="2133600" cy="476250"/>
          </a:xfrm>
        </p:spPr>
        <p:txBody>
          <a:bodyPr/>
          <a:lstStyle/>
          <a:p>
            <a:pPr>
              <a:defRPr/>
            </a:pPr>
            <a:fld id="{BEC866D9-3BFB-4E72-B71C-7D324AD61750}" type="slidenum">
              <a:rPr lang="en-US" smtClean="0"/>
              <a:pPr>
                <a:defRPr/>
              </a:pPr>
              <a:t>3</a:t>
            </a:fld>
            <a:endParaRPr lang="en-US"/>
          </a:p>
        </p:txBody>
      </p:sp>
      <p:sp>
        <p:nvSpPr>
          <p:cNvPr id="5" name="TextBox 4"/>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Who is Bursa Malaysia Berhad (1818) ?</a:t>
            </a:r>
          </a:p>
        </p:txBody>
      </p:sp>
      <p:sp>
        <p:nvSpPr>
          <p:cNvPr id="6" name="TextBox 5"/>
          <p:cNvSpPr txBox="1"/>
          <p:nvPr/>
        </p:nvSpPr>
        <p:spPr>
          <a:xfrm>
            <a:off x="609601" y="1905000"/>
            <a:ext cx="3962399" cy="3447098"/>
          </a:xfrm>
          <a:prstGeom prst="rect">
            <a:avLst/>
          </a:prstGeom>
          <a:noFill/>
        </p:spPr>
        <p:txBody>
          <a:bodyPr wrap="square" rtlCol="0">
            <a:spAutoFit/>
          </a:bodyPr>
          <a:lstStyle/>
          <a:p>
            <a:pPr marL="231775" indent="-231775" algn="just">
              <a:spcAft>
                <a:spcPts val="1200"/>
              </a:spcAft>
              <a:buFont typeface="Wingdings" pitchFamily="2" charset="2"/>
              <a:buChar char="v"/>
            </a:pPr>
            <a:r>
              <a:rPr lang="en-US" dirty="0" smtClean="0">
                <a:latin typeface="Arial" pitchFamily="34" charset="0"/>
                <a:ea typeface="Arial Unicode MS" pitchFamily="34" charset="-128"/>
                <a:cs typeface="Arial" pitchFamily="34" charset="0"/>
              </a:rPr>
              <a:t>The sole integrated exchange in Malaysia offering a complete range of services through our subsidiaries.</a:t>
            </a:r>
          </a:p>
          <a:p>
            <a:pPr marL="231775" indent="-231775" algn="just">
              <a:spcAft>
                <a:spcPts val="1200"/>
              </a:spcAft>
              <a:buFont typeface="Wingdings" pitchFamily="2" charset="2"/>
              <a:buChar char="v"/>
            </a:pPr>
            <a:r>
              <a:rPr lang="en-US" dirty="0" smtClean="0">
                <a:latin typeface="Arial" pitchFamily="34" charset="0"/>
                <a:ea typeface="Arial Unicode MS" pitchFamily="34" charset="-128"/>
                <a:cs typeface="Arial" pitchFamily="34" charset="0"/>
              </a:rPr>
              <a:t>This includes exchange-related services e.g.:</a:t>
            </a:r>
          </a:p>
          <a:p>
            <a:pPr marL="736600" indent="-395288" algn="just">
              <a:buAutoNum type="romanLcParenR"/>
            </a:pPr>
            <a:r>
              <a:rPr lang="en-US" dirty="0" smtClean="0">
                <a:latin typeface="Arial" pitchFamily="34" charset="0"/>
                <a:ea typeface="Arial Unicode MS" pitchFamily="34" charset="-128"/>
                <a:cs typeface="Arial" pitchFamily="34" charset="0"/>
              </a:rPr>
              <a:t>Trading</a:t>
            </a:r>
          </a:p>
          <a:p>
            <a:pPr marL="736600" indent="-395288" algn="just">
              <a:buAutoNum type="romanLcParenR"/>
            </a:pPr>
            <a:r>
              <a:rPr lang="en-US" dirty="0" smtClean="0">
                <a:latin typeface="Arial" pitchFamily="34" charset="0"/>
                <a:ea typeface="Arial Unicode MS" pitchFamily="34" charset="-128"/>
                <a:cs typeface="Arial" pitchFamily="34" charset="0"/>
              </a:rPr>
              <a:t>Clearing</a:t>
            </a:r>
          </a:p>
          <a:p>
            <a:pPr marL="736600" indent="-395288" algn="just">
              <a:buAutoNum type="romanLcParenR"/>
            </a:pPr>
            <a:r>
              <a:rPr lang="en-US" dirty="0" smtClean="0">
                <a:latin typeface="Arial" pitchFamily="34" charset="0"/>
                <a:ea typeface="Arial Unicode MS" pitchFamily="34" charset="-128"/>
                <a:cs typeface="Arial" pitchFamily="34" charset="0"/>
              </a:rPr>
              <a:t>Settlement</a:t>
            </a:r>
          </a:p>
          <a:p>
            <a:pPr marL="736600" indent="-395288" algn="just">
              <a:buAutoNum type="romanLcParenR"/>
            </a:pPr>
            <a:r>
              <a:rPr lang="en-US" dirty="0" smtClean="0">
                <a:latin typeface="Arial" pitchFamily="34" charset="0"/>
                <a:ea typeface="Arial Unicode MS" pitchFamily="34" charset="-128"/>
                <a:cs typeface="Arial" pitchFamily="34" charset="0"/>
              </a:rPr>
              <a:t>Depository Services</a:t>
            </a:r>
            <a:endParaRPr lang="en-US" dirty="0">
              <a:latin typeface="Arial" pitchFamily="34" charset="0"/>
              <a:ea typeface="Arial Unicode MS" pitchFamily="34" charset="-128"/>
              <a:cs typeface="Arial" pitchFamily="34" charset="0"/>
            </a:endParaRPr>
          </a:p>
          <a:p>
            <a:pPr marL="736600" indent="-395288" algn="just">
              <a:buAutoNum type="romanLcParenR"/>
            </a:pPr>
            <a:r>
              <a:rPr lang="en-US" dirty="0" smtClean="0">
                <a:latin typeface="Arial" pitchFamily="34" charset="0"/>
                <a:ea typeface="Arial Unicode MS" pitchFamily="34" charset="-128"/>
                <a:cs typeface="Arial" pitchFamily="34" charset="0"/>
              </a:rPr>
              <a:t>Information services</a:t>
            </a:r>
          </a:p>
        </p:txBody>
      </p:sp>
      <p:pic>
        <p:nvPicPr>
          <p:cNvPr id="12290" name="Picture 2" descr="http://www.celsias.com/media/uploads/admin/BursaMalaysia.jpg"/>
          <p:cNvPicPr>
            <a:picLocks noChangeAspect="1" noChangeArrowheads="1"/>
          </p:cNvPicPr>
          <p:nvPr/>
        </p:nvPicPr>
        <p:blipFill>
          <a:blip r:embed="rId2" cstate="print"/>
          <a:srcRect/>
          <a:stretch>
            <a:fillRect/>
          </a:stretch>
        </p:blipFill>
        <p:spPr bwMode="auto">
          <a:xfrm>
            <a:off x="4876800" y="1828800"/>
            <a:ext cx="37719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4</a:t>
            </a:fld>
            <a:endParaRPr lang="en-US"/>
          </a:p>
        </p:txBody>
      </p:sp>
      <p:sp>
        <p:nvSpPr>
          <p:cNvPr id="5" name="TextBox 4"/>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Bursa Malaysia</a:t>
            </a:r>
          </a:p>
        </p:txBody>
      </p:sp>
      <p:pic>
        <p:nvPicPr>
          <p:cNvPr id="6" name="Picture 5" descr="Bursa Malaysia logo.png"/>
          <p:cNvPicPr>
            <a:picLocks noChangeAspect="1"/>
          </p:cNvPicPr>
          <p:nvPr/>
        </p:nvPicPr>
        <p:blipFill>
          <a:blip r:embed="rId2" cstate="print">
            <a:clrChange>
              <a:clrFrom>
                <a:srgbClr val="000000">
                  <a:alpha val="0"/>
                </a:srgbClr>
              </a:clrFrom>
              <a:clrTo>
                <a:srgbClr val="000000">
                  <a:alpha val="0"/>
                </a:srgbClr>
              </a:clrTo>
            </a:clrChange>
          </a:blip>
          <a:stretch>
            <a:fillRect/>
          </a:stretch>
        </p:blipFill>
        <p:spPr>
          <a:xfrm>
            <a:off x="2590800" y="1132982"/>
            <a:ext cx="3822611" cy="772018"/>
          </a:xfrm>
          <a:prstGeom prst="rect">
            <a:avLst/>
          </a:prstGeom>
        </p:spPr>
      </p:pic>
      <p:sp>
        <p:nvSpPr>
          <p:cNvPr id="7" name="Rectangle 6"/>
          <p:cNvSpPr/>
          <p:nvPr/>
        </p:nvSpPr>
        <p:spPr>
          <a:xfrm>
            <a:off x="762000" y="2971800"/>
            <a:ext cx="2133600" cy="6858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Bursa Malaysia Securities Berhad</a:t>
            </a:r>
            <a:endParaRPr lang="en-US" sz="1600" dirty="0">
              <a:solidFill>
                <a:sysClr val="windowText" lastClr="000000"/>
              </a:solidFill>
            </a:endParaRPr>
          </a:p>
        </p:txBody>
      </p:sp>
      <p:sp>
        <p:nvSpPr>
          <p:cNvPr id="8" name="Rectangle 7"/>
          <p:cNvSpPr/>
          <p:nvPr/>
        </p:nvSpPr>
        <p:spPr>
          <a:xfrm>
            <a:off x="762000" y="3733800"/>
            <a:ext cx="2133600" cy="9144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Bursa Malaysia Derivatives Berhad</a:t>
            </a:r>
            <a:endParaRPr lang="en-US" sz="1600" dirty="0">
              <a:solidFill>
                <a:sysClr val="windowText" lastClr="000000"/>
              </a:solidFill>
            </a:endParaRPr>
          </a:p>
        </p:txBody>
      </p:sp>
      <p:sp>
        <p:nvSpPr>
          <p:cNvPr id="9" name="Rectangle 8"/>
          <p:cNvSpPr/>
          <p:nvPr/>
        </p:nvSpPr>
        <p:spPr>
          <a:xfrm>
            <a:off x="762000" y="4724400"/>
            <a:ext cx="2133600" cy="12192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Labuan International Financial Exchange</a:t>
            </a:r>
            <a:endParaRPr lang="en-US" sz="1600" dirty="0">
              <a:solidFill>
                <a:sysClr val="windowText" lastClr="000000"/>
              </a:solidFill>
            </a:endParaRPr>
          </a:p>
        </p:txBody>
      </p:sp>
      <p:sp>
        <p:nvSpPr>
          <p:cNvPr id="10" name="Rounded Rectangle 9"/>
          <p:cNvSpPr/>
          <p:nvPr/>
        </p:nvSpPr>
        <p:spPr>
          <a:xfrm>
            <a:off x="762000" y="2286000"/>
            <a:ext cx="2133600" cy="685800"/>
          </a:xfrm>
          <a:prstGeom prst="roundRect">
            <a:avLst>
              <a:gd name="adj" fmla="val 671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Exchanges</a:t>
            </a:r>
            <a:endParaRPr lang="en-US" dirty="0">
              <a:solidFill>
                <a:sysClr val="windowText" lastClr="000000"/>
              </a:solidFill>
            </a:endParaRPr>
          </a:p>
        </p:txBody>
      </p:sp>
      <p:sp>
        <p:nvSpPr>
          <p:cNvPr id="11" name="Rounded Rectangle 10"/>
          <p:cNvSpPr/>
          <p:nvPr/>
        </p:nvSpPr>
        <p:spPr>
          <a:xfrm>
            <a:off x="3352800" y="2286000"/>
            <a:ext cx="2286000" cy="685800"/>
          </a:xfrm>
          <a:prstGeom prst="roundRect">
            <a:avLst>
              <a:gd name="adj" fmla="val 671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Clearing, Settlement &amp; Depository</a:t>
            </a:r>
            <a:endParaRPr lang="en-US" dirty="0">
              <a:solidFill>
                <a:sysClr val="windowText" lastClr="000000"/>
              </a:solidFill>
            </a:endParaRPr>
          </a:p>
        </p:txBody>
      </p:sp>
      <p:sp>
        <p:nvSpPr>
          <p:cNvPr id="12" name="Rectangle 11"/>
          <p:cNvSpPr/>
          <p:nvPr/>
        </p:nvSpPr>
        <p:spPr>
          <a:xfrm>
            <a:off x="3429000" y="2971800"/>
            <a:ext cx="2133600" cy="9144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Bursa Malaysia Securities Clearing Sdn Bhd</a:t>
            </a:r>
            <a:endParaRPr lang="en-US" sz="1600" dirty="0">
              <a:solidFill>
                <a:sysClr val="windowText" lastClr="000000"/>
              </a:solidFill>
            </a:endParaRPr>
          </a:p>
        </p:txBody>
      </p:sp>
      <p:sp>
        <p:nvSpPr>
          <p:cNvPr id="14" name="Rectangle 13"/>
          <p:cNvSpPr/>
          <p:nvPr/>
        </p:nvSpPr>
        <p:spPr>
          <a:xfrm>
            <a:off x="3429000" y="3962400"/>
            <a:ext cx="2133600" cy="9144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Bursa Malaysia Derivatives Clearing Berhad</a:t>
            </a:r>
            <a:endParaRPr lang="en-US" sz="1600" dirty="0">
              <a:solidFill>
                <a:sysClr val="windowText" lastClr="000000"/>
              </a:solidFill>
            </a:endParaRPr>
          </a:p>
        </p:txBody>
      </p:sp>
      <p:sp>
        <p:nvSpPr>
          <p:cNvPr id="15" name="Rectangle 14"/>
          <p:cNvSpPr/>
          <p:nvPr/>
        </p:nvSpPr>
        <p:spPr>
          <a:xfrm>
            <a:off x="3429000" y="4953000"/>
            <a:ext cx="2133600" cy="9906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Bursa Malaysia Depository Sdn Bhd</a:t>
            </a:r>
            <a:endParaRPr lang="en-US" sz="1600" dirty="0">
              <a:solidFill>
                <a:sysClr val="windowText" lastClr="000000"/>
              </a:solidFill>
            </a:endParaRPr>
          </a:p>
        </p:txBody>
      </p:sp>
      <p:sp>
        <p:nvSpPr>
          <p:cNvPr id="16" name="Rounded Rectangle 15"/>
          <p:cNvSpPr/>
          <p:nvPr/>
        </p:nvSpPr>
        <p:spPr>
          <a:xfrm>
            <a:off x="6096000" y="2286000"/>
            <a:ext cx="2133600" cy="685800"/>
          </a:xfrm>
          <a:prstGeom prst="roundRect">
            <a:avLst>
              <a:gd name="adj" fmla="val 671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Islamic Market Business</a:t>
            </a:r>
            <a:endParaRPr lang="en-US" dirty="0">
              <a:solidFill>
                <a:sysClr val="windowText" lastClr="000000"/>
              </a:solidFill>
            </a:endParaRPr>
          </a:p>
        </p:txBody>
      </p:sp>
      <p:sp>
        <p:nvSpPr>
          <p:cNvPr id="17" name="Rectangle 16"/>
          <p:cNvSpPr/>
          <p:nvPr/>
        </p:nvSpPr>
        <p:spPr>
          <a:xfrm>
            <a:off x="6096000" y="2971800"/>
            <a:ext cx="2133600" cy="9144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Bursa Malaysia Islamic Services Sdn Bhd</a:t>
            </a:r>
            <a:endParaRPr lang="en-US" sz="1600" dirty="0">
              <a:solidFill>
                <a:sysClr val="windowText" lastClr="000000"/>
              </a:solidFill>
            </a:endParaRPr>
          </a:p>
        </p:txBody>
      </p:sp>
      <p:sp>
        <p:nvSpPr>
          <p:cNvPr id="18" name="Rounded Rectangle 17"/>
          <p:cNvSpPr/>
          <p:nvPr/>
        </p:nvSpPr>
        <p:spPr>
          <a:xfrm>
            <a:off x="6096000" y="3962400"/>
            <a:ext cx="2133600" cy="685800"/>
          </a:xfrm>
          <a:prstGeom prst="roundRect">
            <a:avLst>
              <a:gd name="adj" fmla="val 671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Services Provided</a:t>
            </a:r>
            <a:endParaRPr lang="en-US" dirty="0">
              <a:solidFill>
                <a:sysClr val="windowText" lastClr="000000"/>
              </a:solidFill>
            </a:endParaRPr>
          </a:p>
        </p:txBody>
      </p:sp>
      <p:sp>
        <p:nvSpPr>
          <p:cNvPr id="20" name="Rectangle 19"/>
          <p:cNvSpPr/>
          <p:nvPr/>
        </p:nvSpPr>
        <p:spPr>
          <a:xfrm>
            <a:off x="6096000" y="5334000"/>
            <a:ext cx="2133600" cy="9144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Bursa Malaysia Information Sdn Bhd</a:t>
            </a:r>
            <a:endParaRPr lang="en-US" sz="1600" dirty="0">
              <a:solidFill>
                <a:sysClr val="windowText" lastClr="000000"/>
              </a:solidFill>
            </a:endParaRPr>
          </a:p>
        </p:txBody>
      </p:sp>
      <p:sp>
        <p:nvSpPr>
          <p:cNvPr id="21" name="Rectangle 20"/>
          <p:cNvSpPr/>
          <p:nvPr/>
        </p:nvSpPr>
        <p:spPr>
          <a:xfrm>
            <a:off x="6096000" y="4572000"/>
            <a:ext cx="2133600" cy="6858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Bursa Malaysia Bonds Sdn Bhd</a:t>
            </a:r>
            <a:endParaRPr lang="en-US" sz="1600" dirty="0">
              <a:solidFill>
                <a:sysClr val="windowText" lastClr="000000"/>
              </a:solidFill>
            </a:endParaRPr>
          </a:p>
        </p:txBody>
      </p:sp>
      <p:cxnSp>
        <p:nvCxnSpPr>
          <p:cNvPr id="23" name="Elbow Connector 22"/>
          <p:cNvCxnSpPr>
            <a:stCxn id="6" idx="2"/>
            <a:endCxn id="10" idx="0"/>
          </p:cNvCxnSpPr>
          <p:nvPr/>
        </p:nvCxnSpPr>
        <p:spPr>
          <a:xfrm rot="5400000">
            <a:off x="2974953" y="758847"/>
            <a:ext cx="381000" cy="267330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6" idx="2"/>
            <a:endCxn id="16" idx="0"/>
          </p:cNvCxnSpPr>
          <p:nvPr/>
        </p:nvCxnSpPr>
        <p:spPr>
          <a:xfrm rot="16200000" flipH="1">
            <a:off x="5641953" y="765153"/>
            <a:ext cx="381000" cy="266069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6" idx="2"/>
            <a:endCxn id="18" idx="3"/>
          </p:cNvCxnSpPr>
          <p:nvPr/>
        </p:nvCxnSpPr>
        <p:spPr>
          <a:xfrm rot="16200000" flipH="1">
            <a:off x="5165703" y="1241403"/>
            <a:ext cx="2400300" cy="3727494"/>
          </a:xfrm>
          <a:prstGeom prst="bentConnector4">
            <a:avLst>
              <a:gd name="adj1" fmla="val 7605"/>
              <a:gd name="adj2" fmla="val 10613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a:endCxn id="11" idx="0"/>
          </p:cNvCxnSpPr>
          <p:nvPr/>
        </p:nvCxnSpPr>
        <p:spPr>
          <a:xfrm rot="5400000">
            <a:off x="4308453" y="2092347"/>
            <a:ext cx="381000" cy="63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10" descr="bursa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24600" y="76200"/>
            <a:ext cx="2667000" cy="534346"/>
          </a:xfrm>
          <a:prstGeom prst="rect">
            <a:avLst/>
          </a:prstGeom>
          <a:noFill/>
          <a:ln w="9525">
            <a:noFill/>
            <a:miter lim="800000"/>
            <a:headEnd/>
            <a:tailEnd/>
          </a:ln>
        </p:spPr>
      </p:pic>
      <p:sp>
        <p:nvSpPr>
          <p:cNvPr id="4" name="Rectangle 3"/>
          <p:cNvSpPr/>
          <p:nvPr/>
        </p:nvSpPr>
        <p:spPr bwMode="auto">
          <a:xfrm>
            <a:off x="2819400" y="1849438"/>
            <a:ext cx="4343400" cy="457200"/>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err="1" smtClean="0">
              <a:ln>
                <a:noFill/>
              </a:ln>
              <a:solidFill>
                <a:schemeClr val="bg1"/>
              </a:solidFill>
              <a:effectLst/>
              <a:latin typeface="Arial" pitchFamily="34" charset="0"/>
            </a:endParaRPr>
          </a:p>
        </p:txBody>
      </p:sp>
      <p:sp>
        <p:nvSpPr>
          <p:cNvPr id="5" name="Snip Diagonal Corner Rectangle 4"/>
          <p:cNvSpPr/>
          <p:nvPr/>
        </p:nvSpPr>
        <p:spPr bwMode="auto">
          <a:xfrm>
            <a:off x="2819400" y="5867397"/>
            <a:ext cx="2751667" cy="685800"/>
          </a:xfrm>
          <a:prstGeom prst="snip2DiagRect">
            <a:avLst/>
          </a:prstGeom>
          <a:solidFill>
            <a:schemeClr val="accent5">
              <a:lumMod val="20000"/>
              <a:lumOff val="80000"/>
            </a:schemeClr>
          </a:solidFill>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rgbClr val="5F5F5F"/>
              </a:solidFill>
              <a:latin typeface="Helvetica" pitchFamily="34" charset="0"/>
            </a:endParaRPr>
          </a:p>
        </p:txBody>
      </p:sp>
      <p:sp>
        <p:nvSpPr>
          <p:cNvPr id="6" name="Snip Diagonal Corner Rectangle 5"/>
          <p:cNvSpPr/>
          <p:nvPr/>
        </p:nvSpPr>
        <p:spPr bwMode="auto">
          <a:xfrm>
            <a:off x="2810933" y="4191000"/>
            <a:ext cx="2751667" cy="685800"/>
          </a:xfrm>
          <a:prstGeom prst="snip2DiagRect">
            <a:avLst/>
          </a:prstGeom>
          <a:solidFill>
            <a:schemeClr val="accent5">
              <a:lumMod val="20000"/>
              <a:lumOff val="80000"/>
            </a:schemeClr>
          </a:solidFill>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rgbClr val="5F5F5F"/>
              </a:solidFill>
              <a:latin typeface="Helvetica" pitchFamily="34" charset="0"/>
            </a:endParaRPr>
          </a:p>
        </p:txBody>
      </p:sp>
      <p:sp>
        <p:nvSpPr>
          <p:cNvPr id="7" name="Snip Diagonal Corner Rectangle 6"/>
          <p:cNvSpPr/>
          <p:nvPr/>
        </p:nvSpPr>
        <p:spPr bwMode="auto">
          <a:xfrm>
            <a:off x="2810933" y="5029200"/>
            <a:ext cx="2751667" cy="685800"/>
          </a:xfrm>
          <a:prstGeom prst="snip2DiagRect">
            <a:avLst/>
          </a:prstGeom>
          <a:solidFill>
            <a:schemeClr val="accent5">
              <a:lumMod val="20000"/>
              <a:lumOff val="80000"/>
            </a:schemeClr>
          </a:solidFill>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rgbClr val="5F5F5F"/>
              </a:solidFill>
              <a:latin typeface="Helvetica" pitchFamily="34" charset="0"/>
            </a:endParaRPr>
          </a:p>
        </p:txBody>
      </p:sp>
      <p:sp>
        <p:nvSpPr>
          <p:cNvPr id="8" name="Text Box 4"/>
          <p:cNvSpPr txBox="1">
            <a:spLocks noChangeArrowheads="1"/>
          </p:cNvSpPr>
          <p:nvPr/>
        </p:nvSpPr>
        <p:spPr bwMode="auto">
          <a:xfrm>
            <a:off x="533400" y="1066800"/>
            <a:ext cx="8229600" cy="338138"/>
          </a:xfrm>
          <a:prstGeom prst="rect">
            <a:avLst/>
          </a:prstGeom>
          <a:noFill/>
          <a:ln w="9525">
            <a:noFill/>
            <a:miter lim="800000"/>
            <a:headEnd/>
            <a:tailEnd/>
          </a:ln>
          <a:effectLst/>
        </p:spPr>
        <p:txBody>
          <a:bodyPr>
            <a:spAutoFit/>
          </a:bodyPr>
          <a:lstStyle/>
          <a:p>
            <a:r>
              <a:rPr lang="en-US" b="1">
                <a:solidFill>
                  <a:schemeClr val="bg1"/>
                </a:solidFill>
                <a:latin typeface="Calibri" pitchFamily="34" charset="0"/>
              </a:rPr>
              <a:t>BACKGROUND FOR THE REGULATORY PLAN 2009…</a:t>
            </a:r>
          </a:p>
        </p:txBody>
      </p:sp>
      <p:sp>
        <p:nvSpPr>
          <p:cNvPr id="9" name="Text Box 30"/>
          <p:cNvSpPr txBox="1">
            <a:spLocks noChangeArrowheads="1"/>
          </p:cNvSpPr>
          <p:nvPr/>
        </p:nvSpPr>
        <p:spPr bwMode="auto">
          <a:xfrm>
            <a:off x="0" y="838200"/>
            <a:ext cx="8229600" cy="369888"/>
          </a:xfrm>
          <a:prstGeom prst="rect">
            <a:avLst/>
          </a:prstGeom>
          <a:noFill/>
          <a:ln w="9525">
            <a:noFill/>
            <a:miter lim="800000"/>
            <a:headEnd/>
            <a:tailEnd/>
          </a:ln>
        </p:spPr>
        <p:txBody>
          <a:bodyPr>
            <a:spAutoFit/>
          </a:bodyPr>
          <a:lstStyle/>
          <a:p>
            <a:r>
              <a:rPr lang="en-US" b="1" dirty="0">
                <a:solidFill>
                  <a:schemeClr val="bg1"/>
                </a:solidFill>
                <a:latin typeface="Calibri" pitchFamily="34" charset="0"/>
              </a:rPr>
              <a:t>REGULATORY KEY GOALS FOR 2010</a:t>
            </a:r>
          </a:p>
        </p:txBody>
      </p:sp>
      <p:sp>
        <p:nvSpPr>
          <p:cNvPr id="10" name="Text Box 2"/>
          <p:cNvSpPr txBox="1">
            <a:spLocks noChangeArrowheads="1"/>
          </p:cNvSpPr>
          <p:nvPr/>
        </p:nvSpPr>
        <p:spPr bwMode="auto">
          <a:xfrm>
            <a:off x="533400" y="762000"/>
            <a:ext cx="8763000" cy="381000"/>
          </a:xfrm>
          <a:prstGeom prst="rect">
            <a:avLst/>
          </a:prstGeom>
          <a:noFill/>
          <a:ln w="9525" algn="ctr">
            <a:noFill/>
            <a:miter lim="800000"/>
            <a:headEnd/>
            <a:tailEnd/>
          </a:ln>
          <a:effectLst/>
        </p:spPr>
        <p:txBody>
          <a:bodyPr anchor="ctr"/>
          <a:lstStyle/>
          <a:p>
            <a:pPr>
              <a:defRPr/>
            </a:pPr>
            <a:endParaRPr lang="en-US" sz="2400" b="1" dirty="0">
              <a:solidFill>
                <a:schemeClr val="tx1"/>
              </a:solidFill>
              <a:latin typeface="Arial" pitchFamily="34" charset="0"/>
              <a:ea typeface="SimSun" pitchFamily="2" charset="-122"/>
              <a:cs typeface="Arial" pitchFamily="34" charset="0"/>
            </a:endParaRPr>
          </a:p>
        </p:txBody>
      </p:sp>
      <p:sp>
        <p:nvSpPr>
          <p:cNvPr id="11" name="Chevron 10"/>
          <p:cNvSpPr/>
          <p:nvPr/>
        </p:nvSpPr>
        <p:spPr bwMode="auto">
          <a:xfrm rot="5400000">
            <a:off x="-571500" y="3206234"/>
            <a:ext cx="2667000" cy="369332"/>
          </a:xfrm>
          <a:prstGeom prst="chevron">
            <a:avLst/>
          </a:prstGeom>
          <a:solidFill>
            <a:schemeClr val="bg1"/>
          </a:solidFill>
          <a:ln w="9525" cap="flat" cmpd="sng" algn="ctr">
            <a:solidFill>
              <a:schemeClr val="tx1"/>
            </a:solidFill>
            <a:prstDash val="solid"/>
            <a:round/>
            <a:headEnd type="none" w="med" len="med"/>
            <a:tailEnd type="none" w="med" len="med"/>
          </a:ln>
          <a:effectLst/>
        </p:spPr>
        <p:txBody>
          <a:bodyPr wrap="square">
            <a:spAutoFit/>
          </a:bodyPr>
          <a:lstStyle/>
          <a:p>
            <a:pPr>
              <a:defRPr/>
            </a:pPr>
            <a:endParaRPr lang="en-US"/>
          </a:p>
        </p:txBody>
      </p:sp>
      <p:sp>
        <p:nvSpPr>
          <p:cNvPr id="12" name="Snip Single Corner Rectangle 11"/>
          <p:cNvSpPr/>
          <p:nvPr/>
        </p:nvSpPr>
        <p:spPr bwMode="auto">
          <a:xfrm>
            <a:off x="381000" y="4419600"/>
            <a:ext cx="1752600" cy="838200"/>
          </a:xfrm>
          <a:prstGeom prst="snip1Rect">
            <a:avLst/>
          </a:prstGeom>
          <a:solidFill>
            <a:schemeClr val="accent2">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a:spAutoFit/>
          </a:bodyPr>
          <a:lstStyle/>
          <a:p>
            <a:pPr>
              <a:defRPr/>
            </a:pPr>
            <a:endParaRPr lang="en-US" dirty="0">
              <a:solidFill>
                <a:srgbClr val="5F5F5F"/>
              </a:solidFill>
              <a:latin typeface="Helvetica" pitchFamily="34" charset="0"/>
            </a:endParaRPr>
          </a:p>
        </p:txBody>
      </p:sp>
      <p:sp>
        <p:nvSpPr>
          <p:cNvPr id="14" name="Snip Single Corner Rectangle 13"/>
          <p:cNvSpPr/>
          <p:nvPr/>
        </p:nvSpPr>
        <p:spPr bwMode="auto">
          <a:xfrm>
            <a:off x="381000" y="3048000"/>
            <a:ext cx="1752600" cy="838200"/>
          </a:xfrm>
          <a:prstGeom prst="snip1Rect">
            <a:avLst/>
          </a:prstGeom>
          <a:solidFill>
            <a:schemeClr val="accent2">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a:spAutoFit/>
          </a:bodyPr>
          <a:lstStyle/>
          <a:p>
            <a:pPr>
              <a:defRPr/>
            </a:pPr>
            <a:endParaRPr lang="en-US" dirty="0">
              <a:solidFill>
                <a:srgbClr val="5F5F5F"/>
              </a:solidFill>
              <a:latin typeface="Helvetica" pitchFamily="34" charset="0"/>
            </a:endParaRPr>
          </a:p>
        </p:txBody>
      </p:sp>
      <p:sp>
        <p:nvSpPr>
          <p:cNvPr id="16" name="Snip Single Corner Rectangle 15"/>
          <p:cNvSpPr/>
          <p:nvPr/>
        </p:nvSpPr>
        <p:spPr bwMode="auto">
          <a:xfrm>
            <a:off x="381000" y="1620838"/>
            <a:ext cx="1752600" cy="838200"/>
          </a:xfrm>
          <a:prstGeom prst="snip1Rect">
            <a:avLst/>
          </a:prstGeom>
          <a:solidFill>
            <a:schemeClr val="accent2">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a:spAutoFit/>
          </a:bodyPr>
          <a:lstStyle/>
          <a:p>
            <a:pPr>
              <a:defRPr/>
            </a:pPr>
            <a:endParaRPr lang="en-US">
              <a:solidFill>
                <a:srgbClr val="5F5F5F"/>
              </a:solidFill>
              <a:latin typeface="Helvetica" pitchFamily="34" charset="0"/>
            </a:endParaRPr>
          </a:p>
        </p:txBody>
      </p:sp>
      <p:sp>
        <p:nvSpPr>
          <p:cNvPr id="17" name="Snip Single Corner Rectangle 16"/>
          <p:cNvSpPr/>
          <p:nvPr/>
        </p:nvSpPr>
        <p:spPr bwMode="auto">
          <a:xfrm>
            <a:off x="6858000" y="3048000"/>
            <a:ext cx="1752600" cy="838200"/>
          </a:xfrm>
          <a:prstGeom prst="snip1Rect">
            <a:avLst/>
          </a:prstGeom>
          <a:solidFill>
            <a:schemeClr val="accent2">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a:spAutoFit/>
          </a:bodyPr>
          <a:lstStyle/>
          <a:p>
            <a:pPr>
              <a:defRPr/>
            </a:pPr>
            <a:endParaRPr lang="en-US">
              <a:solidFill>
                <a:srgbClr val="5F5F5F"/>
              </a:solidFill>
              <a:latin typeface="Helvetica" pitchFamily="34" charset="0"/>
            </a:endParaRPr>
          </a:p>
        </p:txBody>
      </p:sp>
      <p:sp>
        <p:nvSpPr>
          <p:cNvPr id="18" name="Snip Single Corner Rectangle 17"/>
          <p:cNvSpPr/>
          <p:nvPr/>
        </p:nvSpPr>
        <p:spPr bwMode="auto">
          <a:xfrm>
            <a:off x="4800600" y="3048000"/>
            <a:ext cx="1752600" cy="838200"/>
          </a:xfrm>
          <a:prstGeom prst="snip1Rect">
            <a:avLst/>
          </a:prstGeom>
          <a:solidFill>
            <a:schemeClr val="accent2">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a:spAutoFit/>
          </a:bodyPr>
          <a:lstStyle/>
          <a:p>
            <a:pPr>
              <a:defRPr/>
            </a:pPr>
            <a:endParaRPr lang="en-US">
              <a:solidFill>
                <a:srgbClr val="5F5F5F"/>
              </a:solidFill>
              <a:latin typeface="Helvetica" pitchFamily="34" charset="0"/>
            </a:endParaRPr>
          </a:p>
        </p:txBody>
      </p:sp>
      <p:sp>
        <p:nvSpPr>
          <p:cNvPr id="19" name="Snip Single Corner Rectangle 18"/>
          <p:cNvSpPr/>
          <p:nvPr/>
        </p:nvSpPr>
        <p:spPr bwMode="auto">
          <a:xfrm>
            <a:off x="2743200" y="3048000"/>
            <a:ext cx="1752600" cy="838200"/>
          </a:xfrm>
          <a:prstGeom prst="snip1Rect">
            <a:avLst/>
          </a:prstGeom>
          <a:solidFill>
            <a:schemeClr val="accent2">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a:spAutoFit/>
          </a:bodyPr>
          <a:lstStyle/>
          <a:p>
            <a:pPr>
              <a:defRPr/>
            </a:pPr>
            <a:endParaRPr lang="en-US">
              <a:solidFill>
                <a:srgbClr val="5F5F5F"/>
              </a:solidFill>
              <a:latin typeface="Helvetica" pitchFamily="34" charset="0"/>
            </a:endParaRPr>
          </a:p>
        </p:txBody>
      </p:sp>
      <p:sp>
        <p:nvSpPr>
          <p:cNvPr id="20" name="TextBox 12"/>
          <p:cNvSpPr txBox="1">
            <a:spLocks noChangeArrowheads="1"/>
          </p:cNvSpPr>
          <p:nvPr/>
        </p:nvSpPr>
        <p:spPr bwMode="auto">
          <a:xfrm>
            <a:off x="2819400" y="1947446"/>
            <a:ext cx="4267200" cy="338554"/>
          </a:xfrm>
          <a:prstGeom prst="rect">
            <a:avLst/>
          </a:prstGeom>
          <a:noFill/>
          <a:ln w="9525">
            <a:noFill/>
            <a:miter lim="800000"/>
            <a:headEnd/>
            <a:tailEnd/>
          </a:ln>
          <a:effectLst/>
        </p:spPr>
        <p:txBody>
          <a:bodyPr wrap="square">
            <a:spAutoFit/>
          </a:bodyPr>
          <a:lstStyle/>
          <a:p>
            <a:pPr algn="ctr">
              <a:buFont typeface="Wingdings" pitchFamily="2" charset="2"/>
              <a:buNone/>
            </a:pPr>
            <a:r>
              <a:rPr lang="en-US" sz="1600" b="1" dirty="0" smtClean="0">
                <a:solidFill>
                  <a:schemeClr val="bg1"/>
                </a:solidFill>
              </a:rPr>
              <a:t>Enhance </a:t>
            </a:r>
            <a:r>
              <a:rPr lang="en-US" sz="1600" b="1" dirty="0">
                <a:solidFill>
                  <a:schemeClr val="bg1"/>
                </a:solidFill>
              </a:rPr>
              <a:t>the QUALITY OF THE </a:t>
            </a:r>
            <a:r>
              <a:rPr lang="en-US" sz="1600" b="1" dirty="0" smtClean="0">
                <a:solidFill>
                  <a:schemeClr val="bg1"/>
                </a:solidFill>
              </a:rPr>
              <a:t>MARKET</a:t>
            </a:r>
            <a:endParaRPr lang="en-US" sz="1600" b="1" dirty="0">
              <a:solidFill>
                <a:schemeClr val="bg1"/>
              </a:solidFill>
            </a:endParaRPr>
          </a:p>
        </p:txBody>
      </p:sp>
      <p:sp>
        <p:nvSpPr>
          <p:cNvPr id="21" name="TextBox 12"/>
          <p:cNvSpPr txBox="1">
            <a:spLocks noChangeArrowheads="1"/>
          </p:cNvSpPr>
          <p:nvPr/>
        </p:nvSpPr>
        <p:spPr bwMode="auto">
          <a:xfrm>
            <a:off x="685800" y="4495800"/>
            <a:ext cx="1447800" cy="584200"/>
          </a:xfrm>
          <a:prstGeom prst="rect">
            <a:avLst/>
          </a:prstGeom>
          <a:noFill/>
          <a:ln w="9525">
            <a:noFill/>
            <a:miter lim="800000"/>
            <a:headEnd/>
            <a:tailEnd/>
          </a:ln>
          <a:effectLst/>
        </p:spPr>
        <p:txBody>
          <a:bodyPr>
            <a:spAutoFit/>
          </a:bodyPr>
          <a:lstStyle/>
          <a:p>
            <a:pPr>
              <a:buFont typeface="Wingdings" pitchFamily="2" charset="2"/>
              <a:buNone/>
              <a:defRPr/>
            </a:pPr>
            <a:r>
              <a:rPr lang="en-US" sz="1600" b="1" dirty="0">
                <a:solidFill>
                  <a:schemeClr val="bg1"/>
                </a:solidFill>
              </a:rPr>
              <a:t>Strategic thrust</a:t>
            </a:r>
          </a:p>
        </p:txBody>
      </p:sp>
      <p:sp>
        <p:nvSpPr>
          <p:cNvPr id="22" name="TextBox 21"/>
          <p:cNvSpPr txBox="1">
            <a:spLocks noChangeArrowheads="1"/>
          </p:cNvSpPr>
          <p:nvPr/>
        </p:nvSpPr>
        <p:spPr bwMode="auto">
          <a:xfrm>
            <a:off x="685800" y="1849438"/>
            <a:ext cx="1524000" cy="338138"/>
          </a:xfrm>
          <a:prstGeom prst="rect">
            <a:avLst/>
          </a:prstGeom>
          <a:noFill/>
          <a:ln w="9525">
            <a:noFill/>
            <a:miter lim="800000"/>
            <a:headEnd/>
            <a:tailEnd/>
          </a:ln>
          <a:effectLst/>
        </p:spPr>
        <p:txBody>
          <a:bodyPr>
            <a:spAutoFit/>
          </a:bodyPr>
          <a:lstStyle/>
          <a:p>
            <a:pPr>
              <a:buFont typeface="Wingdings" pitchFamily="2" charset="2"/>
              <a:buNone/>
              <a:defRPr/>
            </a:pPr>
            <a:r>
              <a:rPr lang="en-US" sz="1600" b="1" dirty="0">
                <a:solidFill>
                  <a:schemeClr val="bg1"/>
                </a:solidFill>
              </a:rPr>
              <a:t>Objective</a:t>
            </a:r>
          </a:p>
        </p:txBody>
      </p:sp>
      <p:sp>
        <p:nvSpPr>
          <p:cNvPr id="23" name="TextBox 22"/>
          <p:cNvSpPr txBox="1">
            <a:spLocks noChangeArrowheads="1"/>
          </p:cNvSpPr>
          <p:nvPr/>
        </p:nvSpPr>
        <p:spPr bwMode="auto">
          <a:xfrm>
            <a:off x="685800" y="3048000"/>
            <a:ext cx="1524000" cy="830263"/>
          </a:xfrm>
          <a:prstGeom prst="rect">
            <a:avLst/>
          </a:prstGeom>
          <a:noFill/>
          <a:ln w="9525">
            <a:noFill/>
            <a:miter lim="800000"/>
            <a:headEnd/>
            <a:tailEnd/>
          </a:ln>
          <a:effectLst/>
        </p:spPr>
        <p:txBody>
          <a:bodyPr>
            <a:spAutoFit/>
          </a:bodyPr>
          <a:lstStyle/>
          <a:p>
            <a:pPr>
              <a:buFont typeface="Wingdings" pitchFamily="2" charset="2"/>
              <a:buNone/>
              <a:defRPr/>
            </a:pPr>
            <a:r>
              <a:rPr lang="en-US" sz="1600" b="1" dirty="0">
                <a:solidFill>
                  <a:schemeClr val="bg1"/>
                </a:solidFill>
              </a:rPr>
              <a:t>Goals and Strategic Objectives</a:t>
            </a:r>
          </a:p>
        </p:txBody>
      </p:sp>
      <p:grpSp>
        <p:nvGrpSpPr>
          <p:cNvPr id="2" name="Group 48"/>
          <p:cNvGrpSpPr>
            <a:grpSpLocks/>
          </p:cNvGrpSpPr>
          <p:nvPr/>
        </p:nvGrpSpPr>
        <p:grpSpPr bwMode="auto">
          <a:xfrm>
            <a:off x="2057400" y="1849438"/>
            <a:ext cx="762000" cy="381000"/>
            <a:chOff x="2057400" y="1981200"/>
            <a:chExt cx="762000" cy="381000"/>
          </a:xfrm>
          <a:effectLst/>
        </p:grpSpPr>
        <p:sp>
          <p:nvSpPr>
            <p:cNvPr id="25" name="Chevron 24"/>
            <p:cNvSpPr/>
            <p:nvPr/>
          </p:nvSpPr>
          <p:spPr bwMode="auto">
            <a:xfrm>
              <a:off x="2057400" y="1981200"/>
              <a:ext cx="457200" cy="381000"/>
            </a:xfrm>
            <a:prstGeom prst="chevron">
              <a:avLst/>
            </a:prstGeom>
            <a:solidFill>
              <a:schemeClr val="accent1">
                <a:lumMod val="9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spAutoFit/>
            </a:bodyPr>
            <a:lstStyle/>
            <a:p>
              <a:pPr>
                <a:defRPr/>
              </a:pPr>
              <a:endParaRPr lang="en-US" dirty="0">
                <a:solidFill>
                  <a:srgbClr val="5F5F5F"/>
                </a:solidFill>
                <a:latin typeface="Helvetica" pitchFamily="34" charset="0"/>
              </a:endParaRPr>
            </a:p>
          </p:txBody>
        </p:sp>
        <p:sp>
          <p:nvSpPr>
            <p:cNvPr id="26" name="Chevron 25"/>
            <p:cNvSpPr/>
            <p:nvPr/>
          </p:nvSpPr>
          <p:spPr bwMode="auto">
            <a:xfrm>
              <a:off x="2209800" y="1981200"/>
              <a:ext cx="457200" cy="381000"/>
            </a:xfrm>
            <a:prstGeom prst="chevron">
              <a:avLst/>
            </a:prstGeom>
            <a:solidFill>
              <a:schemeClr val="accent1">
                <a:lumMod val="7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spAutoFit/>
            </a:bodyPr>
            <a:lstStyle/>
            <a:p>
              <a:pPr>
                <a:defRPr/>
              </a:pPr>
              <a:endParaRPr lang="en-US" dirty="0">
                <a:solidFill>
                  <a:srgbClr val="5F5F5F"/>
                </a:solidFill>
                <a:latin typeface="Helvetica" pitchFamily="34" charset="0"/>
              </a:endParaRPr>
            </a:p>
          </p:txBody>
        </p:sp>
        <p:sp>
          <p:nvSpPr>
            <p:cNvPr id="27" name="Chevron 26"/>
            <p:cNvSpPr/>
            <p:nvPr/>
          </p:nvSpPr>
          <p:spPr bwMode="auto">
            <a:xfrm>
              <a:off x="2362200" y="1981200"/>
              <a:ext cx="457200" cy="381000"/>
            </a:xfrm>
            <a:prstGeom prst="chevron">
              <a:avLst/>
            </a:prstGeom>
            <a:solidFill>
              <a:schemeClr val="accent1">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spAutoFit/>
            </a:bodyPr>
            <a:lstStyle/>
            <a:p>
              <a:pPr>
                <a:defRPr/>
              </a:pPr>
              <a:endParaRPr lang="en-US" dirty="0">
                <a:solidFill>
                  <a:srgbClr val="5F5F5F"/>
                </a:solidFill>
                <a:latin typeface="Helvetica" pitchFamily="34" charset="0"/>
              </a:endParaRPr>
            </a:p>
          </p:txBody>
        </p:sp>
      </p:grpSp>
      <p:grpSp>
        <p:nvGrpSpPr>
          <p:cNvPr id="3" name="Group 49"/>
          <p:cNvGrpSpPr>
            <a:grpSpLocks/>
          </p:cNvGrpSpPr>
          <p:nvPr/>
        </p:nvGrpSpPr>
        <p:grpSpPr bwMode="auto">
          <a:xfrm>
            <a:off x="2057400" y="3276600"/>
            <a:ext cx="762000" cy="381000"/>
            <a:chOff x="2057400" y="1981200"/>
            <a:chExt cx="762000" cy="381000"/>
          </a:xfrm>
          <a:effectLst/>
        </p:grpSpPr>
        <p:sp>
          <p:nvSpPr>
            <p:cNvPr id="29" name="Chevron 28"/>
            <p:cNvSpPr/>
            <p:nvPr/>
          </p:nvSpPr>
          <p:spPr bwMode="auto">
            <a:xfrm>
              <a:off x="2057400" y="1981200"/>
              <a:ext cx="457200" cy="381000"/>
            </a:xfrm>
            <a:prstGeom prst="chevron">
              <a:avLst/>
            </a:prstGeom>
            <a:solidFill>
              <a:schemeClr val="accent1">
                <a:lumMod val="9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spAutoFit/>
            </a:bodyPr>
            <a:lstStyle/>
            <a:p>
              <a:pPr>
                <a:defRPr/>
              </a:pPr>
              <a:endParaRPr lang="en-US" dirty="0">
                <a:solidFill>
                  <a:srgbClr val="5F5F5F"/>
                </a:solidFill>
                <a:latin typeface="Helvetica" pitchFamily="34" charset="0"/>
              </a:endParaRPr>
            </a:p>
          </p:txBody>
        </p:sp>
        <p:sp>
          <p:nvSpPr>
            <p:cNvPr id="30" name="Chevron 29"/>
            <p:cNvSpPr/>
            <p:nvPr/>
          </p:nvSpPr>
          <p:spPr bwMode="auto">
            <a:xfrm>
              <a:off x="2209800" y="1981200"/>
              <a:ext cx="457200" cy="381000"/>
            </a:xfrm>
            <a:prstGeom prst="chevron">
              <a:avLst/>
            </a:prstGeom>
            <a:solidFill>
              <a:schemeClr val="accent1">
                <a:lumMod val="7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spAutoFit/>
            </a:bodyPr>
            <a:lstStyle/>
            <a:p>
              <a:pPr>
                <a:defRPr/>
              </a:pPr>
              <a:endParaRPr lang="en-US" dirty="0">
                <a:solidFill>
                  <a:srgbClr val="5F5F5F"/>
                </a:solidFill>
                <a:latin typeface="Helvetica" pitchFamily="34" charset="0"/>
              </a:endParaRPr>
            </a:p>
          </p:txBody>
        </p:sp>
        <p:sp>
          <p:nvSpPr>
            <p:cNvPr id="31" name="Chevron 30"/>
            <p:cNvSpPr/>
            <p:nvPr/>
          </p:nvSpPr>
          <p:spPr bwMode="auto">
            <a:xfrm>
              <a:off x="2362200" y="1981200"/>
              <a:ext cx="457200" cy="381000"/>
            </a:xfrm>
            <a:prstGeom prst="chevron">
              <a:avLst/>
            </a:prstGeom>
            <a:solidFill>
              <a:schemeClr val="accent1">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spAutoFit/>
            </a:bodyPr>
            <a:lstStyle/>
            <a:p>
              <a:pPr>
                <a:defRPr/>
              </a:pPr>
              <a:endParaRPr lang="en-US" dirty="0">
                <a:solidFill>
                  <a:srgbClr val="5F5F5F"/>
                </a:solidFill>
                <a:latin typeface="Helvetica" pitchFamily="34" charset="0"/>
              </a:endParaRPr>
            </a:p>
          </p:txBody>
        </p:sp>
      </p:grpSp>
      <p:grpSp>
        <p:nvGrpSpPr>
          <p:cNvPr id="24" name="Group 64"/>
          <p:cNvGrpSpPr>
            <a:grpSpLocks/>
          </p:cNvGrpSpPr>
          <p:nvPr/>
        </p:nvGrpSpPr>
        <p:grpSpPr bwMode="auto">
          <a:xfrm>
            <a:off x="2057400" y="4648200"/>
            <a:ext cx="762000" cy="381000"/>
            <a:chOff x="2057400" y="1981200"/>
            <a:chExt cx="762000" cy="381000"/>
          </a:xfrm>
          <a:effectLst/>
        </p:grpSpPr>
        <p:sp>
          <p:nvSpPr>
            <p:cNvPr id="33" name="Chevron 32"/>
            <p:cNvSpPr/>
            <p:nvPr/>
          </p:nvSpPr>
          <p:spPr bwMode="auto">
            <a:xfrm>
              <a:off x="2057400" y="1981200"/>
              <a:ext cx="457200" cy="381000"/>
            </a:xfrm>
            <a:prstGeom prst="chevron">
              <a:avLst/>
            </a:prstGeom>
            <a:solidFill>
              <a:schemeClr val="accent1">
                <a:lumMod val="9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spAutoFit/>
            </a:bodyPr>
            <a:lstStyle/>
            <a:p>
              <a:pPr>
                <a:defRPr/>
              </a:pPr>
              <a:endParaRPr lang="en-US" dirty="0">
                <a:solidFill>
                  <a:srgbClr val="5F5F5F"/>
                </a:solidFill>
                <a:latin typeface="Helvetica" pitchFamily="34" charset="0"/>
              </a:endParaRPr>
            </a:p>
          </p:txBody>
        </p:sp>
        <p:sp>
          <p:nvSpPr>
            <p:cNvPr id="34" name="Chevron 33"/>
            <p:cNvSpPr/>
            <p:nvPr/>
          </p:nvSpPr>
          <p:spPr bwMode="auto">
            <a:xfrm>
              <a:off x="2209800" y="1981200"/>
              <a:ext cx="457200" cy="381000"/>
            </a:xfrm>
            <a:prstGeom prst="chevron">
              <a:avLst/>
            </a:prstGeom>
            <a:solidFill>
              <a:schemeClr val="accent1">
                <a:lumMod val="7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spAutoFit/>
            </a:bodyPr>
            <a:lstStyle/>
            <a:p>
              <a:pPr>
                <a:defRPr/>
              </a:pPr>
              <a:endParaRPr lang="en-US" dirty="0">
                <a:solidFill>
                  <a:srgbClr val="5F5F5F"/>
                </a:solidFill>
                <a:latin typeface="Helvetica" pitchFamily="34" charset="0"/>
              </a:endParaRPr>
            </a:p>
          </p:txBody>
        </p:sp>
        <p:sp>
          <p:nvSpPr>
            <p:cNvPr id="35" name="Chevron 34"/>
            <p:cNvSpPr/>
            <p:nvPr/>
          </p:nvSpPr>
          <p:spPr bwMode="auto">
            <a:xfrm>
              <a:off x="2362200" y="1981200"/>
              <a:ext cx="457200" cy="381000"/>
            </a:xfrm>
            <a:prstGeom prst="chevron">
              <a:avLst/>
            </a:prstGeom>
            <a:solidFill>
              <a:schemeClr val="accent1">
                <a:lumMod val="5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spAutoFit/>
            </a:bodyPr>
            <a:lstStyle/>
            <a:p>
              <a:pPr>
                <a:defRPr/>
              </a:pPr>
              <a:endParaRPr lang="en-US" dirty="0">
                <a:solidFill>
                  <a:srgbClr val="5F5F5F"/>
                </a:solidFill>
                <a:latin typeface="Helvetica" pitchFamily="34" charset="0"/>
              </a:endParaRPr>
            </a:p>
          </p:txBody>
        </p:sp>
      </p:grpSp>
      <p:sp>
        <p:nvSpPr>
          <p:cNvPr id="36" name="Rectangle 68"/>
          <p:cNvSpPr>
            <a:spLocks noChangeArrowheads="1"/>
          </p:cNvSpPr>
          <p:nvPr/>
        </p:nvSpPr>
        <p:spPr bwMode="auto">
          <a:xfrm>
            <a:off x="2971800" y="3200400"/>
            <a:ext cx="1371600" cy="523875"/>
          </a:xfrm>
          <a:prstGeom prst="rect">
            <a:avLst/>
          </a:prstGeom>
          <a:noFill/>
          <a:ln w="9525">
            <a:noFill/>
            <a:miter lim="800000"/>
            <a:headEnd/>
            <a:tailEnd/>
          </a:ln>
          <a:effectLst/>
        </p:spPr>
        <p:txBody>
          <a:bodyPr>
            <a:spAutoFit/>
          </a:bodyPr>
          <a:lstStyle/>
          <a:p>
            <a:pPr>
              <a:buFont typeface="Wingdings" pitchFamily="2" charset="2"/>
              <a:buNone/>
            </a:pPr>
            <a:r>
              <a:rPr lang="en-US" sz="1400" b="1">
                <a:solidFill>
                  <a:schemeClr val="bg1"/>
                </a:solidFill>
              </a:rPr>
              <a:t>Investor protection</a:t>
            </a:r>
          </a:p>
        </p:txBody>
      </p:sp>
      <p:sp>
        <p:nvSpPr>
          <p:cNvPr id="37" name="Rectangle 69"/>
          <p:cNvSpPr>
            <a:spLocks noChangeArrowheads="1"/>
          </p:cNvSpPr>
          <p:nvPr/>
        </p:nvSpPr>
        <p:spPr bwMode="auto">
          <a:xfrm>
            <a:off x="4724400" y="3124200"/>
            <a:ext cx="1828800" cy="738188"/>
          </a:xfrm>
          <a:prstGeom prst="rect">
            <a:avLst/>
          </a:prstGeom>
          <a:noFill/>
          <a:ln w="9525">
            <a:noFill/>
            <a:miter lim="800000"/>
            <a:headEnd/>
            <a:tailEnd/>
          </a:ln>
          <a:effectLst/>
        </p:spPr>
        <p:txBody>
          <a:bodyPr>
            <a:spAutoFit/>
          </a:bodyPr>
          <a:lstStyle/>
          <a:p>
            <a:pPr>
              <a:buFont typeface="Wingdings" pitchFamily="2" charset="2"/>
              <a:buNone/>
            </a:pPr>
            <a:r>
              <a:rPr lang="en-US" sz="1400" b="1" dirty="0">
                <a:solidFill>
                  <a:schemeClr val="bg1"/>
                </a:solidFill>
              </a:rPr>
              <a:t>High standards of conduct by PLCs &amp; participants</a:t>
            </a:r>
          </a:p>
        </p:txBody>
      </p:sp>
      <p:sp>
        <p:nvSpPr>
          <p:cNvPr id="38" name="Rectangle 70"/>
          <p:cNvSpPr>
            <a:spLocks noChangeArrowheads="1"/>
          </p:cNvSpPr>
          <p:nvPr/>
        </p:nvSpPr>
        <p:spPr bwMode="auto">
          <a:xfrm>
            <a:off x="6781800" y="3200400"/>
            <a:ext cx="1981200" cy="523875"/>
          </a:xfrm>
          <a:prstGeom prst="rect">
            <a:avLst/>
          </a:prstGeom>
          <a:noFill/>
          <a:ln w="9525">
            <a:noFill/>
            <a:miter lim="800000"/>
            <a:headEnd/>
            <a:tailEnd/>
          </a:ln>
          <a:effectLst/>
        </p:spPr>
        <p:txBody>
          <a:bodyPr wrap="square">
            <a:spAutoFit/>
          </a:bodyPr>
          <a:lstStyle/>
          <a:p>
            <a:pPr>
              <a:buFont typeface="Wingdings" pitchFamily="2" charset="2"/>
              <a:buNone/>
            </a:pPr>
            <a:r>
              <a:rPr lang="en-US" sz="1400" b="1" dirty="0">
                <a:solidFill>
                  <a:schemeClr val="bg1"/>
                </a:solidFill>
              </a:rPr>
              <a:t>Efficient &amp; effective regulation</a:t>
            </a:r>
          </a:p>
        </p:txBody>
      </p:sp>
      <p:sp>
        <p:nvSpPr>
          <p:cNvPr id="39" name="Rectangle 45"/>
          <p:cNvSpPr>
            <a:spLocks noChangeArrowheads="1"/>
          </p:cNvSpPr>
          <p:nvPr/>
        </p:nvSpPr>
        <p:spPr bwMode="auto">
          <a:xfrm>
            <a:off x="2918460" y="5846615"/>
            <a:ext cx="2263140" cy="665917"/>
          </a:xfrm>
          <a:prstGeom prst="rect">
            <a:avLst/>
          </a:prstGeom>
          <a:noFill/>
          <a:ln w="9525">
            <a:noFill/>
            <a:miter lim="800000"/>
            <a:headEnd/>
            <a:tailEnd/>
          </a:ln>
          <a:effectLst/>
        </p:spPr>
        <p:txBody>
          <a:bodyPr wrap="square">
            <a:spAutoFit/>
          </a:bodyPr>
          <a:lstStyle/>
          <a:p>
            <a:pPr>
              <a:buClr>
                <a:srgbClr val="FFFF00"/>
              </a:buClr>
              <a:buFont typeface="Wingdings" pitchFamily="2" charset="2"/>
              <a:buNone/>
            </a:pPr>
            <a:r>
              <a:rPr lang="en-US" sz="1200" b="1" dirty="0">
                <a:solidFill>
                  <a:schemeClr val="tx1"/>
                </a:solidFill>
              </a:rPr>
              <a:t>Promoting high standards   of business conduct among market participants</a:t>
            </a:r>
          </a:p>
        </p:txBody>
      </p:sp>
      <p:sp>
        <p:nvSpPr>
          <p:cNvPr id="40" name="Rectangle 44"/>
          <p:cNvSpPr>
            <a:spLocks noChangeArrowheads="1"/>
          </p:cNvSpPr>
          <p:nvPr/>
        </p:nvSpPr>
        <p:spPr bwMode="auto">
          <a:xfrm>
            <a:off x="2918460" y="4267200"/>
            <a:ext cx="2110740" cy="475655"/>
          </a:xfrm>
          <a:prstGeom prst="rect">
            <a:avLst/>
          </a:prstGeom>
          <a:noFill/>
          <a:ln w="9525">
            <a:noFill/>
            <a:miter lim="800000"/>
            <a:headEnd/>
            <a:tailEnd/>
          </a:ln>
          <a:effectLst/>
        </p:spPr>
        <p:txBody>
          <a:bodyPr wrap="square">
            <a:spAutoFit/>
          </a:bodyPr>
          <a:lstStyle/>
          <a:p>
            <a:pPr>
              <a:buClr>
                <a:srgbClr val="FFFF00"/>
              </a:buClr>
              <a:buFont typeface="Wingdings" pitchFamily="2" charset="2"/>
              <a:buNone/>
            </a:pPr>
            <a:r>
              <a:rPr lang="en-US" sz="1200" b="1" dirty="0">
                <a:solidFill>
                  <a:schemeClr val="tx1"/>
                </a:solidFill>
              </a:rPr>
              <a:t>Improving the quality of PLCs</a:t>
            </a:r>
          </a:p>
        </p:txBody>
      </p:sp>
      <p:sp>
        <p:nvSpPr>
          <p:cNvPr id="41" name="Rectangle 75"/>
          <p:cNvSpPr>
            <a:spLocks noChangeArrowheads="1"/>
          </p:cNvSpPr>
          <p:nvPr/>
        </p:nvSpPr>
        <p:spPr bwMode="auto">
          <a:xfrm>
            <a:off x="2918460" y="5163145"/>
            <a:ext cx="2674620" cy="475655"/>
          </a:xfrm>
          <a:prstGeom prst="rect">
            <a:avLst/>
          </a:prstGeom>
          <a:noFill/>
          <a:ln w="9525">
            <a:noFill/>
            <a:miter lim="800000"/>
            <a:headEnd/>
            <a:tailEnd/>
          </a:ln>
          <a:effectLst/>
        </p:spPr>
        <p:txBody>
          <a:bodyPr>
            <a:spAutoFit/>
          </a:bodyPr>
          <a:lstStyle/>
          <a:p>
            <a:pPr>
              <a:spcBef>
                <a:spcPct val="0"/>
              </a:spcBef>
              <a:buClrTx/>
              <a:buFontTx/>
              <a:buNone/>
            </a:pPr>
            <a:r>
              <a:rPr lang="en-US" sz="1200" b="1" dirty="0">
                <a:solidFill>
                  <a:schemeClr val="tx1"/>
                </a:solidFill>
              </a:rPr>
              <a:t>Improving standards of disclosure</a:t>
            </a:r>
          </a:p>
        </p:txBody>
      </p:sp>
      <p:sp>
        <p:nvSpPr>
          <p:cNvPr id="42" name="Snip Diagonal Corner Rectangle 41"/>
          <p:cNvSpPr/>
          <p:nvPr/>
        </p:nvSpPr>
        <p:spPr bwMode="auto">
          <a:xfrm>
            <a:off x="5943600" y="5867400"/>
            <a:ext cx="2751667" cy="685800"/>
          </a:xfrm>
          <a:prstGeom prst="snip2DiagRect">
            <a:avLst/>
          </a:prstGeom>
          <a:solidFill>
            <a:schemeClr val="accent5">
              <a:lumMod val="20000"/>
              <a:lumOff val="80000"/>
            </a:schemeClr>
          </a:solidFill>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rgbClr val="5F5F5F"/>
              </a:solidFill>
              <a:latin typeface="Helvetica" pitchFamily="34" charset="0"/>
            </a:endParaRPr>
          </a:p>
        </p:txBody>
      </p:sp>
      <p:sp>
        <p:nvSpPr>
          <p:cNvPr id="43" name="Snip Diagonal Corner Rectangle 42"/>
          <p:cNvSpPr/>
          <p:nvPr/>
        </p:nvSpPr>
        <p:spPr bwMode="auto">
          <a:xfrm>
            <a:off x="5943600" y="5029200"/>
            <a:ext cx="2751667" cy="685800"/>
          </a:xfrm>
          <a:prstGeom prst="snip2DiagRect">
            <a:avLst/>
          </a:prstGeom>
          <a:solidFill>
            <a:schemeClr val="accent5">
              <a:lumMod val="20000"/>
              <a:lumOff val="80000"/>
            </a:schemeClr>
          </a:solidFill>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rgbClr val="5F5F5F"/>
              </a:solidFill>
              <a:latin typeface="Helvetica" pitchFamily="34" charset="0"/>
            </a:endParaRPr>
          </a:p>
        </p:txBody>
      </p:sp>
      <p:sp>
        <p:nvSpPr>
          <p:cNvPr id="44" name="Snip Diagonal Corner Rectangle 43"/>
          <p:cNvSpPr/>
          <p:nvPr/>
        </p:nvSpPr>
        <p:spPr bwMode="auto">
          <a:xfrm>
            <a:off x="5943600" y="4191000"/>
            <a:ext cx="2751667" cy="685800"/>
          </a:xfrm>
          <a:prstGeom prst="snip2DiagRect">
            <a:avLst/>
          </a:prstGeom>
          <a:solidFill>
            <a:schemeClr val="accent5">
              <a:lumMod val="20000"/>
              <a:lumOff val="80000"/>
            </a:schemeClr>
          </a:solidFill>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a:lstStyle/>
          <a:p>
            <a:pPr>
              <a:defRPr/>
            </a:pPr>
            <a:endParaRPr lang="en-US">
              <a:solidFill>
                <a:srgbClr val="5F5F5F"/>
              </a:solidFill>
              <a:latin typeface="Helvetica" pitchFamily="34" charset="0"/>
            </a:endParaRPr>
          </a:p>
        </p:txBody>
      </p:sp>
      <p:sp>
        <p:nvSpPr>
          <p:cNvPr id="45" name="Rectangle 42"/>
          <p:cNvSpPr>
            <a:spLocks noChangeArrowheads="1"/>
          </p:cNvSpPr>
          <p:nvPr/>
        </p:nvSpPr>
        <p:spPr bwMode="auto">
          <a:xfrm>
            <a:off x="5943600" y="5849034"/>
            <a:ext cx="2362200" cy="646331"/>
          </a:xfrm>
          <a:prstGeom prst="rect">
            <a:avLst/>
          </a:prstGeom>
          <a:noFill/>
          <a:ln w="9525">
            <a:noFill/>
            <a:miter lim="800000"/>
            <a:headEnd/>
            <a:tailEnd/>
          </a:ln>
          <a:effectLst/>
        </p:spPr>
        <p:txBody>
          <a:bodyPr wrap="square" anchor="ctr">
            <a:spAutoFit/>
          </a:bodyPr>
          <a:lstStyle/>
          <a:p>
            <a:pPr>
              <a:buFont typeface="Wingdings" pitchFamily="2" charset="2"/>
              <a:buNone/>
            </a:pPr>
            <a:r>
              <a:rPr lang="en-US" sz="1200" b="1" dirty="0">
                <a:solidFill>
                  <a:schemeClr val="tx1"/>
                </a:solidFill>
              </a:rPr>
              <a:t>Elevating the level of         education and </a:t>
            </a:r>
            <a:r>
              <a:rPr lang="en-US" sz="1200" b="1" dirty="0" smtClean="0">
                <a:solidFill>
                  <a:schemeClr val="tx1"/>
                </a:solidFill>
              </a:rPr>
              <a:t>awareness in </a:t>
            </a:r>
            <a:r>
              <a:rPr lang="en-US" sz="1200" b="1" dirty="0">
                <a:solidFill>
                  <a:schemeClr val="tx1"/>
                </a:solidFill>
              </a:rPr>
              <a:t>the industry </a:t>
            </a:r>
          </a:p>
        </p:txBody>
      </p:sp>
      <p:sp>
        <p:nvSpPr>
          <p:cNvPr id="46" name="Rectangle 46"/>
          <p:cNvSpPr>
            <a:spLocks noChangeArrowheads="1"/>
          </p:cNvSpPr>
          <p:nvPr/>
        </p:nvSpPr>
        <p:spPr bwMode="auto">
          <a:xfrm>
            <a:off x="5943601" y="5105400"/>
            <a:ext cx="2286000" cy="461665"/>
          </a:xfrm>
          <a:prstGeom prst="rect">
            <a:avLst/>
          </a:prstGeom>
          <a:noFill/>
          <a:ln w="9525">
            <a:noFill/>
            <a:miter lim="800000"/>
            <a:headEnd/>
            <a:tailEnd/>
          </a:ln>
          <a:effectLst/>
        </p:spPr>
        <p:txBody>
          <a:bodyPr wrap="square">
            <a:spAutoFit/>
          </a:bodyPr>
          <a:lstStyle/>
          <a:p>
            <a:pPr>
              <a:buClr>
                <a:srgbClr val="FFFF00"/>
              </a:buClr>
              <a:buFont typeface="Wingdings" pitchFamily="2" charset="2"/>
              <a:buNone/>
            </a:pPr>
            <a:r>
              <a:rPr lang="en-US" sz="1200" b="1">
                <a:solidFill>
                  <a:schemeClr val="tx1"/>
                </a:solidFill>
              </a:rPr>
              <a:t>Enhancing the effectiveness of enforcement</a:t>
            </a:r>
          </a:p>
        </p:txBody>
      </p:sp>
      <p:sp>
        <p:nvSpPr>
          <p:cNvPr id="47" name="Rectangle 43"/>
          <p:cNvSpPr>
            <a:spLocks noChangeArrowheads="1"/>
          </p:cNvSpPr>
          <p:nvPr/>
        </p:nvSpPr>
        <p:spPr bwMode="auto">
          <a:xfrm>
            <a:off x="5943601" y="4191000"/>
            <a:ext cx="2507496" cy="646331"/>
          </a:xfrm>
          <a:prstGeom prst="rect">
            <a:avLst/>
          </a:prstGeom>
          <a:noFill/>
          <a:ln w="9525">
            <a:noFill/>
            <a:miter lim="800000"/>
            <a:headEnd/>
            <a:tailEnd/>
          </a:ln>
          <a:effectLst/>
        </p:spPr>
        <p:txBody>
          <a:bodyPr wrap="square">
            <a:spAutoFit/>
          </a:bodyPr>
          <a:lstStyle/>
          <a:p>
            <a:pPr>
              <a:buClr>
                <a:srgbClr val="FFFF00"/>
              </a:buClr>
              <a:buFont typeface="Wingdings" pitchFamily="2" charset="2"/>
              <a:buNone/>
            </a:pPr>
            <a:r>
              <a:rPr lang="en-US" sz="1200" b="1" dirty="0">
                <a:solidFill>
                  <a:schemeClr val="tx1"/>
                </a:solidFill>
              </a:rPr>
              <a:t>Enhancing the standards   of corporate governance among listed companies</a:t>
            </a:r>
          </a:p>
        </p:txBody>
      </p:sp>
      <p:sp>
        <p:nvSpPr>
          <p:cNvPr id="49" name="TextBox 48"/>
          <p:cNvSpPr txBox="1"/>
          <p:nvPr/>
        </p:nvSpPr>
        <p:spPr>
          <a:xfrm>
            <a:off x="609600" y="762000"/>
            <a:ext cx="8077200" cy="461665"/>
          </a:xfrm>
          <a:prstGeom prst="rect">
            <a:avLst/>
          </a:prstGeom>
          <a:noFill/>
        </p:spPr>
        <p:txBody>
          <a:bodyPr wrap="square" rtlCol="0">
            <a:spAutoFit/>
          </a:bodyPr>
          <a:lstStyle/>
          <a:p>
            <a:pPr>
              <a:defRPr/>
            </a:pPr>
            <a:r>
              <a:rPr lang="en-US" sz="2400" b="1" dirty="0" smtClean="0">
                <a:latin typeface="Arial" pitchFamily="34" charset="0"/>
                <a:ea typeface="SimSun" pitchFamily="2" charset="-122"/>
                <a:cs typeface="Arial" pitchFamily="34" charset="0"/>
              </a:rPr>
              <a:t>Our Regulatory Role – maintain market integrity</a:t>
            </a:r>
            <a:endParaRPr lang="en-US" sz="2400" b="1" dirty="0">
              <a:latin typeface="Arial" pitchFamily="34" charset="0"/>
              <a:ea typeface="SimSun" pitchFamily="2" charset="-122"/>
              <a:cs typeface="Arial" pitchFamily="34" charset="0"/>
            </a:endParaRPr>
          </a:p>
        </p:txBody>
      </p:sp>
      <p:sp>
        <p:nvSpPr>
          <p:cNvPr id="50" name="Slide Number Placeholder 3"/>
          <p:cNvSpPr>
            <a:spLocks noGrp="1"/>
          </p:cNvSpPr>
          <p:nvPr>
            <p:ph type="sldNum" sz="quarter" idx="12"/>
          </p:nvPr>
        </p:nvSpPr>
        <p:spPr>
          <a:xfrm>
            <a:off x="6858000" y="6381750"/>
            <a:ext cx="2133600" cy="476250"/>
          </a:xfrm>
        </p:spPr>
        <p:txBody>
          <a:bodyPr/>
          <a:lstStyle/>
          <a:p>
            <a:pPr>
              <a:defRPr/>
            </a:pPr>
            <a:fld id="{BEC866D9-3BFB-4E72-B71C-7D324AD61750}" type="slidenum">
              <a:rPr lang="en-US" smtClean="0"/>
              <a:pPr>
                <a:defRPr/>
              </a:pPr>
              <a:t>5</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6</a:t>
            </a:fld>
            <a:endParaRPr lang="en-US"/>
          </a:p>
        </p:txBody>
      </p:sp>
      <p:graphicFrame>
        <p:nvGraphicFramePr>
          <p:cNvPr id="5" name="Content Placeholder 7"/>
          <p:cNvGraphicFramePr>
            <a:graphicFrameLocks/>
          </p:cNvGraphicFramePr>
          <p:nvPr/>
        </p:nvGraphicFramePr>
        <p:xfrm>
          <a:off x="685800" y="1219200"/>
          <a:ext cx="8077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Core Business Lines</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7</a:t>
            </a:fld>
            <a:endParaRPr lang="en-US"/>
          </a:p>
        </p:txBody>
      </p:sp>
      <p:sp>
        <p:nvSpPr>
          <p:cNvPr id="5" name="TextBox 4"/>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Market Education &amp; Engagements</a:t>
            </a:r>
          </a:p>
        </p:txBody>
      </p:sp>
      <p:sp>
        <p:nvSpPr>
          <p:cNvPr id="11" name="Rounded Rectangle 10"/>
          <p:cNvSpPr/>
          <p:nvPr/>
        </p:nvSpPr>
        <p:spPr>
          <a:xfrm>
            <a:off x="685800" y="1295400"/>
            <a:ext cx="2362200" cy="457200"/>
          </a:xfrm>
          <a:prstGeom prst="roundRect">
            <a:avLst>
              <a:gd name="adj" fmla="val 472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Arial Black" pitchFamily="34" charset="0"/>
              </a:rPr>
              <a:t>Securities</a:t>
            </a:r>
            <a:endParaRPr lang="en-US" dirty="0">
              <a:latin typeface="Arial Black" pitchFamily="34" charset="0"/>
            </a:endParaRPr>
          </a:p>
        </p:txBody>
      </p:sp>
      <p:sp>
        <p:nvSpPr>
          <p:cNvPr id="12" name="Rounded Rectangle 11"/>
          <p:cNvSpPr/>
          <p:nvPr/>
        </p:nvSpPr>
        <p:spPr>
          <a:xfrm>
            <a:off x="685800" y="4953000"/>
            <a:ext cx="2362200" cy="457200"/>
          </a:xfrm>
          <a:prstGeom prst="roundRect">
            <a:avLst>
              <a:gd name="adj" fmla="val 472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Arial Black" pitchFamily="34" charset="0"/>
              </a:rPr>
              <a:t>Derivatives</a:t>
            </a:r>
            <a:endParaRPr lang="en-US" dirty="0">
              <a:latin typeface="Arial Black" pitchFamily="34" charset="0"/>
            </a:endParaRPr>
          </a:p>
        </p:txBody>
      </p:sp>
      <p:sp>
        <p:nvSpPr>
          <p:cNvPr id="15" name="Rectangle 14"/>
          <p:cNvSpPr/>
          <p:nvPr/>
        </p:nvSpPr>
        <p:spPr>
          <a:xfrm>
            <a:off x="685800" y="1899920"/>
            <a:ext cx="2362200" cy="68580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Invest Malaysia &amp; Market Chat (Malaysia)</a:t>
            </a:r>
            <a:endParaRPr lang="en-US" sz="1600" dirty="0">
              <a:solidFill>
                <a:schemeClr val="tx1"/>
              </a:solidFill>
              <a:latin typeface="Arial" pitchFamily="34" charset="0"/>
              <a:cs typeface="Arial" pitchFamily="34" charset="0"/>
            </a:endParaRPr>
          </a:p>
        </p:txBody>
      </p:sp>
      <p:sp>
        <p:nvSpPr>
          <p:cNvPr id="16" name="Rectangle 15"/>
          <p:cNvSpPr/>
          <p:nvPr/>
        </p:nvSpPr>
        <p:spPr>
          <a:xfrm>
            <a:off x="685800" y="2585720"/>
            <a:ext cx="2362200" cy="221488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a:spcAft>
                <a:spcPts val="600"/>
              </a:spcAft>
              <a:buFont typeface="Wingdings" pitchFamily="2" charset="2"/>
              <a:buChar char="Ø"/>
            </a:pPr>
            <a:r>
              <a:rPr lang="en-US" sz="1400" dirty="0" smtClean="0">
                <a:solidFill>
                  <a:schemeClr val="tx1"/>
                </a:solidFill>
                <a:latin typeface="Arial" pitchFamily="34" charset="0"/>
                <a:cs typeface="Arial" pitchFamily="34" charset="0"/>
              </a:rPr>
              <a:t>It is a worldwide </a:t>
            </a:r>
            <a:r>
              <a:rPr lang="en-US" sz="1400" dirty="0" err="1" smtClean="0">
                <a:solidFill>
                  <a:schemeClr val="tx1"/>
                </a:solidFill>
                <a:latin typeface="Arial" pitchFamily="34" charset="0"/>
                <a:cs typeface="Arial" pitchFamily="34" charset="0"/>
              </a:rPr>
              <a:t>roadshow</a:t>
            </a:r>
            <a:r>
              <a:rPr lang="en-US" sz="1400" dirty="0" smtClean="0">
                <a:solidFill>
                  <a:schemeClr val="tx1"/>
                </a:solidFill>
                <a:latin typeface="Arial" pitchFamily="34" charset="0"/>
                <a:cs typeface="Arial" pitchFamily="34" charset="0"/>
              </a:rPr>
              <a:t> with brokers.</a:t>
            </a:r>
          </a:p>
          <a:p>
            <a:pPr marL="231775" indent="-231775">
              <a:spcAft>
                <a:spcPts val="600"/>
              </a:spcAft>
              <a:buFont typeface="Wingdings" pitchFamily="2" charset="2"/>
              <a:buChar char="Ø"/>
            </a:pPr>
            <a:r>
              <a:rPr lang="en-US" sz="1400" dirty="0" smtClean="0">
                <a:solidFill>
                  <a:schemeClr val="tx1"/>
                </a:solidFill>
                <a:latin typeface="Arial" pitchFamily="34" charset="0"/>
                <a:cs typeface="Arial" pitchFamily="34" charset="0"/>
              </a:rPr>
              <a:t>Market chat is conducted for 6 months covering 22 towns, 80 talks in total.</a:t>
            </a:r>
          </a:p>
          <a:p>
            <a:pPr marL="231775" indent="-231775">
              <a:spcAft>
                <a:spcPts val="600"/>
              </a:spcAft>
              <a:buFont typeface="Wingdings" pitchFamily="2" charset="2"/>
              <a:buChar char="Ø"/>
            </a:pPr>
            <a:r>
              <a:rPr lang="en-US" sz="1400" dirty="0" smtClean="0">
                <a:solidFill>
                  <a:schemeClr val="tx1"/>
                </a:solidFill>
                <a:latin typeface="Arial" pitchFamily="34" charset="0"/>
                <a:cs typeface="Arial" pitchFamily="34" charset="0"/>
              </a:rPr>
              <a:t>Reverse </a:t>
            </a:r>
            <a:r>
              <a:rPr lang="en-US" sz="1400" dirty="0" err="1" smtClean="0">
                <a:solidFill>
                  <a:schemeClr val="tx1"/>
                </a:solidFill>
                <a:latin typeface="Arial" pitchFamily="34" charset="0"/>
                <a:cs typeface="Arial" pitchFamily="34" charset="0"/>
              </a:rPr>
              <a:t>roadshow</a:t>
            </a:r>
            <a:r>
              <a:rPr lang="en-US" sz="1400" dirty="0" smtClean="0">
                <a:solidFill>
                  <a:schemeClr val="tx1"/>
                </a:solidFill>
                <a:latin typeface="Arial" pitchFamily="34" charset="0"/>
                <a:cs typeface="Arial" pitchFamily="34" charset="0"/>
              </a:rPr>
              <a:t> to Europe, US and key Asian countries.</a:t>
            </a:r>
            <a:endParaRPr lang="en-US" sz="1400" dirty="0">
              <a:solidFill>
                <a:schemeClr val="tx1"/>
              </a:solidFill>
              <a:latin typeface="Arial" pitchFamily="34" charset="0"/>
              <a:cs typeface="Arial" pitchFamily="34" charset="0"/>
            </a:endParaRPr>
          </a:p>
        </p:txBody>
      </p:sp>
      <p:sp>
        <p:nvSpPr>
          <p:cNvPr id="17" name="Rectangle 16"/>
          <p:cNvSpPr/>
          <p:nvPr/>
        </p:nvSpPr>
        <p:spPr>
          <a:xfrm>
            <a:off x="685800" y="5557520"/>
            <a:ext cx="2362200" cy="68580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POC &amp; Talk Futures (Malaysia)</a:t>
            </a:r>
            <a:endParaRPr lang="en-US" sz="1600" dirty="0">
              <a:solidFill>
                <a:schemeClr val="tx1"/>
              </a:solidFill>
              <a:latin typeface="Arial" pitchFamily="34" charset="0"/>
              <a:cs typeface="Arial" pitchFamily="34" charset="0"/>
            </a:endParaRPr>
          </a:p>
        </p:txBody>
      </p:sp>
      <p:pic>
        <p:nvPicPr>
          <p:cNvPr id="35842" name="Picture 2" descr="banner_pg-mkt-chat2010"/>
          <p:cNvPicPr>
            <a:picLocks noChangeAspect="1" noChangeArrowheads="1"/>
          </p:cNvPicPr>
          <p:nvPr/>
        </p:nvPicPr>
        <p:blipFill>
          <a:blip r:embed="rId2" cstate="print"/>
          <a:srcRect/>
          <a:stretch>
            <a:fillRect/>
          </a:stretch>
        </p:blipFill>
        <p:spPr bwMode="auto">
          <a:xfrm>
            <a:off x="4419600" y="1295400"/>
            <a:ext cx="3962400" cy="2476500"/>
          </a:xfrm>
          <a:prstGeom prst="rect">
            <a:avLst/>
          </a:prstGeom>
          <a:noFill/>
        </p:spPr>
      </p:pic>
      <p:pic>
        <p:nvPicPr>
          <p:cNvPr id="35844" name="Picture 4" descr="Talk Futures banner"/>
          <p:cNvPicPr>
            <a:picLocks noChangeAspect="1" noChangeArrowheads="1"/>
          </p:cNvPicPr>
          <p:nvPr/>
        </p:nvPicPr>
        <p:blipFill>
          <a:blip r:embed="rId3" cstate="print"/>
          <a:srcRect/>
          <a:stretch>
            <a:fillRect/>
          </a:stretch>
        </p:blipFill>
        <p:spPr bwMode="auto">
          <a:xfrm>
            <a:off x="4419600" y="4191000"/>
            <a:ext cx="3962400" cy="198120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C866D9-3BFB-4E72-B71C-7D324AD61750}" type="slidenum">
              <a:rPr lang="en-US" smtClean="0"/>
              <a:pPr>
                <a:defRPr/>
              </a:pPr>
              <a:t>8</a:t>
            </a:fld>
            <a:endParaRPr lang="en-US"/>
          </a:p>
        </p:txBody>
      </p:sp>
      <p:sp>
        <p:nvSpPr>
          <p:cNvPr id="6" name="Rounded Rectangle 5"/>
          <p:cNvSpPr/>
          <p:nvPr/>
        </p:nvSpPr>
        <p:spPr>
          <a:xfrm>
            <a:off x="3657600" y="1447799"/>
            <a:ext cx="4876800" cy="457201"/>
          </a:xfrm>
          <a:prstGeom prst="roundRect">
            <a:avLst>
              <a:gd name="adj" fmla="val 472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latin typeface="Arial Black" pitchFamily="34" charset="0"/>
              </a:rPr>
              <a:t>Islamic Markets</a:t>
            </a:r>
            <a:endParaRPr lang="en-US" dirty="0">
              <a:latin typeface="Arial Black" pitchFamily="34" charset="0"/>
            </a:endParaRPr>
          </a:p>
        </p:txBody>
      </p:sp>
      <p:sp>
        <p:nvSpPr>
          <p:cNvPr id="7" name="Rectangle 6"/>
          <p:cNvSpPr/>
          <p:nvPr/>
        </p:nvSpPr>
        <p:spPr>
          <a:xfrm>
            <a:off x="3657600" y="1981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Educational Series (ETFs)</a:t>
            </a:r>
            <a:endParaRPr lang="en-US" sz="1600" dirty="0">
              <a:solidFill>
                <a:schemeClr val="tx1"/>
              </a:solidFill>
              <a:latin typeface="Arial" pitchFamily="34" charset="0"/>
              <a:cs typeface="Arial" pitchFamily="34" charset="0"/>
            </a:endParaRPr>
          </a:p>
        </p:txBody>
      </p:sp>
      <p:sp>
        <p:nvSpPr>
          <p:cNvPr id="8" name="Rectangle 7"/>
          <p:cNvSpPr/>
          <p:nvPr/>
        </p:nvSpPr>
        <p:spPr>
          <a:xfrm>
            <a:off x="3657600" y="4267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MIFC </a:t>
            </a:r>
            <a:r>
              <a:rPr lang="en-US" sz="1600" dirty="0" err="1" smtClean="0">
                <a:solidFill>
                  <a:schemeClr val="tx1"/>
                </a:solidFill>
                <a:latin typeface="Arial" pitchFamily="34" charset="0"/>
                <a:cs typeface="Arial" pitchFamily="34" charset="0"/>
              </a:rPr>
              <a:t>Roadshows</a:t>
            </a:r>
            <a:endParaRPr lang="en-US" sz="1600" dirty="0">
              <a:solidFill>
                <a:schemeClr val="tx1"/>
              </a:solidFill>
              <a:latin typeface="Arial" pitchFamily="34" charset="0"/>
              <a:cs typeface="Arial" pitchFamily="34" charset="0"/>
            </a:endParaRPr>
          </a:p>
        </p:txBody>
      </p:sp>
      <p:sp>
        <p:nvSpPr>
          <p:cNvPr id="9" name="Rectangle 8"/>
          <p:cNvSpPr/>
          <p:nvPr/>
        </p:nvSpPr>
        <p:spPr>
          <a:xfrm>
            <a:off x="3657600" y="3505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Speaking Engagements</a:t>
            </a:r>
            <a:endParaRPr lang="en-US" sz="1600" dirty="0">
              <a:solidFill>
                <a:schemeClr val="tx1"/>
              </a:solidFill>
              <a:latin typeface="Arial" pitchFamily="34" charset="0"/>
              <a:cs typeface="Arial" pitchFamily="34" charset="0"/>
            </a:endParaRPr>
          </a:p>
        </p:txBody>
      </p:sp>
      <p:sp>
        <p:nvSpPr>
          <p:cNvPr id="10" name="Rectangle 9"/>
          <p:cNvSpPr/>
          <p:nvPr/>
        </p:nvSpPr>
        <p:spPr>
          <a:xfrm>
            <a:off x="3657600" y="2743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Training on Tawarruq &amp; Commodity Murabahah</a:t>
            </a:r>
            <a:endParaRPr lang="en-US" sz="1600" dirty="0">
              <a:solidFill>
                <a:schemeClr val="tx1"/>
              </a:solidFill>
              <a:latin typeface="Arial" pitchFamily="34" charset="0"/>
              <a:cs typeface="Arial" pitchFamily="34" charset="0"/>
            </a:endParaRPr>
          </a:p>
        </p:txBody>
      </p:sp>
      <p:sp>
        <p:nvSpPr>
          <p:cNvPr id="11" name="Rectangle 10"/>
          <p:cNvSpPr/>
          <p:nvPr/>
        </p:nvSpPr>
        <p:spPr>
          <a:xfrm>
            <a:off x="6172200" y="2743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Media interviews</a:t>
            </a:r>
            <a:endParaRPr lang="en-US" sz="1600" dirty="0">
              <a:solidFill>
                <a:schemeClr val="tx1"/>
              </a:solidFill>
              <a:latin typeface="Arial" pitchFamily="34" charset="0"/>
              <a:cs typeface="Arial" pitchFamily="34" charset="0"/>
            </a:endParaRPr>
          </a:p>
        </p:txBody>
      </p:sp>
      <p:sp>
        <p:nvSpPr>
          <p:cNvPr id="12" name="Rectangle 11"/>
          <p:cNvSpPr/>
          <p:nvPr/>
        </p:nvSpPr>
        <p:spPr>
          <a:xfrm>
            <a:off x="6172200" y="3505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Publications</a:t>
            </a:r>
            <a:endParaRPr lang="en-US" sz="1600" dirty="0">
              <a:solidFill>
                <a:schemeClr val="tx1"/>
              </a:solidFill>
              <a:latin typeface="Arial" pitchFamily="34" charset="0"/>
              <a:cs typeface="Arial" pitchFamily="34" charset="0"/>
            </a:endParaRPr>
          </a:p>
        </p:txBody>
      </p:sp>
      <p:sp>
        <p:nvSpPr>
          <p:cNvPr id="13" name="Rectangle 12"/>
          <p:cNvSpPr/>
          <p:nvPr/>
        </p:nvSpPr>
        <p:spPr>
          <a:xfrm>
            <a:off x="3657600" y="5029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Events (Sukuk listing) e.g. IDB Sukuk</a:t>
            </a:r>
            <a:endParaRPr lang="en-US" sz="1600" dirty="0">
              <a:solidFill>
                <a:schemeClr val="tx1"/>
              </a:solidFill>
              <a:latin typeface="Arial" pitchFamily="34" charset="0"/>
              <a:cs typeface="Arial" pitchFamily="34" charset="0"/>
            </a:endParaRPr>
          </a:p>
        </p:txBody>
      </p:sp>
      <p:sp>
        <p:nvSpPr>
          <p:cNvPr id="14" name="Rectangle 13"/>
          <p:cNvSpPr/>
          <p:nvPr/>
        </p:nvSpPr>
        <p:spPr>
          <a:xfrm>
            <a:off x="3657600" y="5791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Islamic Finance Forum i.e. in Korea with KRX</a:t>
            </a:r>
            <a:endParaRPr lang="en-US" sz="1600" dirty="0">
              <a:solidFill>
                <a:schemeClr val="tx1"/>
              </a:solidFill>
              <a:latin typeface="Arial" pitchFamily="34" charset="0"/>
              <a:cs typeface="Arial" pitchFamily="34" charset="0"/>
            </a:endParaRPr>
          </a:p>
        </p:txBody>
      </p:sp>
      <p:sp>
        <p:nvSpPr>
          <p:cNvPr id="15" name="Rectangle 14"/>
          <p:cNvSpPr/>
          <p:nvPr/>
        </p:nvSpPr>
        <p:spPr>
          <a:xfrm>
            <a:off x="6172200" y="4267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Sponsorship</a:t>
            </a:r>
            <a:endParaRPr lang="en-US" sz="1600" dirty="0">
              <a:solidFill>
                <a:schemeClr val="tx1"/>
              </a:solidFill>
              <a:latin typeface="Arial" pitchFamily="34" charset="0"/>
              <a:cs typeface="Arial" pitchFamily="34" charset="0"/>
            </a:endParaRPr>
          </a:p>
        </p:txBody>
      </p:sp>
      <p:sp>
        <p:nvSpPr>
          <p:cNvPr id="16" name="Rectangle 15"/>
          <p:cNvSpPr/>
          <p:nvPr/>
        </p:nvSpPr>
        <p:spPr>
          <a:xfrm>
            <a:off x="6172200" y="5029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Advertising</a:t>
            </a:r>
            <a:endParaRPr lang="en-US" sz="1600" dirty="0">
              <a:solidFill>
                <a:schemeClr val="tx1"/>
              </a:solidFill>
              <a:latin typeface="Arial" pitchFamily="34" charset="0"/>
              <a:cs typeface="Arial" pitchFamily="34" charset="0"/>
            </a:endParaRPr>
          </a:p>
        </p:txBody>
      </p:sp>
      <p:pic>
        <p:nvPicPr>
          <p:cNvPr id="63490" name="Picture 2" descr="banner_etf-educational"/>
          <p:cNvPicPr>
            <a:picLocks noChangeAspect="1" noChangeArrowheads="1"/>
          </p:cNvPicPr>
          <p:nvPr/>
        </p:nvPicPr>
        <p:blipFill>
          <a:blip r:embed="rId2" cstate="print"/>
          <a:srcRect/>
          <a:stretch>
            <a:fillRect/>
          </a:stretch>
        </p:blipFill>
        <p:spPr bwMode="auto">
          <a:xfrm>
            <a:off x="76200" y="2310063"/>
            <a:ext cx="3505200" cy="737937"/>
          </a:xfrm>
          <a:prstGeom prst="rect">
            <a:avLst/>
          </a:prstGeom>
          <a:noFill/>
        </p:spPr>
      </p:pic>
      <p:pic>
        <p:nvPicPr>
          <p:cNvPr id="63492" name="Picture 4" descr="http://biz.thestar.com.my/archives/2010/8/25/business/p6-zeti.JPG"/>
          <p:cNvPicPr>
            <a:picLocks noChangeAspect="1" noChangeArrowheads="1"/>
          </p:cNvPicPr>
          <p:nvPr/>
        </p:nvPicPr>
        <p:blipFill>
          <a:blip r:embed="rId3" cstate="print"/>
          <a:srcRect/>
          <a:stretch>
            <a:fillRect/>
          </a:stretch>
        </p:blipFill>
        <p:spPr bwMode="auto">
          <a:xfrm>
            <a:off x="533400" y="3352800"/>
            <a:ext cx="2618828" cy="1752600"/>
          </a:xfrm>
          <a:prstGeom prst="rect">
            <a:avLst/>
          </a:prstGeom>
          <a:noFill/>
        </p:spPr>
      </p:pic>
      <p:sp>
        <p:nvSpPr>
          <p:cNvPr id="17" name="Rectangle 16"/>
          <p:cNvSpPr/>
          <p:nvPr/>
        </p:nvSpPr>
        <p:spPr>
          <a:xfrm>
            <a:off x="6172200" y="1981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Websites &amp; Hyperlinks</a:t>
            </a:r>
            <a:endParaRPr lang="en-US" sz="1600" dirty="0">
              <a:solidFill>
                <a:schemeClr val="tx1"/>
              </a:solidFill>
              <a:latin typeface="Arial" pitchFamily="34" charset="0"/>
              <a:cs typeface="Arial" pitchFamily="34" charset="0"/>
            </a:endParaRPr>
          </a:p>
        </p:txBody>
      </p:sp>
      <p:sp>
        <p:nvSpPr>
          <p:cNvPr id="18" name="TextBox 17"/>
          <p:cNvSpPr txBox="1"/>
          <p:nvPr/>
        </p:nvSpPr>
        <p:spPr>
          <a:xfrm>
            <a:off x="609600" y="762000"/>
            <a:ext cx="8077200" cy="461665"/>
          </a:xfrm>
          <a:prstGeom prst="rect">
            <a:avLst/>
          </a:prstGeom>
          <a:noFill/>
        </p:spPr>
        <p:txBody>
          <a:bodyPr wrap="square" rtlCol="0">
            <a:spAutoFit/>
          </a:bodyPr>
          <a:lstStyle/>
          <a:p>
            <a:r>
              <a:rPr lang="en-US" sz="2400" b="1" dirty="0" smtClean="0">
                <a:latin typeface="Arial" pitchFamily="34" charset="0"/>
                <a:ea typeface="Arial Unicode MS" pitchFamily="34" charset="-128"/>
                <a:cs typeface="Arial" pitchFamily="34" charset="0"/>
              </a:rPr>
              <a:t>Market Education &amp; Engagements (cont’d)</a:t>
            </a:r>
          </a:p>
        </p:txBody>
      </p:sp>
      <p:sp>
        <p:nvSpPr>
          <p:cNvPr id="19" name="Rectangle 18"/>
          <p:cNvSpPr/>
          <p:nvPr/>
        </p:nvSpPr>
        <p:spPr>
          <a:xfrm>
            <a:off x="6172200" y="5791200"/>
            <a:ext cx="2362200" cy="685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Newsletters i.e. Bursa, SC and MIFC</a:t>
            </a:r>
            <a:endParaRPr lang="en-US" sz="1600" dirty="0">
              <a:solidFill>
                <a:schemeClr val="tx1"/>
              </a:solidFill>
              <a:latin typeface="Arial" pitchFamily="34" charset="0"/>
              <a:cs typeface="Arial"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a:endCxn id="40" idx="1"/>
          </p:cNvCxnSpPr>
          <p:nvPr/>
        </p:nvCxnSpPr>
        <p:spPr>
          <a:xfrm>
            <a:off x="1676400" y="4953000"/>
            <a:ext cx="3810000" cy="0"/>
          </a:xfrm>
          <a:prstGeom prst="line">
            <a:avLst/>
          </a:prstGeom>
          <a:ln w="34925">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1752600" y="4495800"/>
            <a:ext cx="5410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ounded Rectangle 25"/>
          <p:cNvSpPr/>
          <p:nvPr/>
        </p:nvSpPr>
        <p:spPr>
          <a:xfrm>
            <a:off x="2133600" y="1600200"/>
            <a:ext cx="2133600" cy="762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t>Global financial crisis</a:t>
            </a:r>
          </a:p>
        </p:txBody>
      </p:sp>
      <p:sp>
        <p:nvSpPr>
          <p:cNvPr id="27" name="Rounded Rectangle 26"/>
          <p:cNvSpPr/>
          <p:nvPr/>
        </p:nvSpPr>
        <p:spPr>
          <a:xfrm>
            <a:off x="304800" y="3048000"/>
            <a:ext cx="8534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Rectangle 29"/>
          <p:cNvSpPr/>
          <p:nvPr/>
        </p:nvSpPr>
        <p:spPr>
          <a:xfrm>
            <a:off x="152400" y="2590800"/>
            <a:ext cx="4800600" cy="4572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rPr>
              <a:t>They changed their Investment objectives from…</a:t>
            </a:r>
          </a:p>
        </p:txBody>
      </p:sp>
      <p:sp>
        <p:nvSpPr>
          <p:cNvPr id="31" name="Rounded Rectangle 30"/>
          <p:cNvSpPr/>
          <p:nvPr/>
        </p:nvSpPr>
        <p:spPr>
          <a:xfrm>
            <a:off x="381000" y="3124200"/>
            <a:ext cx="1600200" cy="76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t>Capital Appreciation</a:t>
            </a:r>
          </a:p>
        </p:txBody>
      </p:sp>
      <p:sp>
        <p:nvSpPr>
          <p:cNvPr id="32" name="Rounded Rectangle 31"/>
          <p:cNvSpPr/>
          <p:nvPr/>
        </p:nvSpPr>
        <p:spPr>
          <a:xfrm>
            <a:off x="4953000" y="1600200"/>
            <a:ext cx="2133600" cy="762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t>Investors become more risk averse</a:t>
            </a:r>
          </a:p>
        </p:txBody>
      </p:sp>
      <p:sp>
        <p:nvSpPr>
          <p:cNvPr id="35" name="Right Arrow 34"/>
          <p:cNvSpPr/>
          <p:nvPr/>
        </p:nvSpPr>
        <p:spPr>
          <a:xfrm>
            <a:off x="4419600" y="1752600"/>
            <a:ext cx="381000" cy="381000"/>
          </a:xfrm>
          <a:prstGeom prst="right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Down Arrow 35"/>
          <p:cNvSpPr/>
          <p:nvPr/>
        </p:nvSpPr>
        <p:spPr>
          <a:xfrm>
            <a:off x="5791200" y="2514600"/>
            <a:ext cx="533400" cy="457200"/>
          </a:xfrm>
          <a:prstGeom prst="downArrow">
            <a:avLst>
              <a:gd name="adj1" fmla="val 50000"/>
              <a:gd name="adj2" fmla="val 5000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ctangle 38"/>
          <p:cNvSpPr/>
          <p:nvPr/>
        </p:nvSpPr>
        <p:spPr>
          <a:xfrm>
            <a:off x="6477000" y="2438400"/>
            <a:ext cx="28194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b="1" dirty="0">
                <a:solidFill>
                  <a:schemeClr val="tx1"/>
                </a:solidFill>
              </a:rPr>
              <a:t>Loss of confidence and trusts to the markets</a:t>
            </a:r>
          </a:p>
        </p:txBody>
      </p:sp>
      <p:sp>
        <p:nvSpPr>
          <p:cNvPr id="40" name="Rounded Rectangle 39"/>
          <p:cNvSpPr/>
          <p:nvPr/>
        </p:nvSpPr>
        <p:spPr>
          <a:xfrm>
            <a:off x="5486400" y="4572000"/>
            <a:ext cx="1600200" cy="762000"/>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r>
              <a:rPr lang="en-US" b="1" dirty="0"/>
              <a:t>Good Governance</a:t>
            </a:r>
          </a:p>
        </p:txBody>
      </p:sp>
      <p:sp>
        <p:nvSpPr>
          <p:cNvPr id="41" name="Rounded Rectangle 40"/>
          <p:cNvSpPr/>
          <p:nvPr/>
        </p:nvSpPr>
        <p:spPr>
          <a:xfrm>
            <a:off x="1828800" y="4572000"/>
            <a:ext cx="1600200" cy="762000"/>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r>
              <a:rPr lang="en-US" b="1" dirty="0" smtClean="0"/>
              <a:t>Profiling</a:t>
            </a:r>
            <a:endParaRPr lang="en-US" b="1" dirty="0"/>
          </a:p>
        </p:txBody>
      </p:sp>
      <p:sp>
        <p:nvSpPr>
          <p:cNvPr id="42" name="Rounded Rectangle 41"/>
          <p:cNvSpPr/>
          <p:nvPr/>
        </p:nvSpPr>
        <p:spPr>
          <a:xfrm>
            <a:off x="3581400" y="4572000"/>
            <a:ext cx="1752600" cy="762000"/>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r>
              <a:rPr lang="en-US" b="1" dirty="0"/>
              <a:t>Transparency</a:t>
            </a:r>
          </a:p>
        </p:txBody>
      </p:sp>
      <p:sp>
        <p:nvSpPr>
          <p:cNvPr id="17" name="Rounded Rectangle 16"/>
          <p:cNvSpPr/>
          <p:nvPr/>
        </p:nvSpPr>
        <p:spPr>
          <a:xfrm>
            <a:off x="5105400" y="3124200"/>
            <a:ext cx="1600200" cy="76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t>Capital Preservation</a:t>
            </a:r>
          </a:p>
        </p:txBody>
      </p:sp>
      <p:sp>
        <p:nvSpPr>
          <p:cNvPr id="18" name="Rectangle 17"/>
          <p:cNvSpPr/>
          <p:nvPr/>
        </p:nvSpPr>
        <p:spPr>
          <a:xfrm>
            <a:off x="6705600" y="3276600"/>
            <a:ext cx="4572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rPr>
              <a:t>&amp;</a:t>
            </a:r>
          </a:p>
        </p:txBody>
      </p:sp>
      <p:sp>
        <p:nvSpPr>
          <p:cNvPr id="19" name="Rounded Rectangle 18"/>
          <p:cNvSpPr/>
          <p:nvPr/>
        </p:nvSpPr>
        <p:spPr>
          <a:xfrm>
            <a:off x="7162800" y="3124200"/>
            <a:ext cx="1600200" cy="76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t>Current Income</a:t>
            </a:r>
          </a:p>
        </p:txBody>
      </p:sp>
      <p:sp>
        <p:nvSpPr>
          <p:cNvPr id="28" name="Down Arrow 27"/>
          <p:cNvSpPr/>
          <p:nvPr/>
        </p:nvSpPr>
        <p:spPr>
          <a:xfrm>
            <a:off x="4267200" y="4038600"/>
            <a:ext cx="381000" cy="381000"/>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ounded Rectangle 28"/>
          <p:cNvSpPr/>
          <p:nvPr/>
        </p:nvSpPr>
        <p:spPr>
          <a:xfrm>
            <a:off x="2438400" y="3124200"/>
            <a:ext cx="1600200" cy="76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t>Total Return</a:t>
            </a:r>
          </a:p>
        </p:txBody>
      </p:sp>
      <p:sp>
        <p:nvSpPr>
          <p:cNvPr id="33" name="Rectangle 32"/>
          <p:cNvSpPr/>
          <p:nvPr/>
        </p:nvSpPr>
        <p:spPr>
          <a:xfrm>
            <a:off x="1981200" y="3276600"/>
            <a:ext cx="4572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rPr>
              <a:t>&amp;</a:t>
            </a:r>
          </a:p>
        </p:txBody>
      </p:sp>
      <p:sp>
        <p:nvSpPr>
          <p:cNvPr id="34" name="Rectangle 33"/>
          <p:cNvSpPr/>
          <p:nvPr/>
        </p:nvSpPr>
        <p:spPr>
          <a:xfrm>
            <a:off x="4876800" y="3962400"/>
            <a:ext cx="42672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b="1" dirty="0">
                <a:solidFill>
                  <a:schemeClr val="tx1"/>
                </a:solidFill>
              </a:rPr>
              <a:t>Seeking investment opportunities offering…</a:t>
            </a:r>
          </a:p>
        </p:txBody>
      </p:sp>
      <p:sp>
        <p:nvSpPr>
          <p:cNvPr id="44" name="Chevron 43"/>
          <p:cNvSpPr/>
          <p:nvPr/>
        </p:nvSpPr>
        <p:spPr>
          <a:xfrm>
            <a:off x="4572000" y="3352800"/>
            <a:ext cx="228600" cy="30480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5" name="Chevron 44"/>
          <p:cNvSpPr/>
          <p:nvPr/>
        </p:nvSpPr>
        <p:spPr>
          <a:xfrm>
            <a:off x="4343400" y="3352800"/>
            <a:ext cx="228600" cy="30480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5" name="Elbow Connector 54"/>
          <p:cNvCxnSpPr>
            <a:stCxn id="43" idx="1"/>
            <a:endCxn id="50" idx="1"/>
          </p:cNvCxnSpPr>
          <p:nvPr/>
        </p:nvCxnSpPr>
        <p:spPr>
          <a:xfrm rot="10800000" flipH="1" flipV="1">
            <a:off x="1752600" y="4953000"/>
            <a:ext cx="838200" cy="1152436"/>
          </a:xfrm>
          <a:prstGeom prst="bentConnector3">
            <a:avLst>
              <a:gd name="adj1" fmla="val -27273"/>
            </a:avLst>
          </a:prstGeom>
          <a:ln w="508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6" name="Slide Number Placeholder 3"/>
          <p:cNvSpPr>
            <a:spLocks noGrp="1"/>
          </p:cNvSpPr>
          <p:nvPr>
            <p:ph type="sldNum" sz="quarter" idx="12"/>
          </p:nvPr>
        </p:nvSpPr>
        <p:spPr>
          <a:xfrm>
            <a:off x="6858000" y="6381750"/>
            <a:ext cx="2133600" cy="476250"/>
          </a:xfrm>
        </p:spPr>
        <p:txBody>
          <a:bodyPr/>
          <a:lstStyle/>
          <a:p>
            <a:pPr>
              <a:defRPr/>
            </a:pPr>
            <a:r>
              <a:rPr lang="en-US" dirty="0" smtClean="0"/>
              <a:t>5</a:t>
            </a:r>
            <a:endParaRPr lang="en-US" dirty="0"/>
          </a:p>
        </p:txBody>
      </p:sp>
      <p:sp>
        <p:nvSpPr>
          <p:cNvPr id="47" name="TextBox 46"/>
          <p:cNvSpPr txBox="1"/>
          <p:nvPr/>
        </p:nvSpPr>
        <p:spPr>
          <a:xfrm>
            <a:off x="609600" y="762000"/>
            <a:ext cx="8077200" cy="738664"/>
          </a:xfrm>
          <a:prstGeom prst="rect">
            <a:avLst/>
          </a:prstGeom>
          <a:noFill/>
        </p:spPr>
        <p:txBody>
          <a:bodyPr wrap="square" rtlCol="0">
            <a:spAutoFit/>
          </a:bodyPr>
          <a:lstStyle/>
          <a:p>
            <a:r>
              <a:rPr lang="en-US" sz="2400" b="1" dirty="0" smtClean="0"/>
              <a:t>Islamic Markets</a:t>
            </a:r>
          </a:p>
          <a:p>
            <a:r>
              <a:rPr lang="en-US" b="1" dirty="0" smtClean="0"/>
              <a:t>How we created our story…</a:t>
            </a:r>
            <a:endParaRPr lang="en-US" b="1" dirty="0"/>
          </a:p>
        </p:txBody>
      </p:sp>
      <p:sp>
        <p:nvSpPr>
          <p:cNvPr id="50" name="TextBox 49"/>
          <p:cNvSpPr txBox="1"/>
          <p:nvPr/>
        </p:nvSpPr>
        <p:spPr>
          <a:xfrm>
            <a:off x="2590800" y="5505271"/>
            <a:ext cx="5334000" cy="1200329"/>
          </a:xfrm>
          <a:prstGeom prst="rect">
            <a:avLst/>
          </a:prstGeom>
          <a:noFill/>
        </p:spPr>
        <p:txBody>
          <a:bodyPr wrap="square" rtlCol="0">
            <a:spAutoFit/>
          </a:bodyPr>
          <a:lstStyle/>
          <a:p>
            <a:pPr algn="just"/>
            <a:r>
              <a:rPr lang="en-US" dirty="0" smtClean="0">
                <a:latin typeface="Arial" pitchFamily="34" charset="0"/>
                <a:ea typeface="Arial Unicode MS" pitchFamily="34" charset="-128"/>
                <a:cs typeface="Arial" pitchFamily="34" charset="0"/>
              </a:rPr>
              <a:t>By end of 2009, Bursa Malaysia become the world’s largest Sukuk listing destination with USD 17.6 billion of programme value listed through 10 issuers.</a:t>
            </a:r>
            <a:endParaRPr lang="en-US" dirty="0">
              <a:latin typeface="Arial" pitchFamily="34" charset="0"/>
              <a:ea typeface="Arial Unicode MS" pitchFamily="34" charset="-128"/>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2635</TotalTime>
  <Words>1425</Words>
  <Application>Microsoft Office PowerPoint</Application>
  <PresentationFormat>On-screen Show (4:3)</PresentationFormat>
  <Paragraphs>366</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Bursa Malaysia Bhd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Mohd Faisal bin A.Bakar</dc:creator>
  <cp:lastModifiedBy>EZGIY</cp:lastModifiedBy>
  <cp:revision>146</cp:revision>
  <dcterms:created xsi:type="dcterms:W3CDTF">2007-04-30T04:10:49Z</dcterms:created>
  <dcterms:modified xsi:type="dcterms:W3CDTF">2010-09-30T06:24:45Z</dcterms:modified>
</cp:coreProperties>
</file>