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s/slide1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slideMasters/slideMaster2.xml" ContentType="application/vnd.openxmlformats-officedocument.presentationml.slideMaster+xml"/>
  <Override PartName="/ppt/notesSlides/notesSlide12.xml" ContentType="application/vnd.openxmlformats-officedocument.presentationml.notesSlid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Layouts/slideLayout39.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61.xml" ContentType="application/vnd.openxmlformats-officedocument.presentationml.slideLayout+xml"/>
  <Override PartName="/ppt/slideLayouts/slideLayout60.xml" ContentType="application/vnd.openxmlformats-officedocument.presentationml.slideLayout+xml"/>
  <Override PartName="/ppt/slideLayouts/slideLayout59.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58.xml" ContentType="application/vnd.openxmlformats-officedocument.presentationml.slideLayout+xml"/>
  <Override PartName="/ppt/slideLayouts/slideLayout57.xml" ContentType="application/vnd.openxmlformats-officedocument.presentationml.slideLayout+xml"/>
  <Override PartName="/ppt/slideLayouts/slideLayout56.xml" ContentType="application/vnd.openxmlformats-officedocument.presentationml.slideLayout+xml"/>
  <Override PartName="/ppt/slideLayouts/slideLayout46.xml" ContentType="application/vnd.openxmlformats-officedocument.presentationml.slideLayout+xml"/>
  <Override PartName="/ppt/slideLayouts/slideLayout45.xml" ContentType="application/vnd.openxmlformats-officedocument.presentationml.slideLayout+xml"/>
  <Override PartName="/ppt/slideLayouts/slideLayout44.xml" ContentType="application/vnd.openxmlformats-officedocument.presentationml.slideLayout+xml"/>
  <Override PartName="/ppt/slideLayouts/slideLayout43.xml" ContentType="application/vnd.openxmlformats-officedocument.presentationml.slideLayout+xml"/>
  <Override PartName="/ppt/slideLayouts/slideLayout42.xml" ContentType="application/vnd.openxmlformats-officedocument.presentationml.slideLayout+xml"/>
  <Override PartName="/ppt/slideLayouts/slideLayout41.xml" ContentType="application/vnd.openxmlformats-officedocument.presentationml.slideLayout+xml"/>
  <Override PartName="/ppt/slideLayouts/slideLayout40.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5.xml" ContentType="application/vnd.openxmlformats-officedocument.presentationml.slideLayout+xml"/>
  <Override PartName="/ppt/slideLayouts/slideLayout54.xml" ContentType="application/vnd.openxmlformats-officedocument.presentationml.slideLayout+xml"/>
  <Override PartName="/ppt/slideLayouts/slideLayout53.xml" ContentType="application/vnd.openxmlformats-officedocument.presentationml.slideLayout+xml"/>
  <Override PartName="/ppt/slideLayouts/slideLayout52.xml" ContentType="application/vnd.openxmlformats-officedocument.presentationml.slideLayout+xml"/>
  <Override PartName="/ppt/slideLayouts/slideLayout51.xml" ContentType="application/vnd.openxmlformats-officedocument.presentationml.slideLayout+xml"/>
  <Override PartName="/ppt/slideLayouts/slideLayout50.xml" ContentType="application/vnd.openxmlformats-officedocument.presentationml.slideLayout+xml"/>
  <Override PartName="/ppt/slideLayouts/slideLayout38.xml" ContentType="application/vnd.openxmlformats-officedocument.presentationml.slideLayout+xml"/>
  <Override PartName="/ppt/slideLayouts/slideLayout2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22.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13.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2.xml" ContentType="application/vnd.openxmlformats-officedocument.presentationml.slideLayout+xml"/>
  <Override PartName="/ppt/slideLayouts/slideLayout16.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7.xml" ContentType="application/vnd.openxmlformats-officedocument.presentationml.slideLayout+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9.xml" ContentType="application/vnd.openxmlformats-officedocument.presentationml.tags+xml"/>
  <Override PartName="/ppt/tags/tag1.xml" ContentType="application/vnd.openxmlformats-officedocument.presentationml.tags+xml"/>
  <Override PartName="/ppt/tags/tag8.xml" ContentType="application/vnd.openxmlformats-officedocument.presentationml.tags+xml"/>
  <Override PartName="/docProps/core.xml" ContentType="application/vnd.openxmlformats-package.core-properties+xml"/>
  <Override PartName="/ppt/tags/tag7.xml" ContentType="application/vnd.openxmlformats-officedocument.presentationml.tags+xml"/>
  <Override PartName="/ppt/tags/tag10.xml" ContentType="application/vnd.openxmlformats-officedocument.presentationml.tags+xml"/>
  <Override PartName="/docProps/custom.xml" ContentType="application/vnd.openxmlformats-officedocument.custom-properties+xml"/>
  <Override PartName="/ppt/tags/tag5.xml" ContentType="application/vnd.openxmlformats-officedocument.presentationml.tags+xml"/>
  <Override PartName="/ppt/tags/tag4.xml" ContentType="application/vnd.openxmlformats-officedocument.presentationml.tags+xml"/>
  <Override PartName="/ppt/tags/tag6.xml" ContentType="application/vnd.openxmlformats-officedocument.presentationml.tags+xml"/>
  <Override PartName="/ppt/tags/tag3.xml" ContentType="application/vnd.openxmlformats-officedocument.presentationml.tags+xml"/>
  <Override PartName="/docProps/app.xml" ContentType="application/vnd.openxmlformats-officedocument.extended-properties+xml"/>
  <Override PartName="/ppt/tags/tag12.xml" ContentType="application/vnd.openxmlformats-officedocument.presentationml.tags+xml"/>
  <Override PartName="/ppt/tags/tag11.xml" ContentType="application/vnd.openxmlformats-officedocument.presentationml.tags+xml"/>
  <Override PartName="/ppt/tags/tag2.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90" r:id="rId1"/>
    <p:sldMasterId id="2147483720" r:id="rId2"/>
  </p:sldMasterIdLst>
  <p:notesMasterIdLst>
    <p:notesMasterId r:id="rId15"/>
  </p:notesMasterIdLst>
  <p:handoutMasterIdLst>
    <p:handoutMasterId r:id="rId16"/>
  </p:handoutMasterIdLst>
  <p:sldIdLst>
    <p:sldId id="310" r:id="rId3"/>
    <p:sldId id="356" r:id="rId4"/>
    <p:sldId id="358" r:id="rId5"/>
    <p:sldId id="340" r:id="rId6"/>
    <p:sldId id="357" r:id="rId7"/>
    <p:sldId id="373" r:id="rId8"/>
    <p:sldId id="374" r:id="rId9"/>
    <p:sldId id="375" r:id="rId10"/>
    <p:sldId id="369" r:id="rId11"/>
    <p:sldId id="370" r:id="rId12"/>
    <p:sldId id="371" r:id="rId13"/>
    <p:sldId id="372" r:id="rId14"/>
  </p:sldIdLst>
  <p:sldSz cx="9144000" cy="6858000" type="screen4x3"/>
  <p:notesSz cx="7315200" cy="9601200"/>
  <p:custDataLst>
    <p:tags r:id="rId17"/>
  </p:custDataLst>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054" userDrawn="1">
          <p15:clr>
            <a:srgbClr val="A4A3A4"/>
          </p15:clr>
        </p15:guide>
        <p15:guide id="2" pos="2314" userDrawn="1">
          <p15:clr>
            <a:srgbClr val="A4A3A4"/>
          </p15:clr>
        </p15:guide>
        <p15:guide id="3" orient="horz" pos="3024" userDrawn="1">
          <p15:clr>
            <a:srgbClr val="A4A3A4"/>
          </p15:clr>
        </p15:guide>
        <p15:guide id="4" pos="2305"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tin, Patricia" initials="MP" lastIdx="2" clrIdx="0"/>
  <p:cmAuthor id="1" name="Baxter, Cheryl" initials="BC" lastIdx="2"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CC"/>
    <a:srgbClr val="CCFFCC"/>
    <a:srgbClr val="3399FF"/>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333" autoAdjust="0"/>
    <p:restoredTop sz="98529" autoAdjust="0"/>
  </p:normalViewPr>
  <p:slideViewPr>
    <p:cSldViewPr>
      <p:cViewPr varScale="1">
        <p:scale>
          <a:sx n="70" d="100"/>
          <a:sy n="70" d="100"/>
        </p:scale>
        <p:origin x="60" y="120"/>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85" d="100"/>
          <a:sy n="85" d="100"/>
        </p:scale>
        <p:origin x="-3198" y="-90"/>
      </p:cViewPr>
      <p:guideLst>
        <p:guide orient="horz" pos="3054"/>
        <p:guide pos="2314"/>
        <p:guide orient="horz" pos="3024"/>
        <p:guide pos="230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gs" Target="tags/tag1.xml"/><Relationship Id="rId25" Type="http://schemas.openxmlformats.org/officeDocument/2006/relationships/customXml" Target="../customXml/item3.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ustomXml" Target="../customXml/item2.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customXml" Target="../customXml/item1.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john_welling\AppData\Local\Microsoft\Windows\Temporary%20Internet%20Files\Content.Outlook\UIHK7IF3\20190919%20SP%20OIC%20COMCEC%2050%20Shariah.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476596675415579E-2"/>
          <c:y val="2.8078521434820647E-2"/>
          <c:w val="0.8925364505006671"/>
          <c:h val="0.82192548124995368"/>
        </c:manualLayout>
      </c:layout>
      <c:lineChart>
        <c:grouping val="standard"/>
        <c:varyColors val="0"/>
        <c:ser>
          <c:idx val="0"/>
          <c:order val="0"/>
          <c:tx>
            <c:strRef>
              <c:f>'Level Data'!$B$1</c:f>
              <c:strCache>
                <c:ptCount val="1"/>
                <c:pt idx="0">
                  <c:v>S&amp;P/OIC COMCEC 50 Shariah</c:v>
                </c:pt>
              </c:strCache>
            </c:strRef>
          </c:tx>
          <c:spPr>
            <a:ln w="38100" cap="rnd">
              <a:solidFill>
                <a:schemeClr val="accent1">
                  <a:lumMod val="50000"/>
                </a:schemeClr>
              </a:solidFill>
              <a:round/>
            </a:ln>
            <a:effectLst/>
          </c:spPr>
          <c:marker>
            <c:symbol val="none"/>
          </c:marker>
          <c:cat>
            <c:numRef>
              <c:f>'Level Data'!$A$10:$A$130</c:f>
              <c:numCache>
                <c:formatCode>mmm\ dd\,\ yyyy</c:formatCode>
                <c:ptCount val="121"/>
                <c:pt idx="0">
                  <c:v>40056</c:v>
                </c:pt>
                <c:pt idx="1">
                  <c:v>40086</c:v>
                </c:pt>
                <c:pt idx="2">
                  <c:v>40117</c:v>
                </c:pt>
                <c:pt idx="3">
                  <c:v>40147</c:v>
                </c:pt>
                <c:pt idx="4">
                  <c:v>40178</c:v>
                </c:pt>
                <c:pt idx="5">
                  <c:v>40209</c:v>
                </c:pt>
                <c:pt idx="6">
                  <c:v>40237</c:v>
                </c:pt>
                <c:pt idx="7">
                  <c:v>40268</c:v>
                </c:pt>
                <c:pt idx="8">
                  <c:v>40298</c:v>
                </c:pt>
                <c:pt idx="9">
                  <c:v>40329</c:v>
                </c:pt>
                <c:pt idx="10">
                  <c:v>40359</c:v>
                </c:pt>
                <c:pt idx="11">
                  <c:v>40390</c:v>
                </c:pt>
                <c:pt idx="12">
                  <c:v>40421</c:v>
                </c:pt>
                <c:pt idx="13">
                  <c:v>40451</c:v>
                </c:pt>
                <c:pt idx="14">
                  <c:v>40482</c:v>
                </c:pt>
                <c:pt idx="15">
                  <c:v>40512</c:v>
                </c:pt>
                <c:pt idx="16">
                  <c:v>40543</c:v>
                </c:pt>
                <c:pt idx="17">
                  <c:v>40574</c:v>
                </c:pt>
                <c:pt idx="18">
                  <c:v>40602</c:v>
                </c:pt>
                <c:pt idx="19">
                  <c:v>40633</c:v>
                </c:pt>
                <c:pt idx="20">
                  <c:v>40663</c:v>
                </c:pt>
                <c:pt idx="21">
                  <c:v>40694</c:v>
                </c:pt>
                <c:pt idx="22">
                  <c:v>40724</c:v>
                </c:pt>
                <c:pt idx="23">
                  <c:v>40755</c:v>
                </c:pt>
                <c:pt idx="24">
                  <c:v>40786</c:v>
                </c:pt>
                <c:pt idx="25">
                  <c:v>40816</c:v>
                </c:pt>
                <c:pt idx="26">
                  <c:v>40847</c:v>
                </c:pt>
                <c:pt idx="27">
                  <c:v>40877</c:v>
                </c:pt>
                <c:pt idx="28">
                  <c:v>40908</c:v>
                </c:pt>
                <c:pt idx="29">
                  <c:v>40939</c:v>
                </c:pt>
                <c:pt idx="30">
                  <c:v>40968</c:v>
                </c:pt>
                <c:pt idx="31">
                  <c:v>40999</c:v>
                </c:pt>
                <c:pt idx="32">
                  <c:v>41029</c:v>
                </c:pt>
                <c:pt idx="33">
                  <c:v>41060</c:v>
                </c:pt>
                <c:pt idx="34">
                  <c:v>41090</c:v>
                </c:pt>
                <c:pt idx="35">
                  <c:v>41121</c:v>
                </c:pt>
                <c:pt idx="36">
                  <c:v>41152</c:v>
                </c:pt>
                <c:pt idx="37">
                  <c:v>41182</c:v>
                </c:pt>
                <c:pt idx="38">
                  <c:v>41213</c:v>
                </c:pt>
                <c:pt idx="39">
                  <c:v>41243</c:v>
                </c:pt>
                <c:pt idx="40">
                  <c:v>41274</c:v>
                </c:pt>
                <c:pt idx="41">
                  <c:v>41305</c:v>
                </c:pt>
                <c:pt idx="42">
                  <c:v>41333</c:v>
                </c:pt>
                <c:pt idx="43">
                  <c:v>41364</c:v>
                </c:pt>
                <c:pt idx="44">
                  <c:v>41394</c:v>
                </c:pt>
                <c:pt idx="45">
                  <c:v>41425</c:v>
                </c:pt>
                <c:pt idx="46">
                  <c:v>41455</c:v>
                </c:pt>
                <c:pt idx="47">
                  <c:v>41486</c:v>
                </c:pt>
                <c:pt idx="48">
                  <c:v>41516</c:v>
                </c:pt>
                <c:pt idx="49">
                  <c:v>41547</c:v>
                </c:pt>
                <c:pt idx="50">
                  <c:v>41578</c:v>
                </c:pt>
                <c:pt idx="51">
                  <c:v>41607</c:v>
                </c:pt>
                <c:pt idx="52">
                  <c:v>41639</c:v>
                </c:pt>
                <c:pt idx="53">
                  <c:v>41670</c:v>
                </c:pt>
                <c:pt idx="54">
                  <c:v>41698</c:v>
                </c:pt>
                <c:pt idx="55">
                  <c:v>41729</c:v>
                </c:pt>
                <c:pt idx="56">
                  <c:v>41759</c:v>
                </c:pt>
                <c:pt idx="57">
                  <c:v>41789</c:v>
                </c:pt>
                <c:pt idx="58">
                  <c:v>41820</c:v>
                </c:pt>
                <c:pt idx="59">
                  <c:v>41851</c:v>
                </c:pt>
                <c:pt idx="60">
                  <c:v>41882</c:v>
                </c:pt>
                <c:pt idx="61">
                  <c:v>41912</c:v>
                </c:pt>
                <c:pt idx="62">
                  <c:v>41943</c:v>
                </c:pt>
                <c:pt idx="63">
                  <c:v>41973</c:v>
                </c:pt>
                <c:pt idx="64">
                  <c:v>42004</c:v>
                </c:pt>
                <c:pt idx="65">
                  <c:v>42034</c:v>
                </c:pt>
                <c:pt idx="66">
                  <c:v>42062</c:v>
                </c:pt>
                <c:pt idx="67">
                  <c:v>42094</c:v>
                </c:pt>
                <c:pt idx="68">
                  <c:v>42124</c:v>
                </c:pt>
                <c:pt idx="69">
                  <c:v>42155</c:v>
                </c:pt>
                <c:pt idx="70">
                  <c:v>42185</c:v>
                </c:pt>
                <c:pt idx="71">
                  <c:v>42216</c:v>
                </c:pt>
                <c:pt idx="72">
                  <c:v>42247</c:v>
                </c:pt>
                <c:pt idx="73">
                  <c:v>42277</c:v>
                </c:pt>
                <c:pt idx="74">
                  <c:v>42307</c:v>
                </c:pt>
                <c:pt idx="75">
                  <c:v>42338</c:v>
                </c:pt>
                <c:pt idx="76">
                  <c:v>42369</c:v>
                </c:pt>
                <c:pt idx="77">
                  <c:v>42400</c:v>
                </c:pt>
                <c:pt idx="78">
                  <c:v>42429</c:v>
                </c:pt>
                <c:pt idx="79">
                  <c:v>42460</c:v>
                </c:pt>
                <c:pt idx="80">
                  <c:v>42489</c:v>
                </c:pt>
                <c:pt idx="81">
                  <c:v>42521</c:v>
                </c:pt>
                <c:pt idx="82">
                  <c:v>42551</c:v>
                </c:pt>
                <c:pt idx="83">
                  <c:v>42582</c:v>
                </c:pt>
                <c:pt idx="84">
                  <c:v>42613</c:v>
                </c:pt>
                <c:pt idx="85">
                  <c:v>42643</c:v>
                </c:pt>
                <c:pt idx="86">
                  <c:v>42674</c:v>
                </c:pt>
                <c:pt idx="87">
                  <c:v>42704</c:v>
                </c:pt>
                <c:pt idx="88">
                  <c:v>42734</c:v>
                </c:pt>
                <c:pt idx="89">
                  <c:v>42766</c:v>
                </c:pt>
                <c:pt idx="90">
                  <c:v>42794</c:v>
                </c:pt>
                <c:pt idx="91">
                  <c:v>42825</c:v>
                </c:pt>
                <c:pt idx="92">
                  <c:v>42855</c:v>
                </c:pt>
                <c:pt idx="93">
                  <c:v>42886</c:v>
                </c:pt>
                <c:pt idx="94">
                  <c:v>42916</c:v>
                </c:pt>
                <c:pt idx="95">
                  <c:v>42947</c:v>
                </c:pt>
                <c:pt idx="96">
                  <c:v>42978</c:v>
                </c:pt>
                <c:pt idx="97">
                  <c:v>43007</c:v>
                </c:pt>
                <c:pt idx="98">
                  <c:v>43039</c:v>
                </c:pt>
                <c:pt idx="99">
                  <c:v>43069</c:v>
                </c:pt>
                <c:pt idx="100">
                  <c:v>43100</c:v>
                </c:pt>
                <c:pt idx="101">
                  <c:v>43131</c:v>
                </c:pt>
                <c:pt idx="102">
                  <c:v>43159</c:v>
                </c:pt>
                <c:pt idx="103">
                  <c:v>43189</c:v>
                </c:pt>
                <c:pt idx="104">
                  <c:v>43220</c:v>
                </c:pt>
                <c:pt idx="105">
                  <c:v>43251</c:v>
                </c:pt>
                <c:pt idx="106">
                  <c:v>43280</c:v>
                </c:pt>
                <c:pt idx="107">
                  <c:v>43312</c:v>
                </c:pt>
                <c:pt idx="108">
                  <c:v>43343</c:v>
                </c:pt>
                <c:pt idx="109">
                  <c:v>43373</c:v>
                </c:pt>
                <c:pt idx="110">
                  <c:v>43404</c:v>
                </c:pt>
                <c:pt idx="111">
                  <c:v>43434</c:v>
                </c:pt>
                <c:pt idx="112">
                  <c:v>43465</c:v>
                </c:pt>
                <c:pt idx="113">
                  <c:v>43496</c:v>
                </c:pt>
                <c:pt idx="114">
                  <c:v>43524</c:v>
                </c:pt>
                <c:pt idx="115">
                  <c:v>43555</c:v>
                </c:pt>
                <c:pt idx="116">
                  <c:v>43585</c:v>
                </c:pt>
                <c:pt idx="117">
                  <c:v>43616</c:v>
                </c:pt>
                <c:pt idx="118">
                  <c:v>43646</c:v>
                </c:pt>
                <c:pt idx="119">
                  <c:v>43677</c:v>
                </c:pt>
                <c:pt idx="120">
                  <c:v>43707</c:v>
                </c:pt>
              </c:numCache>
            </c:numRef>
          </c:cat>
          <c:val>
            <c:numRef>
              <c:f>'Level Data'!$B$10:$B$130</c:f>
              <c:numCache>
                <c:formatCode>###,###,##0.00</c:formatCode>
                <c:ptCount val="121"/>
                <c:pt idx="0" formatCode="###,###,##0">
                  <c:v>100</c:v>
                </c:pt>
                <c:pt idx="1">
                  <c:v>105.44315051719781</c:v>
                </c:pt>
                <c:pt idx="2">
                  <c:v>102.84453152199005</c:v>
                </c:pt>
                <c:pt idx="3">
                  <c:v>101.22804954070847</c:v>
                </c:pt>
                <c:pt idx="4">
                  <c:v>103.01415780269348</c:v>
                </c:pt>
                <c:pt idx="5">
                  <c:v>102.65455680018218</c:v>
                </c:pt>
                <c:pt idx="6">
                  <c:v>103.78890551308236</c:v>
                </c:pt>
                <c:pt idx="7">
                  <c:v>112.94810496260645</c:v>
                </c:pt>
                <c:pt idx="8">
                  <c:v>115.30284846381227</c:v>
                </c:pt>
                <c:pt idx="9">
                  <c:v>105.1889758122546</c:v>
                </c:pt>
                <c:pt idx="10">
                  <c:v>104.29603364658824</c:v>
                </c:pt>
                <c:pt idx="11">
                  <c:v>111.39766677937641</c:v>
                </c:pt>
                <c:pt idx="12">
                  <c:v>111.38073933846464</c:v>
                </c:pt>
                <c:pt idx="13">
                  <c:v>118.75931158457189</c:v>
                </c:pt>
                <c:pt idx="14">
                  <c:v>122.24360972785185</c:v>
                </c:pt>
                <c:pt idx="15">
                  <c:v>119.52581433048812</c:v>
                </c:pt>
                <c:pt idx="16">
                  <c:v>124.93000158712908</c:v>
                </c:pt>
                <c:pt idx="17">
                  <c:v>119.5282898765585</c:v>
                </c:pt>
                <c:pt idx="18">
                  <c:v>117.08776381719539</c:v>
                </c:pt>
                <c:pt idx="19">
                  <c:v>121.48976846176727</c:v>
                </c:pt>
                <c:pt idx="20">
                  <c:v>125.4791404765887</c:v>
                </c:pt>
                <c:pt idx="21">
                  <c:v>122.68867008969168</c:v>
                </c:pt>
                <c:pt idx="22">
                  <c:v>121.69853216614801</c:v>
                </c:pt>
                <c:pt idx="23">
                  <c:v>120.81077010234536</c:v>
                </c:pt>
                <c:pt idx="24">
                  <c:v>112.56320494224839</c:v>
                </c:pt>
                <c:pt idx="25">
                  <c:v>106.43011858001314</c:v>
                </c:pt>
                <c:pt idx="26">
                  <c:v>112.06475065215116</c:v>
                </c:pt>
                <c:pt idx="27">
                  <c:v>109.01676443592478</c:v>
                </c:pt>
                <c:pt idx="28">
                  <c:v>110.87727877353181</c:v>
                </c:pt>
                <c:pt idx="29">
                  <c:v>115.82078647940008</c:v>
                </c:pt>
                <c:pt idx="30">
                  <c:v>121.03348762382598</c:v>
                </c:pt>
                <c:pt idx="31">
                  <c:v>123.44544850406365</c:v>
                </c:pt>
                <c:pt idx="32">
                  <c:v>122.35872152310688</c:v>
                </c:pt>
                <c:pt idx="33">
                  <c:v>112.92079478308237</c:v>
                </c:pt>
                <c:pt idx="34">
                  <c:v>115.62351591136736</c:v>
                </c:pt>
                <c:pt idx="35">
                  <c:v>119.45845222186107</c:v>
                </c:pt>
                <c:pt idx="36">
                  <c:v>119.91604832857075</c:v>
                </c:pt>
                <c:pt idx="37">
                  <c:v>123.42812706111827</c:v>
                </c:pt>
                <c:pt idx="38">
                  <c:v>126.03242871473903</c:v>
                </c:pt>
                <c:pt idx="39">
                  <c:v>123.62722410748026</c:v>
                </c:pt>
                <c:pt idx="40">
                  <c:v>127.27430458321487</c:v>
                </c:pt>
                <c:pt idx="41">
                  <c:v>129.14640340605501</c:v>
                </c:pt>
                <c:pt idx="42">
                  <c:v>130.72781288498661</c:v>
                </c:pt>
                <c:pt idx="43">
                  <c:v>132.51465768626721</c:v>
                </c:pt>
                <c:pt idx="44">
                  <c:v>137.62026067733009</c:v>
                </c:pt>
                <c:pt idx="45">
                  <c:v>137.98700747690626</c:v>
                </c:pt>
                <c:pt idx="46">
                  <c:v>133.73788726455427</c:v>
                </c:pt>
                <c:pt idx="47">
                  <c:v>135.76359937191793</c:v>
                </c:pt>
                <c:pt idx="48">
                  <c:v>128.75578086020712</c:v>
                </c:pt>
                <c:pt idx="49">
                  <c:v>131.44905511957987</c:v>
                </c:pt>
                <c:pt idx="50">
                  <c:v>136.8597626661448</c:v>
                </c:pt>
                <c:pt idx="51">
                  <c:v>135.07052613705542</c:v>
                </c:pt>
                <c:pt idx="52">
                  <c:v>134.78913279616069</c:v>
                </c:pt>
                <c:pt idx="53">
                  <c:v>134.48196210041172</c:v>
                </c:pt>
                <c:pt idx="54">
                  <c:v>141.42072766255126</c:v>
                </c:pt>
                <c:pt idx="55">
                  <c:v>147.94996366029019</c:v>
                </c:pt>
                <c:pt idx="56">
                  <c:v>151.34286737516319</c:v>
                </c:pt>
                <c:pt idx="57">
                  <c:v>157.22696728865574</c:v>
                </c:pt>
                <c:pt idx="58">
                  <c:v>151.28218747006881</c:v>
                </c:pt>
                <c:pt idx="59">
                  <c:v>160.32709664700272</c:v>
                </c:pt>
                <c:pt idx="60">
                  <c:v>164.05178735664981</c:v>
                </c:pt>
                <c:pt idx="61">
                  <c:v>159.84746317713686</c:v>
                </c:pt>
                <c:pt idx="62">
                  <c:v>156.0846114917444</c:v>
                </c:pt>
                <c:pt idx="63">
                  <c:v>145.84838685822615</c:v>
                </c:pt>
                <c:pt idx="64">
                  <c:v>140.43334016976587</c:v>
                </c:pt>
                <c:pt idx="65">
                  <c:v>136.27223059346449</c:v>
                </c:pt>
                <c:pt idx="66">
                  <c:v>140.10474697521582</c:v>
                </c:pt>
                <c:pt idx="67">
                  <c:v>133.92579830128705</c:v>
                </c:pt>
                <c:pt idx="68">
                  <c:v>141.29591924193906</c:v>
                </c:pt>
                <c:pt idx="69">
                  <c:v>137.9691610973187</c:v>
                </c:pt>
                <c:pt idx="70">
                  <c:v>133.78930141176318</c:v>
                </c:pt>
                <c:pt idx="71">
                  <c:v>133.27551945292134</c:v>
                </c:pt>
                <c:pt idx="72">
                  <c:v>119.07613260489629</c:v>
                </c:pt>
                <c:pt idx="73">
                  <c:v>114.24778903424557</c:v>
                </c:pt>
                <c:pt idx="74">
                  <c:v>118.3870783363504</c:v>
                </c:pt>
                <c:pt idx="75">
                  <c:v>115.59473460153851</c:v>
                </c:pt>
                <c:pt idx="76">
                  <c:v>116.16835218686232</c:v>
                </c:pt>
                <c:pt idx="77">
                  <c:v>110.29784288071444</c:v>
                </c:pt>
                <c:pt idx="78">
                  <c:v>115.20924776589212</c:v>
                </c:pt>
                <c:pt idx="79">
                  <c:v>121.37694529830576</c:v>
                </c:pt>
                <c:pt idx="80">
                  <c:v>124.43241274919394</c:v>
                </c:pt>
                <c:pt idx="81">
                  <c:v>117.32544136313106</c:v>
                </c:pt>
                <c:pt idx="82">
                  <c:v>121.84187000197895</c:v>
                </c:pt>
                <c:pt idx="83">
                  <c:v>123.65162506293228</c:v>
                </c:pt>
                <c:pt idx="84">
                  <c:v>124.05704085047053</c:v>
                </c:pt>
                <c:pt idx="85">
                  <c:v>120.67588659369235</c:v>
                </c:pt>
                <c:pt idx="86">
                  <c:v>122.03594054601933</c:v>
                </c:pt>
                <c:pt idx="87">
                  <c:v>118.47345969863726</c:v>
                </c:pt>
                <c:pt idx="88">
                  <c:v>121.88085620872837</c:v>
                </c:pt>
                <c:pt idx="89">
                  <c:v>124.35516539646476</c:v>
                </c:pt>
                <c:pt idx="90">
                  <c:v>124.68826284508054</c:v>
                </c:pt>
                <c:pt idx="91">
                  <c:v>127.1587393204926</c:v>
                </c:pt>
                <c:pt idx="92">
                  <c:v>129.78552497270391</c:v>
                </c:pt>
                <c:pt idx="93">
                  <c:v>131.63708645910111</c:v>
                </c:pt>
                <c:pt idx="94">
                  <c:v>134.87216829872753</c:v>
                </c:pt>
                <c:pt idx="95">
                  <c:v>135.8287234766108</c:v>
                </c:pt>
                <c:pt idx="96">
                  <c:v>137.52754102616399</c:v>
                </c:pt>
                <c:pt idx="97">
                  <c:v>135.7855768224963</c:v>
                </c:pt>
                <c:pt idx="98">
                  <c:v>135.44844044310537</c:v>
                </c:pt>
                <c:pt idx="99">
                  <c:v>133.91737679499809</c:v>
                </c:pt>
                <c:pt idx="100">
                  <c:v>140.83456792200258</c:v>
                </c:pt>
                <c:pt idx="101">
                  <c:v>147.40141407310063</c:v>
                </c:pt>
                <c:pt idx="102">
                  <c:v>143.91576518518491</c:v>
                </c:pt>
                <c:pt idx="103">
                  <c:v>144.55111500124991</c:v>
                </c:pt>
                <c:pt idx="104">
                  <c:v>145.62935988710726</c:v>
                </c:pt>
                <c:pt idx="105">
                  <c:v>141.13587245940778</c:v>
                </c:pt>
                <c:pt idx="106">
                  <c:v>138.98635939197101</c:v>
                </c:pt>
                <c:pt idx="107">
                  <c:v>144.10797932191861</c:v>
                </c:pt>
                <c:pt idx="108">
                  <c:v>142.62041470028356</c:v>
                </c:pt>
                <c:pt idx="109">
                  <c:v>143.56081299988153</c:v>
                </c:pt>
                <c:pt idx="110">
                  <c:v>141.30241245284415</c:v>
                </c:pt>
                <c:pt idx="111">
                  <c:v>141.69564864776086</c:v>
                </c:pt>
                <c:pt idx="112">
                  <c:v>143.73575399879911</c:v>
                </c:pt>
                <c:pt idx="113">
                  <c:v>150.08930038132578</c:v>
                </c:pt>
                <c:pt idx="114">
                  <c:v>149.42389957417709</c:v>
                </c:pt>
                <c:pt idx="115">
                  <c:v>150.62957572857201</c:v>
                </c:pt>
                <c:pt idx="116">
                  <c:v>151.47413702657056</c:v>
                </c:pt>
                <c:pt idx="117">
                  <c:v>146.42731223354104</c:v>
                </c:pt>
                <c:pt idx="118">
                  <c:v>151.68137690158258</c:v>
                </c:pt>
                <c:pt idx="119">
                  <c:v>154.72619003551284</c:v>
                </c:pt>
                <c:pt idx="120">
                  <c:v>149.32204849260054</c:v>
                </c:pt>
              </c:numCache>
            </c:numRef>
          </c:val>
          <c:smooth val="0"/>
          <c:extLst>
            <c:ext xmlns:c16="http://schemas.microsoft.com/office/drawing/2014/chart" uri="{C3380CC4-5D6E-409C-BE32-E72D297353CC}">
              <c16:uniqueId val="{00000000-BD2E-4FF6-A3B4-A2406064FEB3}"/>
            </c:ext>
          </c:extLst>
        </c:ser>
        <c:dLbls>
          <c:showLegendKey val="0"/>
          <c:showVal val="0"/>
          <c:showCatName val="0"/>
          <c:showSerName val="0"/>
          <c:showPercent val="0"/>
          <c:showBubbleSize val="0"/>
        </c:dLbls>
        <c:smooth val="0"/>
        <c:axId val="474452904"/>
        <c:axId val="474452576"/>
      </c:lineChart>
      <c:dateAx>
        <c:axId val="474452904"/>
        <c:scaling>
          <c:orientation val="minMax"/>
        </c:scaling>
        <c:delete val="0"/>
        <c:axPos val="b"/>
        <c:numFmt formatCode="[$-409]mmm\-yy;@" sourceLinked="0"/>
        <c:majorTickMark val="out"/>
        <c:minorTickMark val="none"/>
        <c:tickLblPos val="nextTo"/>
        <c:spPr>
          <a:noFill/>
          <a:ln w="9525" cap="flat" cmpd="sng" algn="ctr">
            <a:solidFill>
              <a:schemeClr val="tx1"/>
            </a:solidFill>
            <a:round/>
          </a:ln>
          <a:effectLst/>
        </c:spPr>
        <c:txPr>
          <a:bodyPr rot="-5400000" spcFirstLastPara="1" vertOverflow="ellipsis" wrap="square" anchor="ctr" anchorCtr="1"/>
          <a:lstStyle/>
          <a:p>
            <a:pPr>
              <a:defRPr sz="1200" b="0" i="0" u="none" strike="noStrike" kern="1200" baseline="0">
                <a:solidFill>
                  <a:sysClr val="windowText" lastClr="000000"/>
                </a:solidFill>
                <a:latin typeface="+mn-lt"/>
                <a:ea typeface="+mn-ea"/>
                <a:cs typeface="+mn-cs"/>
              </a:defRPr>
            </a:pPr>
            <a:endParaRPr lang="en-US"/>
          </a:p>
        </c:txPr>
        <c:crossAx val="474452576"/>
        <c:crosses val="autoZero"/>
        <c:auto val="1"/>
        <c:lblOffset val="100"/>
        <c:baseTimeUnit val="months"/>
        <c:majorUnit val="12"/>
        <c:majorTimeUnit val="months"/>
      </c:dateAx>
      <c:valAx>
        <c:axId val="474452576"/>
        <c:scaling>
          <c:orientation val="minMax"/>
          <c:min val="90"/>
        </c:scaling>
        <c:delete val="0"/>
        <c:axPos val="l"/>
        <c:majorGridlines>
          <c:spPr>
            <a:ln w="9525" cap="flat" cmpd="sng" algn="ctr">
              <a:solidFill>
                <a:schemeClr val="tx1">
                  <a:lumMod val="15000"/>
                  <a:lumOff val="85000"/>
                </a:schemeClr>
              </a:solidFill>
              <a:prstDash val="lgDash"/>
              <a:round/>
            </a:ln>
            <a:effectLst/>
          </c:spPr>
        </c:majorGridlines>
        <c:numFmt formatCode="###,###,##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474452904"/>
        <c:crosses val="autoZero"/>
        <c:crossBetween val="between"/>
      </c:valAx>
      <c:spPr>
        <a:noFill/>
        <a:ln>
          <a:noFill/>
        </a:ln>
        <a:effectLst/>
      </c:spPr>
    </c:plotArea>
    <c:legend>
      <c:legendPos val="b"/>
      <c:layout>
        <c:manualLayout>
          <c:xMode val="edge"/>
          <c:yMode val="edge"/>
          <c:x val="0.2230225355802691"/>
          <c:y val="0.74826475043143992"/>
          <c:w val="0.60430835433840291"/>
          <c:h val="0.10615320376556332"/>
        </c:manualLayout>
      </c:layout>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sz="1200">
          <a:solidFill>
            <a:sysClr val="windowText" lastClr="000000"/>
          </a:solidFill>
          <a:latin typeface="+mn-lt"/>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5917" tIns="47959" rIns="95917" bIns="47959"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5917" tIns="47959" rIns="95917" bIns="47959" rtlCol="0"/>
          <a:lstStyle>
            <a:lvl1pPr algn="r">
              <a:defRPr sz="1300"/>
            </a:lvl1pPr>
          </a:lstStyle>
          <a:p>
            <a:fld id="{FD0905EE-5164-FF42-866A-F996E5508852}" type="datetimeFigureOut">
              <a:rPr lang="en-US" smtClean="0"/>
              <a:pPr/>
              <a:t>9/20/2019</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5917" tIns="47959" rIns="95917" bIns="47959"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5917" tIns="47959" rIns="95917" bIns="47959" rtlCol="0" anchor="b"/>
          <a:lstStyle>
            <a:lvl1pPr algn="r">
              <a:defRPr sz="1300"/>
            </a:lvl1pPr>
          </a:lstStyle>
          <a:p>
            <a:fld id="{B639BAEF-9908-3D44-9166-DE9B10DC9103}" type="slidenum">
              <a:rPr lang="en-US" smtClean="0"/>
              <a:pPr/>
              <a:t>‹#›</a:t>
            </a:fld>
            <a:endParaRPr lang="en-US"/>
          </a:p>
        </p:txBody>
      </p:sp>
    </p:spTree>
    <p:extLst>
      <p:ext uri="{BB962C8B-B14F-4D97-AF65-F5344CB8AC3E}">
        <p14:creationId xmlns:p14="http://schemas.microsoft.com/office/powerpoint/2010/main" val="401104734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026"/>
          <p:cNvSpPr>
            <a:spLocks noGrp="1" noChangeArrowheads="1"/>
          </p:cNvSpPr>
          <p:nvPr>
            <p:ph type="hdr" sz="quarter"/>
          </p:nvPr>
        </p:nvSpPr>
        <p:spPr bwMode="auto">
          <a:xfrm>
            <a:off x="0" y="0"/>
            <a:ext cx="3169920" cy="480060"/>
          </a:xfrm>
          <a:prstGeom prst="rect">
            <a:avLst/>
          </a:prstGeom>
          <a:noFill/>
          <a:ln w="9525">
            <a:noFill/>
            <a:miter lim="800000"/>
            <a:headEnd/>
            <a:tailEnd/>
          </a:ln>
        </p:spPr>
        <p:txBody>
          <a:bodyPr vert="horz" wrap="square" lIns="95917" tIns="47959" rIns="95917" bIns="47959" numCol="1" anchor="t" anchorCtr="0" compatLnSpc="1">
            <a:prstTxWarp prst="textNoShape">
              <a:avLst/>
            </a:prstTxWarp>
          </a:bodyPr>
          <a:lstStyle>
            <a:lvl1pPr>
              <a:defRPr sz="1300"/>
            </a:lvl1pPr>
          </a:lstStyle>
          <a:p>
            <a:endParaRPr lang="en-US"/>
          </a:p>
        </p:txBody>
      </p:sp>
      <p:sp>
        <p:nvSpPr>
          <p:cNvPr id="4099" name="Rectangle 1027"/>
          <p:cNvSpPr>
            <a:spLocks noGrp="1" noChangeArrowheads="1"/>
          </p:cNvSpPr>
          <p:nvPr>
            <p:ph type="dt" idx="1"/>
          </p:nvPr>
        </p:nvSpPr>
        <p:spPr bwMode="auto">
          <a:xfrm>
            <a:off x="4145280" y="0"/>
            <a:ext cx="3169920" cy="480060"/>
          </a:xfrm>
          <a:prstGeom prst="rect">
            <a:avLst/>
          </a:prstGeom>
          <a:noFill/>
          <a:ln w="9525">
            <a:noFill/>
            <a:miter lim="800000"/>
            <a:headEnd/>
            <a:tailEnd/>
          </a:ln>
        </p:spPr>
        <p:txBody>
          <a:bodyPr vert="horz" wrap="square" lIns="95917" tIns="47959" rIns="95917" bIns="47959" numCol="1" anchor="t" anchorCtr="0" compatLnSpc="1">
            <a:prstTxWarp prst="textNoShape">
              <a:avLst/>
            </a:prstTxWarp>
          </a:bodyPr>
          <a:lstStyle>
            <a:lvl1pPr algn="r">
              <a:defRPr sz="1300"/>
            </a:lvl1pPr>
          </a:lstStyle>
          <a:p>
            <a:endParaRPr lang="en-US"/>
          </a:p>
        </p:txBody>
      </p:sp>
      <p:sp>
        <p:nvSpPr>
          <p:cNvPr id="4100" name="Rectangle 1028"/>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p:spPr>
      </p:sp>
      <p:sp>
        <p:nvSpPr>
          <p:cNvPr id="4101" name="Rectangle 1029"/>
          <p:cNvSpPr>
            <a:spLocks noGrp="1" noChangeArrowheads="1"/>
          </p:cNvSpPr>
          <p:nvPr>
            <p:ph type="body" sz="quarter" idx="3"/>
          </p:nvPr>
        </p:nvSpPr>
        <p:spPr bwMode="auto">
          <a:xfrm>
            <a:off x="975361" y="4560570"/>
            <a:ext cx="5364480" cy="4320540"/>
          </a:xfrm>
          <a:prstGeom prst="rect">
            <a:avLst/>
          </a:prstGeom>
          <a:noFill/>
          <a:ln w="9525">
            <a:noFill/>
            <a:miter lim="800000"/>
            <a:headEnd/>
            <a:tailEnd/>
          </a:ln>
        </p:spPr>
        <p:txBody>
          <a:bodyPr vert="horz" wrap="square" lIns="95917" tIns="47959" rIns="95917" bIns="4795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2" name="Rectangle 1030"/>
          <p:cNvSpPr>
            <a:spLocks noGrp="1" noChangeArrowheads="1"/>
          </p:cNvSpPr>
          <p:nvPr>
            <p:ph type="ftr" sz="quarter" idx="4"/>
          </p:nvPr>
        </p:nvSpPr>
        <p:spPr bwMode="auto">
          <a:xfrm>
            <a:off x="0" y="9121140"/>
            <a:ext cx="3169920" cy="480060"/>
          </a:xfrm>
          <a:prstGeom prst="rect">
            <a:avLst/>
          </a:prstGeom>
          <a:noFill/>
          <a:ln w="9525">
            <a:noFill/>
            <a:miter lim="800000"/>
            <a:headEnd/>
            <a:tailEnd/>
          </a:ln>
        </p:spPr>
        <p:txBody>
          <a:bodyPr vert="horz" wrap="square" lIns="95917" tIns="47959" rIns="95917" bIns="47959" numCol="1" anchor="b" anchorCtr="0" compatLnSpc="1">
            <a:prstTxWarp prst="textNoShape">
              <a:avLst/>
            </a:prstTxWarp>
          </a:bodyPr>
          <a:lstStyle>
            <a:lvl1pPr>
              <a:defRPr sz="1300"/>
            </a:lvl1pPr>
          </a:lstStyle>
          <a:p>
            <a:endParaRPr lang="en-US"/>
          </a:p>
        </p:txBody>
      </p:sp>
      <p:sp>
        <p:nvSpPr>
          <p:cNvPr id="4103" name="Rectangle 1031"/>
          <p:cNvSpPr>
            <a:spLocks noGrp="1" noChangeArrowheads="1"/>
          </p:cNvSpPr>
          <p:nvPr>
            <p:ph type="sldNum" sz="quarter" idx="5"/>
          </p:nvPr>
        </p:nvSpPr>
        <p:spPr bwMode="auto">
          <a:xfrm>
            <a:off x="4145280" y="9121140"/>
            <a:ext cx="3169920" cy="480060"/>
          </a:xfrm>
          <a:prstGeom prst="rect">
            <a:avLst/>
          </a:prstGeom>
          <a:noFill/>
          <a:ln w="9525">
            <a:noFill/>
            <a:miter lim="800000"/>
            <a:headEnd/>
            <a:tailEnd/>
          </a:ln>
        </p:spPr>
        <p:txBody>
          <a:bodyPr vert="horz" wrap="square" lIns="95917" tIns="47959" rIns="95917" bIns="47959" numCol="1" anchor="b" anchorCtr="0" compatLnSpc="1">
            <a:prstTxWarp prst="textNoShape">
              <a:avLst/>
            </a:prstTxWarp>
          </a:bodyPr>
          <a:lstStyle>
            <a:lvl1pPr algn="r">
              <a:defRPr sz="1300"/>
            </a:lvl1pPr>
          </a:lstStyle>
          <a:p>
            <a:fld id="{790D3DF7-73EE-3E4D-9809-02B5CBE3AF7B}" type="slidenum">
              <a:rPr lang="en-US"/>
              <a:pPr/>
              <a:t>‹#›</a:t>
            </a:fld>
            <a:endParaRPr lang="en-US"/>
          </a:p>
        </p:txBody>
      </p:sp>
    </p:spTree>
    <p:extLst>
      <p:ext uri="{BB962C8B-B14F-4D97-AF65-F5344CB8AC3E}">
        <p14:creationId xmlns:p14="http://schemas.microsoft.com/office/powerpoint/2010/main" val="536686416"/>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fontAlgn="base">
      <a:spcBef>
        <a:spcPct val="30000"/>
      </a:spcBef>
      <a:spcAft>
        <a:spcPct val="0"/>
      </a:spcAft>
      <a:defRPr sz="1200" kern="1200">
        <a:solidFill>
          <a:schemeClr val="tx1"/>
        </a:solidFill>
        <a:latin typeface="Arial" charset="0"/>
        <a:ea typeface="ＭＳ Ｐゴシック" charset="-128"/>
        <a:cs typeface="+mn-cs"/>
      </a:defRPr>
    </a:lvl2pPr>
    <a:lvl3pPr marL="914400" algn="l" rtl="0" fontAlgn="base">
      <a:spcBef>
        <a:spcPct val="30000"/>
      </a:spcBef>
      <a:spcAft>
        <a:spcPct val="0"/>
      </a:spcAft>
      <a:defRPr sz="1200" kern="1200">
        <a:solidFill>
          <a:schemeClr val="tx1"/>
        </a:solidFill>
        <a:latin typeface="Arial" charset="0"/>
        <a:ea typeface="ＭＳ Ｐゴシック" charset="-128"/>
        <a:cs typeface="+mn-cs"/>
      </a:defRPr>
    </a:lvl3pPr>
    <a:lvl4pPr marL="1371600" algn="l" rtl="0" fontAlgn="base">
      <a:spcBef>
        <a:spcPct val="30000"/>
      </a:spcBef>
      <a:spcAft>
        <a:spcPct val="0"/>
      </a:spcAft>
      <a:defRPr sz="1200" kern="1200">
        <a:solidFill>
          <a:schemeClr val="tx1"/>
        </a:solidFill>
        <a:latin typeface="Arial" charset="0"/>
        <a:ea typeface="ＭＳ Ｐゴシック" charset="-128"/>
        <a:cs typeface="+mn-cs"/>
      </a:defRPr>
    </a:lvl4pPr>
    <a:lvl5pPr marL="1828800" algn="l" rtl="0" fontAlgn="base">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0D3DF7-73EE-3E4D-9809-02B5CBE3AF7B}" type="slidenum">
              <a:rPr lang="en-US" smtClean="0"/>
              <a:pPr/>
              <a:t>1</a:t>
            </a:fld>
            <a:endParaRPr lang="en-US"/>
          </a:p>
        </p:txBody>
      </p:sp>
    </p:spTree>
    <p:extLst>
      <p:ext uri="{BB962C8B-B14F-4D97-AF65-F5344CB8AC3E}">
        <p14:creationId xmlns:p14="http://schemas.microsoft.com/office/powerpoint/2010/main" val="20468581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Rot="1" noChangeAspect="1" noTextEdit="1"/>
          </p:cNvSpPr>
          <p:nvPr>
            <p:ph type="sldImg"/>
          </p:nvPr>
        </p:nvSpPr>
        <p:spPr>
          <a:ln/>
        </p:spPr>
      </p:sp>
      <p:sp>
        <p:nvSpPr>
          <p:cNvPr id="81922" name="Text Box 14"/>
          <p:cNvSpPr>
            <a:spLocks noGrp="1" noChangeArrowheads="1"/>
          </p:cNvSpPr>
          <p:nvPr>
            <p:ph type="body" idx="1"/>
          </p:nvPr>
        </p:nvSpPr>
        <p:spPr>
          <a:noFill/>
          <a:ln/>
        </p:spPr>
        <p:txBody>
          <a:bodyPr/>
          <a:lstStyle/>
          <a:p>
            <a:pPr defTabSz="956841">
              <a:spcBef>
                <a:spcPct val="0"/>
              </a:spcBef>
            </a:pPr>
            <a:r>
              <a:rPr lang="en-US" dirty="0" err="1" smtClean="0">
                <a:solidFill>
                  <a:srgbClr val="FF0000"/>
                </a:solidFill>
              </a:rPr>
              <a:t>Propoint</a:t>
            </a:r>
            <a:r>
              <a:rPr lang="en-US" dirty="0" smtClean="0">
                <a:solidFill>
                  <a:srgbClr val="FF0000"/>
                </a:solidFill>
              </a:rPr>
              <a:t>– colors &amp; font to reflect new brand-must have separate source excel file to house data and charts</a:t>
            </a:r>
          </a:p>
          <a:p>
            <a:pPr defTabSz="956841">
              <a:spcBef>
                <a:spcPct val="0"/>
              </a:spcBef>
            </a:pPr>
            <a:endParaRPr lang="en-US" dirty="0" smtClean="0">
              <a:solidFill>
                <a:srgbClr val="FF0000"/>
              </a:solidFill>
            </a:endParaRPr>
          </a:p>
          <a:p>
            <a:pPr defTabSz="956841">
              <a:spcBef>
                <a:spcPct val="0"/>
              </a:spcBef>
            </a:pPr>
            <a:r>
              <a:rPr lang="en-US" dirty="0" err="1" smtClean="0">
                <a:solidFill>
                  <a:srgbClr val="FF0000"/>
                </a:solidFill>
              </a:rPr>
              <a:t>KaiYee</a:t>
            </a:r>
            <a:r>
              <a:rPr lang="en-US" dirty="0" smtClean="0">
                <a:solidFill>
                  <a:srgbClr val="FF0000"/>
                </a:solidFill>
              </a:rPr>
              <a:t>: 02-Apr-12 Jodi G to review entire slide. </a:t>
            </a:r>
          </a:p>
          <a:p>
            <a:pPr defTabSz="956841">
              <a:spcBef>
                <a:spcPct val="0"/>
              </a:spcBef>
            </a:pPr>
            <a:endParaRPr lang="en-US" dirty="0" smtClean="0">
              <a:solidFill>
                <a:srgbClr val="FF0000"/>
              </a:solidFill>
            </a:endParaRPr>
          </a:p>
          <a:p>
            <a:pPr defTabSz="956841">
              <a:spcBef>
                <a:spcPct val="0"/>
              </a:spcBef>
            </a:pPr>
            <a:r>
              <a:rPr lang="en-US" dirty="0" smtClean="0">
                <a:solidFill>
                  <a:srgbClr val="FF0000"/>
                </a:solidFill>
              </a:rPr>
              <a:t>04-Apr-12 KW combined Agriculture %s into one % (as per Jodi G).</a:t>
            </a:r>
          </a:p>
          <a:p>
            <a:pPr defTabSz="956841">
              <a:spcBef>
                <a:spcPct val="0"/>
              </a:spcBef>
            </a:pPr>
            <a:endParaRPr lang="en-US" dirty="0" smtClean="0">
              <a:solidFill>
                <a:srgbClr val="FF0000"/>
              </a:solidFill>
            </a:endParaRPr>
          </a:p>
          <a:p>
            <a:pPr defTabSz="956841">
              <a:spcBef>
                <a:spcPct val="0"/>
              </a:spcBef>
            </a:pPr>
            <a:r>
              <a:rPr lang="en-US" dirty="0" smtClean="0">
                <a:solidFill>
                  <a:srgbClr val="FF0000"/>
                </a:solidFill>
              </a:rPr>
              <a:t>06-Apr -12 Jodi edited the Overview &amp; Key Characteristics</a:t>
            </a:r>
          </a:p>
        </p:txBody>
      </p:sp>
    </p:spTree>
    <p:extLst>
      <p:ext uri="{BB962C8B-B14F-4D97-AF65-F5344CB8AC3E}">
        <p14:creationId xmlns:p14="http://schemas.microsoft.com/office/powerpoint/2010/main" val="28035230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Rot="1" noChangeAspect="1" noTextEdit="1"/>
          </p:cNvSpPr>
          <p:nvPr>
            <p:ph type="sldImg"/>
          </p:nvPr>
        </p:nvSpPr>
        <p:spPr>
          <a:ln/>
        </p:spPr>
      </p:sp>
      <p:sp>
        <p:nvSpPr>
          <p:cNvPr id="81922" name="Text Box 14"/>
          <p:cNvSpPr>
            <a:spLocks noGrp="1" noChangeArrowheads="1"/>
          </p:cNvSpPr>
          <p:nvPr>
            <p:ph type="body" idx="1"/>
          </p:nvPr>
        </p:nvSpPr>
        <p:spPr>
          <a:noFill/>
          <a:ln/>
        </p:spPr>
        <p:txBody>
          <a:bodyPr/>
          <a:lstStyle/>
          <a:p>
            <a:pPr defTabSz="956841">
              <a:spcBef>
                <a:spcPct val="0"/>
              </a:spcBef>
            </a:pPr>
            <a:r>
              <a:rPr lang="en-US" dirty="0" err="1" smtClean="0">
                <a:solidFill>
                  <a:srgbClr val="FF0000"/>
                </a:solidFill>
              </a:rPr>
              <a:t>Propoint</a:t>
            </a:r>
            <a:r>
              <a:rPr lang="en-US" dirty="0" smtClean="0">
                <a:solidFill>
                  <a:srgbClr val="FF0000"/>
                </a:solidFill>
              </a:rPr>
              <a:t>– colors &amp; font to reflect new brand-must have separate source excel file to house data and charts</a:t>
            </a:r>
          </a:p>
          <a:p>
            <a:pPr defTabSz="956841">
              <a:spcBef>
                <a:spcPct val="0"/>
              </a:spcBef>
            </a:pPr>
            <a:endParaRPr lang="en-US" dirty="0" smtClean="0">
              <a:solidFill>
                <a:srgbClr val="FF0000"/>
              </a:solidFill>
            </a:endParaRPr>
          </a:p>
          <a:p>
            <a:pPr defTabSz="956841">
              <a:spcBef>
                <a:spcPct val="0"/>
              </a:spcBef>
            </a:pPr>
            <a:r>
              <a:rPr lang="en-US" dirty="0" err="1" smtClean="0">
                <a:solidFill>
                  <a:srgbClr val="FF0000"/>
                </a:solidFill>
              </a:rPr>
              <a:t>KaiYee</a:t>
            </a:r>
            <a:r>
              <a:rPr lang="en-US" dirty="0" smtClean="0">
                <a:solidFill>
                  <a:srgbClr val="FF0000"/>
                </a:solidFill>
              </a:rPr>
              <a:t>: 02-Apr-12 Jodi G to review entire slide. </a:t>
            </a:r>
          </a:p>
          <a:p>
            <a:pPr defTabSz="956841">
              <a:spcBef>
                <a:spcPct val="0"/>
              </a:spcBef>
            </a:pPr>
            <a:endParaRPr lang="en-US" dirty="0" smtClean="0">
              <a:solidFill>
                <a:srgbClr val="FF0000"/>
              </a:solidFill>
            </a:endParaRPr>
          </a:p>
          <a:p>
            <a:pPr defTabSz="956841">
              <a:spcBef>
                <a:spcPct val="0"/>
              </a:spcBef>
            </a:pPr>
            <a:r>
              <a:rPr lang="en-US" dirty="0" smtClean="0">
                <a:solidFill>
                  <a:srgbClr val="FF0000"/>
                </a:solidFill>
              </a:rPr>
              <a:t>04-Apr-12 KW combined Agriculture %s into one % (as per Jodi G).</a:t>
            </a:r>
          </a:p>
          <a:p>
            <a:pPr defTabSz="956841">
              <a:spcBef>
                <a:spcPct val="0"/>
              </a:spcBef>
            </a:pPr>
            <a:endParaRPr lang="en-US" dirty="0" smtClean="0">
              <a:solidFill>
                <a:srgbClr val="FF0000"/>
              </a:solidFill>
            </a:endParaRPr>
          </a:p>
          <a:p>
            <a:pPr defTabSz="956841">
              <a:spcBef>
                <a:spcPct val="0"/>
              </a:spcBef>
            </a:pPr>
            <a:r>
              <a:rPr lang="en-US" dirty="0" smtClean="0">
                <a:solidFill>
                  <a:srgbClr val="FF0000"/>
                </a:solidFill>
              </a:rPr>
              <a:t>06-Apr -12 Jodi edited the Overview &amp; Key Characteristics</a:t>
            </a:r>
          </a:p>
        </p:txBody>
      </p:sp>
    </p:spTree>
    <p:extLst>
      <p:ext uri="{BB962C8B-B14F-4D97-AF65-F5344CB8AC3E}">
        <p14:creationId xmlns:p14="http://schemas.microsoft.com/office/powerpoint/2010/main" val="27573302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Rot="1" noChangeAspect="1" noTextEdit="1"/>
          </p:cNvSpPr>
          <p:nvPr>
            <p:ph type="sldImg"/>
          </p:nvPr>
        </p:nvSpPr>
        <p:spPr>
          <a:ln/>
        </p:spPr>
      </p:sp>
      <p:sp>
        <p:nvSpPr>
          <p:cNvPr id="81922" name="Text Box 14"/>
          <p:cNvSpPr>
            <a:spLocks noGrp="1" noChangeArrowheads="1"/>
          </p:cNvSpPr>
          <p:nvPr>
            <p:ph type="body" idx="1"/>
          </p:nvPr>
        </p:nvSpPr>
        <p:spPr>
          <a:noFill/>
          <a:ln/>
        </p:spPr>
        <p:txBody>
          <a:bodyPr/>
          <a:lstStyle/>
          <a:p>
            <a:pPr defTabSz="956841">
              <a:spcBef>
                <a:spcPct val="0"/>
              </a:spcBef>
            </a:pPr>
            <a:r>
              <a:rPr lang="en-US" dirty="0" err="1" smtClean="0">
                <a:solidFill>
                  <a:srgbClr val="FF0000"/>
                </a:solidFill>
              </a:rPr>
              <a:t>Propoint</a:t>
            </a:r>
            <a:r>
              <a:rPr lang="en-US" dirty="0" smtClean="0">
                <a:solidFill>
                  <a:srgbClr val="FF0000"/>
                </a:solidFill>
              </a:rPr>
              <a:t>– colors &amp; font to reflect new brand-must have separate source excel file to house data and charts</a:t>
            </a:r>
          </a:p>
          <a:p>
            <a:pPr defTabSz="956841">
              <a:spcBef>
                <a:spcPct val="0"/>
              </a:spcBef>
            </a:pPr>
            <a:endParaRPr lang="en-US" dirty="0" smtClean="0">
              <a:solidFill>
                <a:srgbClr val="FF0000"/>
              </a:solidFill>
            </a:endParaRPr>
          </a:p>
          <a:p>
            <a:pPr defTabSz="956841">
              <a:spcBef>
                <a:spcPct val="0"/>
              </a:spcBef>
            </a:pPr>
            <a:r>
              <a:rPr lang="en-US" dirty="0" err="1" smtClean="0">
                <a:solidFill>
                  <a:srgbClr val="FF0000"/>
                </a:solidFill>
              </a:rPr>
              <a:t>KaiYee</a:t>
            </a:r>
            <a:r>
              <a:rPr lang="en-US" dirty="0" smtClean="0">
                <a:solidFill>
                  <a:srgbClr val="FF0000"/>
                </a:solidFill>
              </a:rPr>
              <a:t>: 02-Apr-12 Jodi G to review entire slide. </a:t>
            </a:r>
          </a:p>
          <a:p>
            <a:pPr defTabSz="956841">
              <a:spcBef>
                <a:spcPct val="0"/>
              </a:spcBef>
            </a:pPr>
            <a:endParaRPr lang="en-US" dirty="0" smtClean="0">
              <a:solidFill>
                <a:srgbClr val="FF0000"/>
              </a:solidFill>
            </a:endParaRPr>
          </a:p>
          <a:p>
            <a:pPr defTabSz="956841">
              <a:spcBef>
                <a:spcPct val="0"/>
              </a:spcBef>
            </a:pPr>
            <a:r>
              <a:rPr lang="en-US" dirty="0" smtClean="0">
                <a:solidFill>
                  <a:srgbClr val="FF0000"/>
                </a:solidFill>
              </a:rPr>
              <a:t>04-Apr-12 KW combined Agriculture %s into one % (as per Jodi G).</a:t>
            </a:r>
          </a:p>
          <a:p>
            <a:pPr defTabSz="956841">
              <a:spcBef>
                <a:spcPct val="0"/>
              </a:spcBef>
            </a:pPr>
            <a:endParaRPr lang="en-US" dirty="0" smtClean="0">
              <a:solidFill>
                <a:srgbClr val="FF0000"/>
              </a:solidFill>
            </a:endParaRPr>
          </a:p>
          <a:p>
            <a:pPr defTabSz="956841">
              <a:spcBef>
                <a:spcPct val="0"/>
              </a:spcBef>
            </a:pPr>
            <a:r>
              <a:rPr lang="en-US" dirty="0" smtClean="0">
                <a:solidFill>
                  <a:srgbClr val="FF0000"/>
                </a:solidFill>
              </a:rPr>
              <a:t>06-Apr -12 Jodi edited the Overview &amp; Key Characteristics</a:t>
            </a:r>
          </a:p>
        </p:txBody>
      </p:sp>
    </p:spTree>
    <p:extLst>
      <p:ext uri="{BB962C8B-B14F-4D97-AF65-F5344CB8AC3E}">
        <p14:creationId xmlns:p14="http://schemas.microsoft.com/office/powerpoint/2010/main" val="1449940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Rot="1" noChangeAspect="1" noTextEdit="1"/>
          </p:cNvSpPr>
          <p:nvPr>
            <p:ph type="sldImg"/>
          </p:nvPr>
        </p:nvSpPr>
        <p:spPr>
          <a:ln/>
        </p:spPr>
      </p:sp>
      <p:sp>
        <p:nvSpPr>
          <p:cNvPr id="81922" name="Text Box 14"/>
          <p:cNvSpPr>
            <a:spLocks noGrp="1" noChangeArrowheads="1"/>
          </p:cNvSpPr>
          <p:nvPr>
            <p:ph type="body" idx="1"/>
          </p:nvPr>
        </p:nvSpPr>
        <p:spPr>
          <a:noFill/>
          <a:ln/>
        </p:spPr>
        <p:txBody>
          <a:bodyPr/>
          <a:lstStyle/>
          <a:p>
            <a:pPr defTabSz="956841">
              <a:spcBef>
                <a:spcPct val="0"/>
              </a:spcBef>
            </a:pPr>
            <a:r>
              <a:rPr lang="en-US" dirty="0" err="1" smtClean="0">
                <a:solidFill>
                  <a:srgbClr val="FF0000"/>
                </a:solidFill>
              </a:rPr>
              <a:t>Propoint</a:t>
            </a:r>
            <a:r>
              <a:rPr lang="en-US" dirty="0" smtClean="0">
                <a:solidFill>
                  <a:srgbClr val="FF0000"/>
                </a:solidFill>
              </a:rPr>
              <a:t>– colors &amp; font to reflect new brand-must have separate source excel file to house data and charts</a:t>
            </a:r>
          </a:p>
          <a:p>
            <a:pPr defTabSz="956841">
              <a:spcBef>
                <a:spcPct val="0"/>
              </a:spcBef>
            </a:pPr>
            <a:endParaRPr lang="en-US" dirty="0" smtClean="0">
              <a:solidFill>
                <a:srgbClr val="FF0000"/>
              </a:solidFill>
            </a:endParaRPr>
          </a:p>
          <a:p>
            <a:pPr defTabSz="956841">
              <a:spcBef>
                <a:spcPct val="0"/>
              </a:spcBef>
            </a:pPr>
            <a:r>
              <a:rPr lang="en-US" dirty="0" err="1" smtClean="0">
                <a:solidFill>
                  <a:srgbClr val="FF0000"/>
                </a:solidFill>
              </a:rPr>
              <a:t>KaiYee</a:t>
            </a:r>
            <a:r>
              <a:rPr lang="en-US" dirty="0" smtClean="0">
                <a:solidFill>
                  <a:srgbClr val="FF0000"/>
                </a:solidFill>
              </a:rPr>
              <a:t>: 02-Apr-12 Jodi G to review entire slide. </a:t>
            </a:r>
          </a:p>
          <a:p>
            <a:pPr defTabSz="956841">
              <a:spcBef>
                <a:spcPct val="0"/>
              </a:spcBef>
            </a:pPr>
            <a:endParaRPr lang="en-US" dirty="0" smtClean="0">
              <a:solidFill>
                <a:srgbClr val="FF0000"/>
              </a:solidFill>
            </a:endParaRPr>
          </a:p>
          <a:p>
            <a:pPr defTabSz="956841">
              <a:spcBef>
                <a:spcPct val="0"/>
              </a:spcBef>
            </a:pPr>
            <a:r>
              <a:rPr lang="en-US" dirty="0" smtClean="0">
                <a:solidFill>
                  <a:srgbClr val="FF0000"/>
                </a:solidFill>
              </a:rPr>
              <a:t>04-Apr-12 KW combined Agriculture %s into one % (as per Jodi G).</a:t>
            </a:r>
          </a:p>
          <a:p>
            <a:pPr defTabSz="956841">
              <a:spcBef>
                <a:spcPct val="0"/>
              </a:spcBef>
            </a:pPr>
            <a:endParaRPr lang="en-US" dirty="0" smtClean="0">
              <a:solidFill>
                <a:srgbClr val="FF0000"/>
              </a:solidFill>
            </a:endParaRPr>
          </a:p>
          <a:p>
            <a:pPr defTabSz="956841">
              <a:spcBef>
                <a:spcPct val="0"/>
              </a:spcBef>
            </a:pPr>
            <a:r>
              <a:rPr lang="en-US" dirty="0" smtClean="0">
                <a:solidFill>
                  <a:srgbClr val="FF0000"/>
                </a:solidFill>
              </a:rPr>
              <a:t>06-Apr -12 Jodi edited the Overview &amp; Key Characteristics</a:t>
            </a:r>
          </a:p>
        </p:txBody>
      </p:sp>
    </p:spTree>
    <p:extLst>
      <p:ext uri="{BB962C8B-B14F-4D97-AF65-F5344CB8AC3E}">
        <p14:creationId xmlns:p14="http://schemas.microsoft.com/office/powerpoint/2010/main" val="1184455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Rot="1" noChangeAspect="1" noTextEdit="1"/>
          </p:cNvSpPr>
          <p:nvPr>
            <p:ph type="sldImg"/>
          </p:nvPr>
        </p:nvSpPr>
        <p:spPr>
          <a:ln/>
        </p:spPr>
      </p:sp>
      <p:sp>
        <p:nvSpPr>
          <p:cNvPr id="81922" name="Text Box 14"/>
          <p:cNvSpPr>
            <a:spLocks noGrp="1" noChangeArrowheads="1"/>
          </p:cNvSpPr>
          <p:nvPr>
            <p:ph type="body" idx="1"/>
          </p:nvPr>
        </p:nvSpPr>
        <p:spPr>
          <a:noFill/>
          <a:ln/>
        </p:spPr>
        <p:txBody>
          <a:bodyPr/>
          <a:lstStyle/>
          <a:p>
            <a:pPr defTabSz="956841">
              <a:spcBef>
                <a:spcPct val="0"/>
              </a:spcBef>
            </a:pPr>
            <a:r>
              <a:rPr lang="en-US" dirty="0" err="1" smtClean="0">
                <a:solidFill>
                  <a:srgbClr val="FF0000"/>
                </a:solidFill>
              </a:rPr>
              <a:t>Propoint</a:t>
            </a:r>
            <a:r>
              <a:rPr lang="en-US" dirty="0" smtClean="0">
                <a:solidFill>
                  <a:srgbClr val="FF0000"/>
                </a:solidFill>
              </a:rPr>
              <a:t>– colors &amp; font to reflect new brand-must have separate source excel file to house data and charts</a:t>
            </a:r>
          </a:p>
          <a:p>
            <a:pPr defTabSz="956841">
              <a:spcBef>
                <a:spcPct val="0"/>
              </a:spcBef>
            </a:pPr>
            <a:endParaRPr lang="en-US" dirty="0" smtClean="0">
              <a:solidFill>
                <a:srgbClr val="FF0000"/>
              </a:solidFill>
            </a:endParaRPr>
          </a:p>
          <a:p>
            <a:pPr defTabSz="956841">
              <a:spcBef>
                <a:spcPct val="0"/>
              </a:spcBef>
            </a:pPr>
            <a:r>
              <a:rPr lang="en-US" dirty="0" err="1" smtClean="0">
                <a:solidFill>
                  <a:srgbClr val="FF0000"/>
                </a:solidFill>
              </a:rPr>
              <a:t>KaiYee</a:t>
            </a:r>
            <a:r>
              <a:rPr lang="en-US" dirty="0" smtClean="0">
                <a:solidFill>
                  <a:srgbClr val="FF0000"/>
                </a:solidFill>
              </a:rPr>
              <a:t>: 02-Apr-12 Jodi G to review entire slide. </a:t>
            </a:r>
          </a:p>
          <a:p>
            <a:pPr defTabSz="956841">
              <a:spcBef>
                <a:spcPct val="0"/>
              </a:spcBef>
            </a:pPr>
            <a:endParaRPr lang="en-US" dirty="0" smtClean="0">
              <a:solidFill>
                <a:srgbClr val="FF0000"/>
              </a:solidFill>
            </a:endParaRPr>
          </a:p>
          <a:p>
            <a:pPr defTabSz="956841">
              <a:spcBef>
                <a:spcPct val="0"/>
              </a:spcBef>
            </a:pPr>
            <a:r>
              <a:rPr lang="en-US" dirty="0" smtClean="0">
                <a:solidFill>
                  <a:srgbClr val="FF0000"/>
                </a:solidFill>
              </a:rPr>
              <a:t>04-Apr-12 KW combined Agriculture %s into one % (as per Jodi G).</a:t>
            </a:r>
          </a:p>
          <a:p>
            <a:pPr defTabSz="956841">
              <a:spcBef>
                <a:spcPct val="0"/>
              </a:spcBef>
            </a:pPr>
            <a:endParaRPr lang="en-US" dirty="0" smtClean="0">
              <a:solidFill>
                <a:srgbClr val="FF0000"/>
              </a:solidFill>
            </a:endParaRPr>
          </a:p>
          <a:p>
            <a:pPr defTabSz="956841">
              <a:spcBef>
                <a:spcPct val="0"/>
              </a:spcBef>
            </a:pPr>
            <a:r>
              <a:rPr lang="en-US" dirty="0" smtClean="0">
                <a:solidFill>
                  <a:srgbClr val="FF0000"/>
                </a:solidFill>
              </a:rPr>
              <a:t>06-Apr -12 Jodi edited the Overview &amp; Key Characteristics</a:t>
            </a:r>
          </a:p>
        </p:txBody>
      </p:sp>
    </p:spTree>
    <p:extLst>
      <p:ext uri="{BB962C8B-B14F-4D97-AF65-F5344CB8AC3E}">
        <p14:creationId xmlns:p14="http://schemas.microsoft.com/office/powerpoint/2010/main" val="799741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Rot="1" noChangeAspect="1" noTextEdit="1"/>
          </p:cNvSpPr>
          <p:nvPr>
            <p:ph type="sldImg"/>
          </p:nvPr>
        </p:nvSpPr>
        <p:spPr>
          <a:ln/>
        </p:spPr>
      </p:sp>
      <p:sp>
        <p:nvSpPr>
          <p:cNvPr id="81922" name="Text Box 14"/>
          <p:cNvSpPr>
            <a:spLocks noGrp="1" noChangeArrowheads="1"/>
          </p:cNvSpPr>
          <p:nvPr>
            <p:ph type="body" idx="1"/>
          </p:nvPr>
        </p:nvSpPr>
        <p:spPr>
          <a:noFill/>
          <a:ln/>
        </p:spPr>
        <p:txBody>
          <a:bodyPr/>
          <a:lstStyle/>
          <a:p>
            <a:pPr defTabSz="956841">
              <a:spcBef>
                <a:spcPct val="0"/>
              </a:spcBef>
            </a:pPr>
            <a:r>
              <a:rPr lang="en-US" dirty="0" err="1" smtClean="0">
                <a:solidFill>
                  <a:srgbClr val="FF0000"/>
                </a:solidFill>
              </a:rPr>
              <a:t>Propoint</a:t>
            </a:r>
            <a:r>
              <a:rPr lang="en-US" dirty="0" smtClean="0">
                <a:solidFill>
                  <a:srgbClr val="FF0000"/>
                </a:solidFill>
              </a:rPr>
              <a:t>– colors &amp; font to reflect new brand-must have separate source excel file to house data and charts</a:t>
            </a:r>
          </a:p>
          <a:p>
            <a:pPr defTabSz="956841">
              <a:spcBef>
                <a:spcPct val="0"/>
              </a:spcBef>
            </a:pPr>
            <a:endParaRPr lang="en-US" dirty="0" smtClean="0">
              <a:solidFill>
                <a:srgbClr val="FF0000"/>
              </a:solidFill>
            </a:endParaRPr>
          </a:p>
          <a:p>
            <a:pPr defTabSz="956841">
              <a:spcBef>
                <a:spcPct val="0"/>
              </a:spcBef>
            </a:pPr>
            <a:r>
              <a:rPr lang="en-US" dirty="0" err="1" smtClean="0">
                <a:solidFill>
                  <a:srgbClr val="FF0000"/>
                </a:solidFill>
              </a:rPr>
              <a:t>KaiYee</a:t>
            </a:r>
            <a:r>
              <a:rPr lang="en-US" dirty="0" smtClean="0">
                <a:solidFill>
                  <a:srgbClr val="FF0000"/>
                </a:solidFill>
              </a:rPr>
              <a:t>: 02-Apr-12 Jodi G to review entire slide. </a:t>
            </a:r>
          </a:p>
          <a:p>
            <a:pPr defTabSz="956841">
              <a:spcBef>
                <a:spcPct val="0"/>
              </a:spcBef>
            </a:pPr>
            <a:endParaRPr lang="en-US" dirty="0" smtClean="0">
              <a:solidFill>
                <a:srgbClr val="FF0000"/>
              </a:solidFill>
            </a:endParaRPr>
          </a:p>
          <a:p>
            <a:pPr defTabSz="956841">
              <a:spcBef>
                <a:spcPct val="0"/>
              </a:spcBef>
            </a:pPr>
            <a:r>
              <a:rPr lang="en-US" dirty="0" smtClean="0">
                <a:solidFill>
                  <a:srgbClr val="FF0000"/>
                </a:solidFill>
              </a:rPr>
              <a:t>04-Apr-12 KW combined Agriculture %s into one % (as per Jodi G).</a:t>
            </a:r>
          </a:p>
          <a:p>
            <a:pPr defTabSz="956841">
              <a:spcBef>
                <a:spcPct val="0"/>
              </a:spcBef>
            </a:pPr>
            <a:endParaRPr lang="en-US" dirty="0" smtClean="0">
              <a:solidFill>
                <a:srgbClr val="FF0000"/>
              </a:solidFill>
            </a:endParaRPr>
          </a:p>
          <a:p>
            <a:pPr defTabSz="956841">
              <a:spcBef>
                <a:spcPct val="0"/>
              </a:spcBef>
            </a:pPr>
            <a:r>
              <a:rPr lang="en-US" dirty="0" smtClean="0">
                <a:solidFill>
                  <a:srgbClr val="FF0000"/>
                </a:solidFill>
              </a:rPr>
              <a:t>06-Apr -12 Jodi edited the Overview &amp; Key Characteristics</a:t>
            </a:r>
          </a:p>
        </p:txBody>
      </p:sp>
    </p:spTree>
    <p:extLst>
      <p:ext uri="{BB962C8B-B14F-4D97-AF65-F5344CB8AC3E}">
        <p14:creationId xmlns:p14="http://schemas.microsoft.com/office/powerpoint/2010/main" val="2970567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Rot="1" noChangeAspect="1" noTextEdit="1"/>
          </p:cNvSpPr>
          <p:nvPr>
            <p:ph type="sldImg"/>
          </p:nvPr>
        </p:nvSpPr>
        <p:spPr>
          <a:ln/>
        </p:spPr>
      </p:sp>
      <p:sp>
        <p:nvSpPr>
          <p:cNvPr id="81922" name="Text Box 14"/>
          <p:cNvSpPr>
            <a:spLocks noGrp="1" noChangeArrowheads="1"/>
          </p:cNvSpPr>
          <p:nvPr>
            <p:ph type="body" idx="1"/>
          </p:nvPr>
        </p:nvSpPr>
        <p:spPr>
          <a:noFill/>
          <a:ln/>
        </p:spPr>
        <p:txBody>
          <a:bodyPr/>
          <a:lstStyle/>
          <a:p>
            <a:pPr defTabSz="956841">
              <a:spcBef>
                <a:spcPct val="0"/>
              </a:spcBef>
            </a:pPr>
            <a:r>
              <a:rPr lang="en-US" dirty="0" err="1" smtClean="0">
                <a:solidFill>
                  <a:srgbClr val="FF0000"/>
                </a:solidFill>
              </a:rPr>
              <a:t>Propoint</a:t>
            </a:r>
            <a:r>
              <a:rPr lang="en-US" dirty="0" smtClean="0">
                <a:solidFill>
                  <a:srgbClr val="FF0000"/>
                </a:solidFill>
              </a:rPr>
              <a:t>– colors &amp; font to reflect new brand-must have separate source excel file to house data and charts</a:t>
            </a:r>
          </a:p>
          <a:p>
            <a:pPr defTabSz="956841">
              <a:spcBef>
                <a:spcPct val="0"/>
              </a:spcBef>
            </a:pPr>
            <a:endParaRPr lang="en-US" dirty="0" smtClean="0">
              <a:solidFill>
                <a:srgbClr val="FF0000"/>
              </a:solidFill>
            </a:endParaRPr>
          </a:p>
          <a:p>
            <a:pPr defTabSz="956841">
              <a:spcBef>
                <a:spcPct val="0"/>
              </a:spcBef>
            </a:pPr>
            <a:r>
              <a:rPr lang="en-US" dirty="0" err="1" smtClean="0">
                <a:solidFill>
                  <a:srgbClr val="FF0000"/>
                </a:solidFill>
              </a:rPr>
              <a:t>KaiYee</a:t>
            </a:r>
            <a:r>
              <a:rPr lang="en-US" dirty="0" smtClean="0">
                <a:solidFill>
                  <a:srgbClr val="FF0000"/>
                </a:solidFill>
              </a:rPr>
              <a:t>: 02-Apr-12 Jodi G to review entire slide. </a:t>
            </a:r>
          </a:p>
          <a:p>
            <a:pPr defTabSz="956841">
              <a:spcBef>
                <a:spcPct val="0"/>
              </a:spcBef>
            </a:pPr>
            <a:endParaRPr lang="en-US" dirty="0" smtClean="0">
              <a:solidFill>
                <a:srgbClr val="FF0000"/>
              </a:solidFill>
            </a:endParaRPr>
          </a:p>
          <a:p>
            <a:pPr defTabSz="956841">
              <a:spcBef>
                <a:spcPct val="0"/>
              </a:spcBef>
            </a:pPr>
            <a:r>
              <a:rPr lang="en-US" dirty="0" smtClean="0">
                <a:solidFill>
                  <a:srgbClr val="FF0000"/>
                </a:solidFill>
              </a:rPr>
              <a:t>04-Apr-12 KW combined Agriculture %s into one % (as per Jodi G).</a:t>
            </a:r>
          </a:p>
          <a:p>
            <a:pPr defTabSz="956841">
              <a:spcBef>
                <a:spcPct val="0"/>
              </a:spcBef>
            </a:pPr>
            <a:endParaRPr lang="en-US" dirty="0" smtClean="0">
              <a:solidFill>
                <a:srgbClr val="FF0000"/>
              </a:solidFill>
            </a:endParaRPr>
          </a:p>
          <a:p>
            <a:pPr defTabSz="956841">
              <a:spcBef>
                <a:spcPct val="0"/>
              </a:spcBef>
            </a:pPr>
            <a:r>
              <a:rPr lang="en-US" dirty="0" smtClean="0">
                <a:solidFill>
                  <a:srgbClr val="FF0000"/>
                </a:solidFill>
              </a:rPr>
              <a:t>06-Apr -12 Jodi edited the Overview &amp; Key Characteristics</a:t>
            </a:r>
          </a:p>
        </p:txBody>
      </p:sp>
    </p:spTree>
    <p:extLst>
      <p:ext uri="{BB962C8B-B14F-4D97-AF65-F5344CB8AC3E}">
        <p14:creationId xmlns:p14="http://schemas.microsoft.com/office/powerpoint/2010/main" val="42072518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Rot="1" noChangeAspect="1" noTextEdit="1"/>
          </p:cNvSpPr>
          <p:nvPr>
            <p:ph type="sldImg"/>
          </p:nvPr>
        </p:nvSpPr>
        <p:spPr>
          <a:ln/>
        </p:spPr>
      </p:sp>
      <p:sp>
        <p:nvSpPr>
          <p:cNvPr id="81922" name="Text Box 14"/>
          <p:cNvSpPr>
            <a:spLocks noGrp="1" noChangeArrowheads="1"/>
          </p:cNvSpPr>
          <p:nvPr>
            <p:ph type="body" idx="1"/>
          </p:nvPr>
        </p:nvSpPr>
        <p:spPr>
          <a:noFill/>
          <a:ln/>
        </p:spPr>
        <p:txBody>
          <a:bodyPr/>
          <a:lstStyle/>
          <a:p>
            <a:pPr defTabSz="956841">
              <a:spcBef>
                <a:spcPct val="0"/>
              </a:spcBef>
            </a:pPr>
            <a:r>
              <a:rPr lang="en-US" dirty="0" err="1" smtClean="0">
                <a:solidFill>
                  <a:srgbClr val="FF0000"/>
                </a:solidFill>
              </a:rPr>
              <a:t>Propoint</a:t>
            </a:r>
            <a:r>
              <a:rPr lang="en-US" dirty="0" smtClean="0">
                <a:solidFill>
                  <a:srgbClr val="FF0000"/>
                </a:solidFill>
              </a:rPr>
              <a:t>– colors &amp; font to reflect new brand-must have separate source excel file to house data and charts</a:t>
            </a:r>
          </a:p>
          <a:p>
            <a:pPr defTabSz="956841">
              <a:spcBef>
                <a:spcPct val="0"/>
              </a:spcBef>
            </a:pPr>
            <a:endParaRPr lang="en-US" dirty="0" smtClean="0">
              <a:solidFill>
                <a:srgbClr val="FF0000"/>
              </a:solidFill>
            </a:endParaRPr>
          </a:p>
          <a:p>
            <a:pPr defTabSz="956841">
              <a:spcBef>
                <a:spcPct val="0"/>
              </a:spcBef>
            </a:pPr>
            <a:r>
              <a:rPr lang="en-US" dirty="0" err="1" smtClean="0">
                <a:solidFill>
                  <a:srgbClr val="FF0000"/>
                </a:solidFill>
              </a:rPr>
              <a:t>KaiYee</a:t>
            </a:r>
            <a:r>
              <a:rPr lang="en-US" dirty="0" smtClean="0">
                <a:solidFill>
                  <a:srgbClr val="FF0000"/>
                </a:solidFill>
              </a:rPr>
              <a:t>: 02-Apr-12 Jodi G to review entire slide. </a:t>
            </a:r>
          </a:p>
          <a:p>
            <a:pPr defTabSz="956841">
              <a:spcBef>
                <a:spcPct val="0"/>
              </a:spcBef>
            </a:pPr>
            <a:endParaRPr lang="en-US" dirty="0" smtClean="0">
              <a:solidFill>
                <a:srgbClr val="FF0000"/>
              </a:solidFill>
            </a:endParaRPr>
          </a:p>
          <a:p>
            <a:pPr defTabSz="956841">
              <a:spcBef>
                <a:spcPct val="0"/>
              </a:spcBef>
            </a:pPr>
            <a:r>
              <a:rPr lang="en-US" dirty="0" smtClean="0">
                <a:solidFill>
                  <a:srgbClr val="FF0000"/>
                </a:solidFill>
              </a:rPr>
              <a:t>04-Apr-12 KW combined Agriculture %s into one % (as per Jodi G).</a:t>
            </a:r>
          </a:p>
          <a:p>
            <a:pPr defTabSz="956841">
              <a:spcBef>
                <a:spcPct val="0"/>
              </a:spcBef>
            </a:pPr>
            <a:endParaRPr lang="en-US" dirty="0" smtClean="0">
              <a:solidFill>
                <a:srgbClr val="FF0000"/>
              </a:solidFill>
            </a:endParaRPr>
          </a:p>
          <a:p>
            <a:pPr defTabSz="956841">
              <a:spcBef>
                <a:spcPct val="0"/>
              </a:spcBef>
            </a:pPr>
            <a:r>
              <a:rPr lang="en-US" dirty="0" smtClean="0">
                <a:solidFill>
                  <a:srgbClr val="FF0000"/>
                </a:solidFill>
              </a:rPr>
              <a:t>06-Apr -12 Jodi edited the Overview &amp; Key Characteristics</a:t>
            </a:r>
          </a:p>
        </p:txBody>
      </p:sp>
    </p:spTree>
    <p:extLst>
      <p:ext uri="{BB962C8B-B14F-4D97-AF65-F5344CB8AC3E}">
        <p14:creationId xmlns:p14="http://schemas.microsoft.com/office/powerpoint/2010/main" val="33576676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Rot="1" noChangeAspect="1" noTextEdit="1"/>
          </p:cNvSpPr>
          <p:nvPr>
            <p:ph type="sldImg"/>
          </p:nvPr>
        </p:nvSpPr>
        <p:spPr>
          <a:ln/>
        </p:spPr>
      </p:sp>
      <p:sp>
        <p:nvSpPr>
          <p:cNvPr id="81922" name="Text Box 14"/>
          <p:cNvSpPr>
            <a:spLocks noGrp="1" noChangeArrowheads="1"/>
          </p:cNvSpPr>
          <p:nvPr>
            <p:ph type="body" idx="1"/>
          </p:nvPr>
        </p:nvSpPr>
        <p:spPr>
          <a:noFill/>
          <a:ln/>
        </p:spPr>
        <p:txBody>
          <a:bodyPr/>
          <a:lstStyle/>
          <a:p>
            <a:pPr defTabSz="956841">
              <a:spcBef>
                <a:spcPct val="0"/>
              </a:spcBef>
            </a:pPr>
            <a:r>
              <a:rPr lang="en-US" dirty="0" err="1" smtClean="0">
                <a:solidFill>
                  <a:srgbClr val="FF0000"/>
                </a:solidFill>
              </a:rPr>
              <a:t>Propoint</a:t>
            </a:r>
            <a:r>
              <a:rPr lang="en-US" dirty="0" smtClean="0">
                <a:solidFill>
                  <a:srgbClr val="FF0000"/>
                </a:solidFill>
              </a:rPr>
              <a:t>– colors &amp; font to reflect new brand-must have separate source excel file to house data and charts</a:t>
            </a:r>
          </a:p>
          <a:p>
            <a:pPr defTabSz="956841">
              <a:spcBef>
                <a:spcPct val="0"/>
              </a:spcBef>
            </a:pPr>
            <a:endParaRPr lang="en-US" dirty="0" smtClean="0">
              <a:solidFill>
                <a:srgbClr val="FF0000"/>
              </a:solidFill>
            </a:endParaRPr>
          </a:p>
          <a:p>
            <a:pPr defTabSz="956841">
              <a:spcBef>
                <a:spcPct val="0"/>
              </a:spcBef>
            </a:pPr>
            <a:r>
              <a:rPr lang="en-US" dirty="0" err="1" smtClean="0">
                <a:solidFill>
                  <a:srgbClr val="FF0000"/>
                </a:solidFill>
              </a:rPr>
              <a:t>KaiYee</a:t>
            </a:r>
            <a:r>
              <a:rPr lang="en-US" dirty="0" smtClean="0">
                <a:solidFill>
                  <a:srgbClr val="FF0000"/>
                </a:solidFill>
              </a:rPr>
              <a:t>: 02-Apr-12 Jodi G to review entire slide. </a:t>
            </a:r>
          </a:p>
          <a:p>
            <a:pPr defTabSz="956841">
              <a:spcBef>
                <a:spcPct val="0"/>
              </a:spcBef>
            </a:pPr>
            <a:endParaRPr lang="en-US" dirty="0" smtClean="0">
              <a:solidFill>
                <a:srgbClr val="FF0000"/>
              </a:solidFill>
            </a:endParaRPr>
          </a:p>
          <a:p>
            <a:pPr defTabSz="956841">
              <a:spcBef>
                <a:spcPct val="0"/>
              </a:spcBef>
            </a:pPr>
            <a:r>
              <a:rPr lang="en-US" dirty="0" smtClean="0">
                <a:solidFill>
                  <a:srgbClr val="FF0000"/>
                </a:solidFill>
              </a:rPr>
              <a:t>04-Apr-12 KW combined Agriculture %s into one % (as per Jodi G).</a:t>
            </a:r>
          </a:p>
          <a:p>
            <a:pPr defTabSz="956841">
              <a:spcBef>
                <a:spcPct val="0"/>
              </a:spcBef>
            </a:pPr>
            <a:endParaRPr lang="en-US" dirty="0" smtClean="0">
              <a:solidFill>
                <a:srgbClr val="FF0000"/>
              </a:solidFill>
            </a:endParaRPr>
          </a:p>
          <a:p>
            <a:pPr defTabSz="956841">
              <a:spcBef>
                <a:spcPct val="0"/>
              </a:spcBef>
            </a:pPr>
            <a:r>
              <a:rPr lang="en-US" dirty="0" smtClean="0">
                <a:solidFill>
                  <a:srgbClr val="FF0000"/>
                </a:solidFill>
              </a:rPr>
              <a:t>06-Apr -12 Jodi edited the Overview &amp; Key Characteristics</a:t>
            </a:r>
          </a:p>
        </p:txBody>
      </p:sp>
    </p:spTree>
    <p:extLst>
      <p:ext uri="{BB962C8B-B14F-4D97-AF65-F5344CB8AC3E}">
        <p14:creationId xmlns:p14="http://schemas.microsoft.com/office/powerpoint/2010/main" val="19212368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Rot="1" noChangeAspect="1" noTextEdit="1"/>
          </p:cNvSpPr>
          <p:nvPr>
            <p:ph type="sldImg"/>
          </p:nvPr>
        </p:nvSpPr>
        <p:spPr>
          <a:ln/>
        </p:spPr>
      </p:sp>
      <p:sp>
        <p:nvSpPr>
          <p:cNvPr id="81922" name="Text Box 14"/>
          <p:cNvSpPr>
            <a:spLocks noGrp="1" noChangeArrowheads="1"/>
          </p:cNvSpPr>
          <p:nvPr>
            <p:ph type="body" idx="1"/>
          </p:nvPr>
        </p:nvSpPr>
        <p:spPr>
          <a:noFill/>
          <a:ln/>
        </p:spPr>
        <p:txBody>
          <a:bodyPr/>
          <a:lstStyle/>
          <a:p>
            <a:pPr defTabSz="956841">
              <a:spcBef>
                <a:spcPct val="0"/>
              </a:spcBef>
            </a:pPr>
            <a:r>
              <a:rPr lang="en-US" dirty="0" err="1" smtClean="0">
                <a:solidFill>
                  <a:srgbClr val="FF0000"/>
                </a:solidFill>
              </a:rPr>
              <a:t>Propoint</a:t>
            </a:r>
            <a:r>
              <a:rPr lang="en-US" dirty="0" smtClean="0">
                <a:solidFill>
                  <a:srgbClr val="FF0000"/>
                </a:solidFill>
              </a:rPr>
              <a:t>– colors &amp; font to reflect new brand-must have separate source excel file to house data and charts</a:t>
            </a:r>
          </a:p>
          <a:p>
            <a:pPr defTabSz="956841">
              <a:spcBef>
                <a:spcPct val="0"/>
              </a:spcBef>
            </a:pPr>
            <a:endParaRPr lang="en-US" dirty="0" smtClean="0">
              <a:solidFill>
                <a:srgbClr val="FF0000"/>
              </a:solidFill>
            </a:endParaRPr>
          </a:p>
          <a:p>
            <a:pPr defTabSz="956841">
              <a:spcBef>
                <a:spcPct val="0"/>
              </a:spcBef>
            </a:pPr>
            <a:r>
              <a:rPr lang="en-US" dirty="0" err="1" smtClean="0">
                <a:solidFill>
                  <a:srgbClr val="FF0000"/>
                </a:solidFill>
              </a:rPr>
              <a:t>KaiYee</a:t>
            </a:r>
            <a:r>
              <a:rPr lang="en-US" dirty="0" smtClean="0">
                <a:solidFill>
                  <a:srgbClr val="FF0000"/>
                </a:solidFill>
              </a:rPr>
              <a:t>: 02-Apr-12 Jodi G to review entire slide. </a:t>
            </a:r>
          </a:p>
          <a:p>
            <a:pPr defTabSz="956841">
              <a:spcBef>
                <a:spcPct val="0"/>
              </a:spcBef>
            </a:pPr>
            <a:endParaRPr lang="en-US" dirty="0" smtClean="0">
              <a:solidFill>
                <a:srgbClr val="FF0000"/>
              </a:solidFill>
            </a:endParaRPr>
          </a:p>
          <a:p>
            <a:pPr defTabSz="956841">
              <a:spcBef>
                <a:spcPct val="0"/>
              </a:spcBef>
            </a:pPr>
            <a:r>
              <a:rPr lang="en-US" dirty="0" smtClean="0">
                <a:solidFill>
                  <a:srgbClr val="FF0000"/>
                </a:solidFill>
              </a:rPr>
              <a:t>04-Apr-12 KW combined Agriculture %s into one % (as per Jodi G).</a:t>
            </a:r>
          </a:p>
          <a:p>
            <a:pPr defTabSz="956841">
              <a:spcBef>
                <a:spcPct val="0"/>
              </a:spcBef>
            </a:pPr>
            <a:endParaRPr lang="en-US" dirty="0" smtClean="0">
              <a:solidFill>
                <a:srgbClr val="FF0000"/>
              </a:solidFill>
            </a:endParaRPr>
          </a:p>
          <a:p>
            <a:pPr defTabSz="956841">
              <a:spcBef>
                <a:spcPct val="0"/>
              </a:spcBef>
            </a:pPr>
            <a:r>
              <a:rPr lang="en-US" dirty="0" smtClean="0">
                <a:solidFill>
                  <a:srgbClr val="FF0000"/>
                </a:solidFill>
              </a:rPr>
              <a:t>06-Apr -12 Jodi edited the Overview &amp; Key Characteristics</a:t>
            </a:r>
          </a:p>
        </p:txBody>
      </p:sp>
    </p:spTree>
    <p:extLst>
      <p:ext uri="{BB962C8B-B14F-4D97-AF65-F5344CB8AC3E}">
        <p14:creationId xmlns:p14="http://schemas.microsoft.com/office/powerpoint/2010/main" val="23042779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Rot="1" noChangeAspect="1" noTextEdit="1"/>
          </p:cNvSpPr>
          <p:nvPr>
            <p:ph type="sldImg"/>
          </p:nvPr>
        </p:nvSpPr>
        <p:spPr>
          <a:ln/>
        </p:spPr>
      </p:sp>
      <p:sp>
        <p:nvSpPr>
          <p:cNvPr id="81922" name="Text Box 14"/>
          <p:cNvSpPr>
            <a:spLocks noGrp="1" noChangeArrowheads="1"/>
          </p:cNvSpPr>
          <p:nvPr>
            <p:ph type="body" idx="1"/>
          </p:nvPr>
        </p:nvSpPr>
        <p:spPr>
          <a:noFill/>
          <a:ln/>
        </p:spPr>
        <p:txBody>
          <a:bodyPr/>
          <a:lstStyle/>
          <a:p>
            <a:pPr defTabSz="956841">
              <a:spcBef>
                <a:spcPct val="0"/>
              </a:spcBef>
            </a:pPr>
            <a:r>
              <a:rPr lang="en-US" dirty="0" err="1" smtClean="0">
                <a:solidFill>
                  <a:srgbClr val="FF0000"/>
                </a:solidFill>
              </a:rPr>
              <a:t>Propoint</a:t>
            </a:r>
            <a:r>
              <a:rPr lang="en-US" dirty="0" smtClean="0">
                <a:solidFill>
                  <a:srgbClr val="FF0000"/>
                </a:solidFill>
              </a:rPr>
              <a:t>– colors &amp; font to reflect new brand-must have separate source excel file to house data and charts</a:t>
            </a:r>
          </a:p>
          <a:p>
            <a:pPr defTabSz="956841">
              <a:spcBef>
                <a:spcPct val="0"/>
              </a:spcBef>
            </a:pPr>
            <a:endParaRPr lang="en-US" dirty="0" smtClean="0">
              <a:solidFill>
                <a:srgbClr val="FF0000"/>
              </a:solidFill>
            </a:endParaRPr>
          </a:p>
          <a:p>
            <a:pPr defTabSz="956841">
              <a:spcBef>
                <a:spcPct val="0"/>
              </a:spcBef>
            </a:pPr>
            <a:r>
              <a:rPr lang="en-US" dirty="0" err="1" smtClean="0">
                <a:solidFill>
                  <a:srgbClr val="FF0000"/>
                </a:solidFill>
              </a:rPr>
              <a:t>KaiYee</a:t>
            </a:r>
            <a:r>
              <a:rPr lang="en-US" dirty="0" smtClean="0">
                <a:solidFill>
                  <a:srgbClr val="FF0000"/>
                </a:solidFill>
              </a:rPr>
              <a:t>: 02-Apr-12 Jodi G to review entire slide. </a:t>
            </a:r>
          </a:p>
          <a:p>
            <a:pPr defTabSz="956841">
              <a:spcBef>
                <a:spcPct val="0"/>
              </a:spcBef>
            </a:pPr>
            <a:endParaRPr lang="en-US" dirty="0" smtClean="0">
              <a:solidFill>
                <a:srgbClr val="FF0000"/>
              </a:solidFill>
            </a:endParaRPr>
          </a:p>
          <a:p>
            <a:pPr defTabSz="956841">
              <a:spcBef>
                <a:spcPct val="0"/>
              </a:spcBef>
            </a:pPr>
            <a:r>
              <a:rPr lang="en-US" dirty="0" smtClean="0">
                <a:solidFill>
                  <a:srgbClr val="FF0000"/>
                </a:solidFill>
              </a:rPr>
              <a:t>04-Apr-12 KW combined Agriculture %s into one % (as per Jodi G).</a:t>
            </a:r>
          </a:p>
          <a:p>
            <a:pPr defTabSz="956841">
              <a:spcBef>
                <a:spcPct val="0"/>
              </a:spcBef>
            </a:pPr>
            <a:endParaRPr lang="en-US" dirty="0" smtClean="0">
              <a:solidFill>
                <a:srgbClr val="FF0000"/>
              </a:solidFill>
            </a:endParaRPr>
          </a:p>
          <a:p>
            <a:pPr defTabSz="956841">
              <a:spcBef>
                <a:spcPct val="0"/>
              </a:spcBef>
            </a:pPr>
            <a:r>
              <a:rPr lang="en-US" dirty="0" smtClean="0">
                <a:solidFill>
                  <a:srgbClr val="FF0000"/>
                </a:solidFill>
              </a:rPr>
              <a:t>06-Apr -12 Jodi edited the Overview &amp; Key Characteristics</a:t>
            </a:r>
          </a:p>
        </p:txBody>
      </p:sp>
    </p:spTree>
    <p:extLst>
      <p:ext uri="{BB962C8B-B14F-4D97-AF65-F5344CB8AC3E}">
        <p14:creationId xmlns:p14="http://schemas.microsoft.com/office/powerpoint/2010/main" val="42236923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6.png"/><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5.png"/><Relationship Id="rId5" Type="http://schemas.openxmlformats.org/officeDocument/2006/relationships/image" Target="../media/image3.emf"/><Relationship Id="rId4" Type="http://schemas.openxmlformats.org/officeDocument/2006/relationships/oleObject" Target="../embeddings/oleObject2.bin"/></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8.png"/><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7.png"/><Relationship Id="rId5" Type="http://schemas.openxmlformats.org/officeDocument/2006/relationships/image" Target="../media/image3.emf"/><Relationship Id="rId4" Type="http://schemas.openxmlformats.org/officeDocument/2006/relationships/oleObject" Target="../embeddings/oleObject3.bin"/></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3.emf"/><Relationship Id="rId4" Type="http://schemas.openxmlformats.org/officeDocument/2006/relationships/oleObject" Target="../embeddings/oleObject4.bin"/></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3.emf"/><Relationship Id="rId4" Type="http://schemas.openxmlformats.org/officeDocument/2006/relationships/oleObject" Target="../embeddings/oleObject5.bin"/></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xml"/><Relationship Id="rId1" Type="http://schemas.openxmlformats.org/officeDocument/2006/relationships/vmlDrawing" Target="../drawings/vmlDrawing6.vml"/><Relationship Id="rId5" Type="http://schemas.openxmlformats.org/officeDocument/2006/relationships/image" Target="../media/image3.emf"/><Relationship Id="rId4" Type="http://schemas.openxmlformats.org/officeDocument/2006/relationships/oleObject" Target="../embeddings/oleObject6.bin"/></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vmlDrawing" Target="../drawings/vmlDrawing7.vml"/><Relationship Id="rId5" Type="http://schemas.openxmlformats.org/officeDocument/2006/relationships/image" Target="../media/image3.emf"/><Relationship Id="rId4" Type="http://schemas.openxmlformats.org/officeDocument/2006/relationships/oleObject" Target="../embeddings/oleObject7.bin"/></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xml"/><Relationship Id="rId1" Type="http://schemas.openxmlformats.org/officeDocument/2006/relationships/vmlDrawing" Target="../drawings/vmlDrawing8.vml"/><Relationship Id="rId5" Type="http://schemas.openxmlformats.org/officeDocument/2006/relationships/image" Target="../media/image3.emf"/><Relationship Id="rId4" Type="http://schemas.openxmlformats.org/officeDocument/2006/relationships/oleObject" Target="../embeddings/oleObject8.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xml"/><Relationship Id="rId1" Type="http://schemas.openxmlformats.org/officeDocument/2006/relationships/vmlDrawing" Target="../drawings/vmlDrawing9.vml"/><Relationship Id="rId5" Type="http://schemas.openxmlformats.org/officeDocument/2006/relationships/image" Target="../media/image3.emf"/><Relationship Id="rId4" Type="http://schemas.openxmlformats.org/officeDocument/2006/relationships/oleObject" Target="../embeddings/oleObject9.bin"/></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white plai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317352" y="152199"/>
            <a:ext cx="5322469" cy="2481677"/>
          </a:xfrm>
        </p:spPr>
        <p:txBody>
          <a:bodyPr lIns="0" tIns="0" rIns="0" bIns="0">
            <a:normAutofit/>
          </a:bodyPr>
          <a:lstStyle>
            <a:lvl1pPr>
              <a:lnSpc>
                <a:spcPct val="95000"/>
              </a:lnSpc>
              <a:defRPr sz="5700" b="0" i="0">
                <a:solidFill>
                  <a:schemeClr val="tx1"/>
                </a:solidFill>
                <a:latin typeface="Arial" charset="0"/>
                <a:ea typeface="Arial" charset="0"/>
                <a:cs typeface="Arial" charset="0"/>
              </a:defRPr>
            </a:lvl1pPr>
          </a:lstStyle>
          <a:p>
            <a:r>
              <a:rPr lang="en-US" dirty="0" smtClean="0"/>
              <a:t>Presentation</a:t>
            </a:r>
            <a:br>
              <a:rPr lang="en-US" dirty="0" smtClean="0"/>
            </a:br>
            <a:r>
              <a:rPr lang="en-US" dirty="0" smtClean="0"/>
              <a:t>Title</a:t>
            </a:r>
            <a:endParaRPr lang="en-US" dirty="0"/>
          </a:p>
        </p:txBody>
      </p:sp>
      <p:sp>
        <p:nvSpPr>
          <p:cNvPr id="10" name="Text Placeholder 9"/>
          <p:cNvSpPr>
            <a:spLocks noGrp="1"/>
          </p:cNvSpPr>
          <p:nvPr>
            <p:ph type="body" sz="quarter" idx="12" hasCustomPrompt="1"/>
          </p:nvPr>
        </p:nvSpPr>
        <p:spPr>
          <a:xfrm>
            <a:off x="320675" y="2719817"/>
            <a:ext cx="3968750" cy="440834"/>
          </a:xfrm>
        </p:spPr>
        <p:txBody>
          <a:bodyPr lIns="0" tIns="0" rIns="0" bIns="0"/>
          <a:lstStyle>
            <a:lvl1pPr>
              <a:defRPr sz="1900">
                <a:solidFill>
                  <a:schemeClr val="tx1"/>
                </a:solidFill>
              </a:defRPr>
            </a:lvl1pPr>
          </a:lstStyle>
          <a:p>
            <a:pPr lvl="0"/>
            <a:r>
              <a:rPr lang="en-US" dirty="0" smtClean="0"/>
              <a:t>Subtitle</a:t>
            </a:r>
            <a:endParaRPr lang="en-US" dirty="0"/>
          </a:p>
        </p:txBody>
      </p:sp>
      <p:sp>
        <p:nvSpPr>
          <p:cNvPr id="11" name="Text Placeholder 9"/>
          <p:cNvSpPr>
            <a:spLocks noGrp="1"/>
          </p:cNvSpPr>
          <p:nvPr>
            <p:ph type="body" sz="quarter" idx="13" hasCustomPrompt="1"/>
          </p:nvPr>
        </p:nvSpPr>
        <p:spPr>
          <a:xfrm>
            <a:off x="6421438" y="284622"/>
            <a:ext cx="2381326" cy="440834"/>
          </a:xfrm>
        </p:spPr>
        <p:txBody>
          <a:bodyPr lIns="0" tIns="0" rIns="0" bIns="0"/>
          <a:lstStyle>
            <a:lvl1pPr>
              <a:spcBef>
                <a:spcPts val="0"/>
              </a:spcBef>
              <a:defRPr sz="1100">
                <a:solidFill>
                  <a:schemeClr val="tx1"/>
                </a:solidFill>
              </a:defRPr>
            </a:lvl1pPr>
          </a:lstStyle>
          <a:p>
            <a:pPr lvl="0"/>
            <a:r>
              <a:rPr lang="en-US" dirty="0" smtClean="0"/>
              <a:t>Presenter Name</a:t>
            </a:r>
            <a:endParaRPr lang="en-US" dirty="0"/>
          </a:p>
        </p:txBody>
      </p:sp>
      <p:sp>
        <p:nvSpPr>
          <p:cNvPr id="13" name="Text Placeholder 9"/>
          <p:cNvSpPr>
            <a:spLocks noGrp="1"/>
          </p:cNvSpPr>
          <p:nvPr>
            <p:ph type="body" sz="quarter" idx="15" hasCustomPrompt="1"/>
          </p:nvPr>
        </p:nvSpPr>
        <p:spPr>
          <a:xfrm>
            <a:off x="6421438" y="1598177"/>
            <a:ext cx="2381326" cy="828861"/>
          </a:xfrm>
        </p:spPr>
        <p:txBody>
          <a:bodyPr lIns="0" tIns="0" rIns="0" bIns="0"/>
          <a:lstStyle>
            <a:lvl1pPr>
              <a:defRPr sz="950" baseline="0">
                <a:solidFill>
                  <a:schemeClr val="bg1">
                    <a:lumMod val="50000"/>
                  </a:schemeClr>
                </a:solidFill>
                <a:latin typeface="Arial Narrow" charset="0"/>
                <a:ea typeface="Arial Narrow" charset="0"/>
                <a:cs typeface="Arial Narrow" charset="0"/>
              </a:defRPr>
            </a:lvl1pPr>
          </a:lstStyle>
          <a:p>
            <a:pPr lvl="0"/>
            <a:r>
              <a:rPr lang="en-US" dirty="0" smtClean="0"/>
              <a:t>Disclaimer paragraph</a:t>
            </a:r>
            <a:endParaRPr lang="en-US" dirty="0"/>
          </a:p>
        </p:txBody>
      </p:sp>
      <p:sp>
        <p:nvSpPr>
          <p:cNvPr id="4" name="Date Placeholder 3"/>
          <p:cNvSpPr>
            <a:spLocks noGrp="1"/>
          </p:cNvSpPr>
          <p:nvPr>
            <p:ph type="dt" sz="half" idx="18"/>
          </p:nvPr>
        </p:nvSpPr>
        <p:spPr>
          <a:xfrm>
            <a:off x="6421438" y="1098982"/>
            <a:ext cx="2381326" cy="223277"/>
          </a:xfrm>
        </p:spPr>
        <p:txBody>
          <a:bodyPr>
            <a:normAutofit/>
          </a:bodyPr>
          <a:lstStyle>
            <a:lvl1pPr algn="l">
              <a:defRPr b="0" i="0">
                <a:latin typeface="Arial" charset="0"/>
                <a:ea typeface="Arial" charset="0"/>
                <a:cs typeface="Arial" charset="0"/>
              </a:defRPr>
            </a:lvl1pPr>
          </a:lstStyle>
          <a:p>
            <a:endParaRPr dirty="0"/>
          </a:p>
        </p:txBody>
      </p:sp>
    </p:spTree>
    <p:extLst>
      <p:ext uri="{BB962C8B-B14F-4D97-AF65-F5344CB8AC3E}">
        <p14:creationId xmlns:p14="http://schemas.microsoft.com/office/powerpoint/2010/main" val="17734381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black plain">
    <p:bg>
      <p:bgRef idx="1001">
        <a:schemeClr val="bg1"/>
      </p:bgRef>
    </p:bg>
    <p:spTree>
      <p:nvGrpSpPr>
        <p:cNvPr id="1" name=""/>
        <p:cNvGrpSpPr/>
        <p:nvPr/>
      </p:nvGrpSpPr>
      <p:grpSpPr>
        <a:xfrm>
          <a:off x="0" y="0"/>
          <a:ext cx="0" cy="0"/>
          <a:chOff x="0" y="0"/>
          <a:chExt cx="0" cy="0"/>
        </a:xfrm>
      </p:grpSpPr>
      <p:sp>
        <p:nvSpPr>
          <p:cNvPr id="14" name="Rectangle 13"/>
          <p:cNvSpPr/>
          <p:nvPr userDrawn="1"/>
        </p:nvSpPr>
        <p:spPr>
          <a:xfrm>
            <a:off x="0" y="6018226"/>
            <a:ext cx="2381156" cy="83977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defTabSz="457200" eaLnBrk="1" hangingPunct="1"/>
            <a:endParaRPr lang="en-US" sz="1800">
              <a:solidFill>
                <a:prstClr val="white"/>
              </a:solidFill>
            </a:endParaRPr>
          </a:p>
        </p:txBody>
      </p:sp>
      <p:sp>
        <p:nvSpPr>
          <p:cNvPr id="8" name="Title 7"/>
          <p:cNvSpPr>
            <a:spLocks noGrp="1"/>
          </p:cNvSpPr>
          <p:nvPr>
            <p:ph type="title" hasCustomPrompt="1"/>
          </p:nvPr>
        </p:nvSpPr>
        <p:spPr>
          <a:xfrm>
            <a:off x="320676" y="183512"/>
            <a:ext cx="7315200" cy="5170834"/>
          </a:xfrm>
        </p:spPr>
        <p:txBody>
          <a:bodyPr lIns="0" tIns="0" rIns="0" bIns="0"/>
          <a:lstStyle>
            <a:lvl1pPr>
              <a:lnSpc>
                <a:spcPct val="90000"/>
              </a:lnSpc>
              <a:defRPr sz="5700" b="0" i="0">
                <a:solidFill>
                  <a:schemeClr val="tx1"/>
                </a:solidFill>
                <a:latin typeface="Arial Regular" charset="0"/>
                <a:cs typeface="Arial Regular" charset="0"/>
              </a:defRPr>
            </a:lvl1pPr>
          </a:lstStyle>
          <a:p>
            <a:r>
              <a:rPr lang="en-US" dirty="0" smtClean="0"/>
              <a:t>Divider</a:t>
            </a:r>
            <a:br>
              <a:rPr lang="en-US" dirty="0" smtClean="0"/>
            </a:br>
            <a:r>
              <a:rPr lang="en-US" dirty="0" smtClean="0"/>
              <a:t>Page</a:t>
            </a:r>
            <a:endParaRPr lang="en-US" dirty="0"/>
          </a:p>
        </p:txBody>
      </p:sp>
      <p:sp>
        <p:nvSpPr>
          <p:cNvPr id="3" name="Footer Placeholder 2"/>
          <p:cNvSpPr>
            <a:spLocks noGrp="1"/>
          </p:cNvSpPr>
          <p:nvPr>
            <p:ph type="ftr" sz="quarter" idx="17"/>
          </p:nvPr>
        </p:nvSpPr>
        <p:spPr/>
        <p:txBody>
          <a:bodyPr/>
          <a:lstStyle>
            <a:lvl1pPr>
              <a:defRPr>
                <a:solidFill>
                  <a:srgbClr val="FFFFFF"/>
                </a:solidFill>
              </a:defRPr>
            </a:lvl1pPr>
          </a:lstStyle>
          <a:p>
            <a:endParaRPr lang="en-US" dirty="0"/>
          </a:p>
        </p:txBody>
      </p:sp>
      <p:sp>
        <p:nvSpPr>
          <p:cNvPr id="5" name="Slide Number Placeholder 4"/>
          <p:cNvSpPr>
            <a:spLocks noGrp="1"/>
          </p:cNvSpPr>
          <p:nvPr>
            <p:ph type="sldNum" sz="quarter" idx="18"/>
          </p:nvPr>
        </p:nvSpPr>
        <p:spPr/>
        <p:txBody>
          <a:bodyPr/>
          <a:lstStyle>
            <a:lvl1pPr>
              <a:defRPr>
                <a:solidFill>
                  <a:schemeClr val="tx1"/>
                </a:solidFill>
              </a:defRPr>
            </a:lvl1pPr>
          </a:lstStyle>
          <a:p>
            <a:fld id="{BDDC3DCF-E0A7-DA4A-BC2C-1EC3743A297B}" type="slidenum">
              <a:rPr lang="en-US" smtClean="0">
                <a:solidFill>
                  <a:prstClr val="white"/>
                </a:solidFill>
              </a:rPr>
              <a:pPr/>
              <a:t>‹#›</a:t>
            </a:fld>
            <a:endParaRPr lang="en-US" dirty="0">
              <a:solidFill>
                <a:prstClr val="white"/>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73736" y="5971032"/>
            <a:ext cx="1664208" cy="823718"/>
          </a:xfrm>
          <a:prstGeom prst="rect">
            <a:avLst/>
          </a:prstGeom>
        </p:spPr>
      </p:pic>
    </p:spTree>
    <p:extLst>
      <p:ext uri="{BB962C8B-B14F-4D97-AF65-F5344CB8AC3E}">
        <p14:creationId xmlns:p14="http://schemas.microsoft.com/office/powerpoint/2010/main" val="282807677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Image Big title">
    <p:bg>
      <p:bgRef idx="1001">
        <a:schemeClr val="bg1"/>
      </p:bgRef>
    </p:bg>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320676" y="223699"/>
            <a:ext cx="7315200" cy="1201846"/>
          </a:xfrm>
        </p:spPr>
        <p:txBody>
          <a:bodyPr lIns="0" tIns="0" rIns="0" bIns="0"/>
          <a:lstStyle>
            <a:lvl1pPr>
              <a:lnSpc>
                <a:spcPct val="90000"/>
              </a:lnSpc>
              <a:defRPr sz="3750" b="0" i="0">
                <a:solidFill>
                  <a:schemeClr val="tx1"/>
                </a:solidFill>
                <a:latin typeface="Arial Regular" charset="0"/>
                <a:cs typeface="Arial Regular" charset="0"/>
              </a:defRPr>
            </a:lvl1pPr>
          </a:lstStyle>
          <a:p>
            <a:r>
              <a:rPr lang="en-US" dirty="0" smtClean="0"/>
              <a:t>Divider</a:t>
            </a:r>
            <a:br>
              <a:rPr lang="en-US" dirty="0" smtClean="0"/>
            </a:br>
            <a:r>
              <a:rPr lang="en-US" dirty="0" smtClean="0"/>
              <a:t>Page</a:t>
            </a:r>
            <a:endParaRPr lang="en-US" dirty="0"/>
          </a:p>
        </p:txBody>
      </p:sp>
      <p:sp>
        <p:nvSpPr>
          <p:cNvPr id="3" name="Footer Placeholder 2"/>
          <p:cNvSpPr>
            <a:spLocks noGrp="1"/>
          </p:cNvSpPr>
          <p:nvPr>
            <p:ph type="ftr" sz="quarter" idx="17"/>
          </p:nvPr>
        </p:nvSpPr>
        <p:spPr/>
        <p:txBody>
          <a:bodyPr/>
          <a:lstStyle/>
          <a:p>
            <a:endParaRPr lang="en-US" dirty="0">
              <a:solidFill>
                <a:prstClr val="white">
                  <a:lumMod val="50000"/>
                </a:prstClr>
              </a:solidFill>
            </a:endParaRPr>
          </a:p>
        </p:txBody>
      </p:sp>
      <p:sp>
        <p:nvSpPr>
          <p:cNvPr id="5" name="Slide Number Placeholder 4"/>
          <p:cNvSpPr>
            <a:spLocks noGrp="1"/>
          </p:cNvSpPr>
          <p:nvPr>
            <p:ph type="sldNum" sz="quarter" idx="18"/>
          </p:nvPr>
        </p:nvSpPr>
        <p:spPr/>
        <p:txBody>
          <a:bodyPr/>
          <a:lstStyle/>
          <a:p>
            <a:fld id="{BDDC3DCF-E0A7-DA4A-BC2C-1EC3743A297B}" type="slidenum">
              <a:rPr lang="en-US" smtClean="0"/>
              <a:pPr/>
              <a:t>‹#›</a:t>
            </a:fld>
            <a:endParaRPr lang="en-US" dirty="0"/>
          </a:p>
        </p:txBody>
      </p:sp>
      <p:sp>
        <p:nvSpPr>
          <p:cNvPr id="6" name="Picture Placeholder 5"/>
          <p:cNvSpPr>
            <a:spLocks noGrp="1"/>
          </p:cNvSpPr>
          <p:nvPr>
            <p:ph type="pic" sz="quarter" idx="19"/>
          </p:nvPr>
        </p:nvSpPr>
        <p:spPr>
          <a:xfrm>
            <a:off x="320676" y="2219101"/>
            <a:ext cx="8499474" cy="3572099"/>
          </a:xfrm>
        </p:spPr>
        <p:txBody>
          <a:bodyPr anchor="ctr"/>
          <a:lstStyle>
            <a:lvl1pPr algn="ctr">
              <a:defRPr/>
            </a:lvl1pPr>
          </a:lstStyle>
          <a:p>
            <a:endParaRPr lang="en-US" dirty="0"/>
          </a:p>
        </p:txBody>
      </p:sp>
    </p:spTree>
    <p:extLst>
      <p:ext uri="{BB962C8B-B14F-4D97-AF65-F5344CB8AC3E}">
        <p14:creationId xmlns:p14="http://schemas.microsoft.com/office/powerpoint/2010/main" val="46394783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white Image Small title">
    <p:bg>
      <p:bgRef idx="1001">
        <a:schemeClr val="bg1"/>
      </p:bgRef>
    </p:bg>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320676" y="262227"/>
            <a:ext cx="7315200" cy="1046682"/>
          </a:xfrm>
        </p:spPr>
        <p:txBody>
          <a:bodyPr lIns="0" tIns="0" rIns="0" bIns="0"/>
          <a:lstStyle>
            <a:lvl1pPr>
              <a:lnSpc>
                <a:spcPct val="95000"/>
              </a:lnSpc>
              <a:defRPr sz="2000" b="0" i="0">
                <a:solidFill>
                  <a:schemeClr val="tx1"/>
                </a:solidFill>
                <a:latin typeface="Arial Regular" charset="0"/>
                <a:cs typeface="Arial Regular" charset="0"/>
              </a:defRPr>
            </a:lvl1pPr>
          </a:lstStyle>
          <a:p>
            <a:r>
              <a:rPr lang="en-US" dirty="0" smtClean="0"/>
              <a:t>Divider</a:t>
            </a:r>
            <a:br>
              <a:rPr lang="en-US" dirty="0" smtClean="0"/>
            </a:br>
            <a:r>
              <a:rPr lang="en-US" dirty="0" smtClean="0"/>
              <a:t>Page</a:t>
            </a:r>
            <a:endParaRPr lang="en-US" dirty="0"/>
          </a:p>
        </p:txBody>
      </p:sp>
      <p:sp>
        <p:nvSpPr>
          <p:cNvPr id="3" name="Footer Placeholder 2"/>
          <p:cNvSpPr>
            <a:spLocks noGrp="1"/>
          </p:cNvSpPr>
          <p:nvPr>
            <p:ph type="ftr" sz="quarter" idx="17"/>
          </p:nvPr>
        </p:nvSpPr>
        <p:spPr/>
        <p:txBody>
          <a:bodyPr/>
          <a:lstStyle/>
          <a:p>
            <a:endParaRPr lang="en-US" dirty="0">
              <a:solidFill>
                <a:prstClr val="white">
                  <a:lumMod val="50000"/>
                </a:prstClr>
              </a:solidFill>
            </a:endParaRPr>
          </a:p>
        </p:txBody>
      </p:sp>
      <p:sp>
        <p:nvSpPr>
          <p:cNvPr id="5" name="Slide Number Placeholder 4"/>
          <p:cNvSpPr>
            <a:spLocks noGrp="1"/>
          </p:cNvSpPr>
          <p:nvPr>
            <p:ph type="sldNum" sz="quarter" idx="18"/>
          </p:nvPr>
        </p:nvSpPr>
        <p:spPr/>
        <p:txBody>
          <a:bodyPr/>
          <a:lstStyle/>
          <a:p>
            <a:fld id="{BDDC3DCF-E0A7-DA4A-BC2C-1EC3743A297B}" type="slidenum">
              <a:rPr lang="en-US" smtClean="0"/>
              <a:pPr/>
              <a:t>‹#›</a:t>
            </a:fld>
            <a:endParaRPr lang="en-US" dirty="0"/>
          </a:p>
        </p:txBody>
      </p:sp>
      <p:sp>
        <p:nvSpPr>
          <p:cNvPr id="6" name="Picture Placeholder 5"/>
          <p:cNvSpPr>
            <a:spLocks noGrp="1"/>
          </p:cNvSpPr>
          <p:nvPr>
            <p:ph type="pic" sz="quarter" idx="19"/>
          </p:nvPr>
        </p:nvSpPr>
        <p:spPr>
          <a:xfrm>
            <a:off x="320676" y="2219101"/>
            <a:ext cx="8499474" cy="3572099"/>
          </a:xfrm>
        </p:spPr>
        <p:txBody>
          <a:bodyPr anchor="ctr"/>
          <a:lstStyle>
            <a:lvl1pPr algn="ctr">
              <a:defRPr/>
            </a:lvl1pPr>
          </a:lstStyle>
          <a:p>
            <a:endParaRPr lang="en-US"/>
          </a:p>
        </p:txBody>
      </p:sp>
    </p:spTree>
    <p:extLst>
      <p:ext uri="{BB962C8B-B14F-4D97-AF65-F5344CB8AC3E}">
        <p14:creationId xmlns:p14="http://schemas.microsoft.com/office/powerpoint/2010/main" val="201194132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black Image Small title">
    <p:bg>
      <p:bgRef idx="1001">
        <a:schemeClr val="bg1"/>
      </p:bgRef>
    </p:bg>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320676" y="262227"/>
            <a:ext cx="7315200" cy="1098520"/>
          </a:xfrm>
        </p:spPr>
        <p:txBody>
          <a:bodyPr lIns="0" tIns="0" rIns="0" bIns="0"/>
          <a:lstStyle>
            <a:lvl1pPr>
              <a:lnSpc>
                <a:spcPct val="90000"/>
              </a:lnSpc>
              <a:defRPr sz="2000" b="0" i="0">
                <a:solidFill>
                  <a:schemeClr val="tx1"/>
                </a:solidFill>
                <a:latin typeface="Arial Regular" charset="0"/>
                <a:cs typeface="Arial Regular" charset="0"/>
              </a:defRPr>
            </a:lvl1pPr>
          </a:lstStyle>
          <a:p>
            <a:r>
              <a:rPr lang="en-US" dirty="0" smtClean="0"/>
              <a:t>Divider</a:t>
            </a:r>
            <a:br>
              <a:rPr lang="en-US" dirty="0" smtClean="0"/>
            </a:br>
            <a:r>
              <a:rPr lang="en-US" dirty="0" smtClean="0"/>
              <a:t>Page</a:t>
            </a:r>
            <a:endParaRPr lang="en-US" dirty="0"/>
          </a:p>
        </p:txBody>
      </p:sp>
      <p:sp>
        <p:nvSpPr>
          <p:cNvPr id="3" name="Footer Placeholder 2"/>
          <p:cNvSpPr>
            <a:spLocks noGrp="1"/>
          </p:cNvSpPr>
          <p:nvPr>
            <p:ph type="ftr" sz="quarter" idx="17"/>
          </p:nvPr>
        </p:nvSpPr>
        <p:spPr/>
        <p:txBody>
          <a:bodyPr/>
          <a:lstStyle>
            <a:lvl1pPr>
              <a:defRPr>
                <a:solidFill>
                  <a:srgbClr val="FFFFFF"/>
                </a:solidFill>
              </a:defRPr>
            </a:lvl1pPr>
          </a:lstStyle>
          <a:p>
            <a:endParaRPr lang="en-US" dirty="0"/>
          </a:p>
        </p:txBody>
      </p:sp>
      <p:sp>
        <p:nvSpPr>
          <p:cNvPr id="5" name="Slide Number Placeholder 4"/>
          <p:cNvSpPr>
            <a:spLocks noGrp="1"/>
          </p:cNvSpPr>
          <p:nvPr>
            <p:ph type="sldNum" sz="quarter" idx="18"/>
          </p:nvPr>
        </p:nvSpPr>
        <p:spPr/>
        <p:txBody>
          <a:bodyPr/>
          <a:lstStyle>
            <a:lvl1pPr>
              <a:defRPr>
                <a:solidFill>
                  <a:srgbClr val="FFFFFF"/>
                </a:solidFill>
              </a:defRPr>
            </a:lvl1pPr>
          </a:lstStyle>
          <a:p>
            <a:fld id="{BDDC3DCF-E0A7-DA4A-BC2C-1EC3743A297B}" type="slidenum">
              <a:rPr lang="en-US" smtClean="0"/>
              <a:pPr/>
              <a:t>‹#›</a:t>
            </a:fld>
            <a:endParaRPr lang="en-US" dirty="0"/>
          </a:p>
        </p:txBody>
      </p:sp>
      <p:sp>
        <p:nvSpPr>
          <p:cNvPr id="6" name="Picture Placeholder 5"/>
          <p:cNvSpPr>
            <a:spLocks noGrp="1"/>
          </p:cNvSpPr>
          <p:nvPr>
            <p:ph type="pic" sz="quarter" idx="19"/>
          </p:nvPr>
        </p:nvSpPr>
        <p:spPr>
          <a:xfrm>
            <a:off x="320676" y="2219101"/>
            <a:ext cx="8499474" cy="3572099"/>
          </a:xfrm>
        </p:spPr>
        <p:txBody>
          <a:bodyPr anchor="ctr"/>
          <a:lstStyle>
            <a:lvl1pPr algn="ctr">
              <a:defRPr/>
            </a:lvl1pPr>
          </a:lstStyle>
          <a:p>
            <a:endParaRPr lang="en-US"/>
          </a:p>
        </p:txBody>
      </p:sp>
      <p:sp>
        <p:nvSpPr>
          <p:cNvPr id="9" name="Rectangle 8"/>
          <p:cNvSpPr/>
          <p:nvPr userDrawn="1"/>
        </p:nvSpPr>
        <p:spPr>
          <a:xfrm>
            <a:off x="0" y="6018226"/>
            <a:ext cx="2381156" cy="83977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defTabSz="457200" eaLnBrk="1" hangingPunct="1"/>
            <a:endParaRPr lang="en-US" sz="1800">
              <a:solidFill>
                <a:prstClr val="white"/>
              </a:solidFill>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73736" y="5971032"/>
            <a:ext cx="1664208" cy="823718"/>
          </a:xfrm>
          <a:prstGeom prst="rect">
            <a:avLst/>
          </a:prstGeom>
        </p:spPr>
      </p:pic>
    </p:spTree>
    <p:extLst>
      <p:ext uri="{BB962C8B-B14F-4D97-AF65-F5344CB8AC3E}">
        <p14:creationId xmlns:p14="http://schemas.microsoft.com/office/powerpoint/2010/main" val="60641927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Footer Placeholder 2"/>
          <p:cNvSpPr>
            <a:spLocks noGrp="1"/>
          </p:cNvSpPr>
          <p:nvPr>
            <p:ph type="ftr" sz="quarter" idx="10"/>
          </p:nvPr>
        </p:nvSpPr>
        <p:spPr/>
        <p:txBody>
          <a:bodyPr/>
          <a:lstStyle/>
          <a:p>
            <a:endParaRPr lang="en-US" dirty="0">
              <a:solidFill>
                <a:prstClr val="white">
                  <a:lumMod val="50000"/>
                </a:prstClr>
              </a:solidFill>
            </a:endParaRPr>
          </a:p>
        </p:txBody>
      </p:sp>
      <p:sp>
        <p:nvSpPr>
          <p:cNvPr id="4" name="Slide Number Placeholder 3"/>
          <p:cNvSpPr>
            <a:spLocks noGrp="1"/>
          </p:cNvSpPr>
          <p:nvPr>
            <p:ph type="sldNum" sz="quarter" idx="11"/>
          </p:nvPr>
        </p:nvSpPr>
        <p:spPr/>
        <p:txBody>
          <a:bodyPr/>
          <a:lstStyle/>
          <a:p>
            <a:fld id="{BDDC3DCF-E0A7-DA4A-BC2C-1EC3743A297B}" type="slidenum">
              <a:rPr lang="en-US" smtClean="0"/>
              <a:pPr/>
              <a:t>‹#›</a:t>
            </a:fld>
            <a:endParaRPr lang="en-US" dirty="0"/>
          </a:p>
        </p:txBody>
      </p:sp>
      <p:sp>
        <p:nvSpPr>
          <p:cNvPr id="6" name="Content Placeholder 5"/>
          <p:cNvSpPr>
            <a:spLocks noGrp="1"/>
          </p:cNvSpPr>
          <p:nvPr>
            <p:ph sz="quarter" idx="12"/>
          </p:nvPr>
        </p:nvSpPr>
        <p:spPr>
          <a:xfrm>
            <a:off x="317351" y="1533593"/>
            <a:ext cx="4011152" cy="4257607"/>
          </a:xfrm>
        </p:spPr>
        <p:txBody>
          <a:bodyPr/>
          <a:lstStyle>
            <a:lvl1pPr>
              <a:defRPr b="0" i="0">
                <a:latin typeface="Arial Regular" charset="0"/>
                <a:cs typeface="Arial Regular" charset="0"/>
              </a:defRPr>
            </a:lvl1pPr>
            <a:lvl2pPr>
              <a:defRPr b="0" i="0">
                <a:latin typeface="Arial Regular" charset="0"/>
                <a:cs typeface="Arial Regular" charset="0"/>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5"/>
          <p:cNvSpPr>
            <a:spLocks noGrp="1"/>
          </p:cNvSpPr>
          <p:nvPr>
            <p:ph sz="quarter" idx="13"/>
          </p:nvPr>
        </p:nvSpPr>
        <p:spPr>
          <a:xfrm>
            <a:off x="4796298" y="1533593"/>
            <a:ext cx="4011152" cy="4257607"/>
          </a:xfrm>
        </p:spPr>
        <p:txBody>
          <a:bodyPr/>
          <a:lstStyle>
            <a:lvl1pPr>
              <a:defRPr b="0" i="0">
                <a:latin typeface="Arial Regular" charset="0"/>
                <a:cs typeface="Arial Regular" charset="0"/>
              </a:defRPr>
            </a:lvl1pPr>
            <a:lvl2pPr>
              <a:defRPr b="0" i="0">
                <a:latin typeface="Arial Regular" charset="0"/>
                <a:cs typeface="Arial Regular" charset="0"/>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9"/>
          <p:cNvSpPr>
            <a:spLocks noGrp="1"/>
          </p:cNvSpPr>
          <p:nvPr>
            <p:ph type="body" sz="quarter" idx="14" hasCustomPrompt="1"/>
          </p:nvPr>
        </p:nvSpPr>
        <p:spPr>
          <a:xfrm>
            <a:off x="314324" y="747521"/>
            <a:ext cx="8122409" cy="440834"/>
          </a:xfrm>
        </p:spPr>
        <p:txBody>
          <a:bodyPr lIns="0" tIns="0" rIns="0" bIns="0"/>
          <a:lstStyle>
            <a:lvl1pPr>
              <a:defRPr sz="1900" b="0">
                <a:solidFill>
                  <a:schemeClr val="tx1"/>
                </a:solidFill>
              </a:defRPr>
            </a:lvl1pPr>
          </a:lstStyle>
          <a:p>
            <a:pPr lvl="0"/>
            <a:r>
              <a:rPr lang="en-US" dirty="0" smtClean="0"/>
              <a:t>Subtitle</a:t>
            </a:r>
            <a:endParaRPr lang="en-US" dirty="0"/>
          </a:p>
        </p:txBody>
      </p:sp>
    </p:spTree>
    <p:extLst>
      <p:ext uri="{BB962C8B-B14F-4D97-AF65-F5344CB8AC3E}">
        <p14:creationId xmlns:p14="http://schemas.microsoft.com/office/powerpoint/2010/main" val="404512660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2 columns wDisclaim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Footer Placeholder 2"/>
          <p:cNvSpPr>
            <a:spLocks noGrp="1"/>
          </p:cNvSpPr>
          <p:nvPr>
            <p:ph type="ftr" sz="quarter" idx="10"/>
          </p:nvPr>
        </p:nvSpPr>
        <p:spPr/>
        <p:txBody>
          <a:bodyPr/>
          <a:lstStyle/>
          <a:p>
            <a:endParaRPr lang="en-US" dirty="0">
              <a:solidFill>
                <a:prstClr val="white">
                  <a:lumMod val="50000"/>
                </a:prstClr>
              </a:solidFill>
            </a:endParaRPr>
          </a:p>
        </p:txBody>
      </p:sp>
      <p:sp>
        <p:nvSpPr>
          <p:cNvPr id="4" name="Slide Number Placeholder 3"/>
          <p:cNvSpPr>
            <a:spLocks noGrp="1"/>
          </p:cNvSpPr>
          <p:nvPr>
            <p:ph type="sldNum" sz="quarter" idx="11"/>
          </p:nvPr>
        </p:nvSpPr>
        <p:spPr/>
        <p:txBody>
          <a:bodyPr/>
          <a:lstStyle/>
          <a:p>
            <a:fld id="{BDDC3DCF-E0A7-DA4A-BC2C-1EC3743A297B}" type="slidenum">
              <a:rPr lang="en-US" smtClean="0"/>
              <a:pPr/>
              <a:t>‹#›</a:t>
            </a:fld>
            <a:endParaRPr lang="en-US" dirty="0"/>
          </a:p>
        </p:txBody>
      </p:sp>
      <p:sp>
        <p:nvSpPr>
          <p:cNvPr id="6" name="Content Placeholder 5"/>
          <p:cNvSpPr>
            <a:spLocks noGrp="1"/>
          </p:cNvSpPr>
          <p:nvPr>
            <p:ph sz="quarter" idx="12"/>
          </p:nvPr>
        </p:nvSpPr>
        <p:spPr>
          <a:xfrm>
            <a:off x="317350" y="1144741"/>
            <a:ext cx="8490099" cy="855797"/>
          </a:xfrm>
        </p:spPr>
        <p:txBody>
          <a:bodyPr/>
          <a:lstStyle>
            <a:lvl1pPr>
              <a:defRPr sz="1400" b="0" i="0">
                <a:solidFill>
                  <a:schemeClr val="tx1"/>
                </a:solidFill>
                <a:latin typeface="Arial Regular" charset="0"/>
                <a:cs typeface="Arial Regular" charset="0"/>
              </a:defRPr>
            </a:lvl1pPr>
            <a:lvl2pPr>
              <a:defRPr>
                <a:latin typeface="Akkurat Pro"/>
                <a:cs typeface="Akkurat Pro"/>
              </a:defRPr>
            </a:lvl2pPr>
          </a:lstStyle>
          <a:p>
            <a:pPr lvl="0"/>
            <a:r>
              <a:rPr lang="en-US" dirty="0" smtClean="0"/>
              <a:t>Click to edit Master text styles</a:t>
            </a:r>
            <a:endParaRPr lang="en-US" dirty="0"/>
          </a:p>
        </p:txBody>
      </p:sp>
      <p:sp>
        <p:nvSpPr>
          <p:cNvPr id="8" name="Picture Placeholder 7"/>
          <p:cNvSpPr>
            <a:spLocks noGrp="1"/>
          </p:cNvSpPr>
          <p:nvPr>
            <p:ph type="pic" sz="quarter" idx="14"/>
          </p:nvPr>
        </p:nvSpPr>
        <p:spPr>
          <a:xfrm>
            <a:off x="317500" y="2281526"/>
            <a:ext cx="4011613" cy="2935710"/>
          </a:xfrm>
        </p:spPr>
        <p:txBody>
          <a:bodyPr anchor="ctr"/>
          <a:lstStyle>
            <a:lvl1pPr algn="ctr">
              <a:defRPr/>
            </a:lvl1pPr>
          </a:lstStyle>
          <a:p>
            <a:endParaRPr lang="en-US" dirty="0"/>
          </a:p>
        </p:txBody>
      </p:sp>
      <p:sp>
        <p:nvSpPr>
          <p:cNvPr id="10" name="Text Placeholder 9"/>
          <p:cNvSpPr>
            <a:spLocks noGrp="1"/>
          </p:cNvSpPr>
          <p:nvPr>
            <p:ph type="body" sz="quarter" idx="15"/>
          </p:nvPr>
        </p:nvSpPr>
        <p:spPr>
          <a:xfrm>
            <a:off x="320675" y="2000538"/>
            <a:ext cx="4008438" cy="280988"/>
          </a:xfrm>
        </p:spPr>
        <p:txBody>
          <a:bodyPr/>
          <a:lstStyle>
            <a:lvl1pPr algn="ctr">
              <a:defRPr sz="1000">
                <a:solidFill>
                  <a:srgbClr val="000000"/>
                </a:solidFill>
              </a:defRPr>
            </a:lvl1pPr>
          </a:lstStyle>
          <a:p>
            <a:pPr lvl="0"/>
            <a:r>
              <a:rPr lang="en-US" dirty="0" smtClean="0"/>
              <a:t>Click to edit Master text styles</a:t>
            </a:r>
            <a:endParaRPr lang="en-US" dirty="0"/>
          </a:p>
        </p:txBody>
      </p:sp>
      <p:sp>
        <p:nvSpPr>
          <p:cNvPr id="11" name="Picture Placeholder 7"/>
          <p:cNvSpPr>
            <a:spLocks noGrp="1"/>
          </p:cNvSpPr>
          <p:nvPr>
            <p:ph type="pic" sz="quarter" idx="16"/>
          </p:nvPr>
        </p:nvSpPr>
        <p:spPr>
          <a:xfrm>
            <a:off x="4803725" y="2281526"/>
            <a:ext cx="4011613" cy="2935710"/>
          </a:xfrm>
        </p:spPr>
        <p:txBody>
          <a:bodyPr anchor="ctr"/>
          <a:lstStyle>
            <a:lvl1pPr algn="ctr">
              <a:defRPr/>
            </a:lvl1pPr>
          </a:lstStyle>
          <a:p>
            <a:endParaRPr lang="en-US"/>
          </a:p>
        </p:txBody>
      </p:sp>
      <p:sp>
        <p:nvSpPr>
          <p:cNvPr id="12" name="Text Placeholder 9"/>
          <p:cNvSpPr>
            <a:spLocks noGrp="1"/>
          </p:cNvSpPr>
          <p:nvPr>
            <p:ph type="body" sz="quarter" idx="17"/>
          </p:nvPr>
        </p:nvSpPr>
        <p:spPr>
          <a:xfrm>
            <a:off x="4806900" y="2000538"/>
            <a:ext cx="4008438" cy="280988"/>
          </a:xfrm>
        </p:spPr>
        <p:txBody>
          <a:bodyPr/>
          <a:lstStyle>
            <a:lvl1pPr algn="ctr">
              <a:defRPr sz="1000">
                <a:solidFill>
                  <a:srgbClr val="000000"/>
                </a:solidFill>
              </a:defRPr>
            </a:lvl1pPr>
          </a:lstStyle>
          <a:p>
            <a:pPr lvl="0"/>
            <a:r>
              <a:rPr lang="en-US" dirty="0" smtClean="0"/>
              <a:t>Click to edit Master text styles</a:t>
            </a:r>
            <a:endParaRPr lang="en-US" dirty="0"/>
          </a:p>
        </p:txBody>
      </p:sp>
      <p:sp>
        <p:nvSpPr>
          <p:cNvPr id="14" name="Text Placeholder 13"/>
          <p:cNvSpPr>
            <a:spLocks noGrp="1"/>
          </p:cNvSpPr>
          <p:nvPr>
            <p:ph type="body" sz="quarter" idx="18"/>
          </p:nvPr>
        </p:nvSpPr>
        <p:spPr>
          <a:xfrm>
            <a:off x="320675" y="5403972"/>
            <a:ext cx="8500220" cy="583922"/>
          </a:xfrm>
        </p:spPr>
        <p:txBody>
          <a:bodyPr anchor="b"/>
          <a:lstStyle>
            <a:lvl1pPr>
              <a:defRPr sz="950" b="0" i="0">
                <a:solidFill>
                  <a:schemeClr val="tx1"/>
                </a:solidFill>
                <a:latin typeface="Arial Narrow"/>
                <a:cs typeface="Arial Narrow"/>
              </a:defRPr>
            </a:lvl1pPr>
            <a:lvl2pPr>
              <a:defRPr sz="950" b="0" i="0">
                <a:solidFill>
                  <a:schemeClr val="tx1"/>
                </a:solidFill>
                <a:latin typeface="Arial Narrow"/>
                <a:cs typeface="Arial Narrow"/>
              </a:defRPr>
            </a:lvl2pPr>
            <a:lvl3pPr>
              <a:defRPr sz="950" b="0" i="0">
                <a:solidFill>
                  <a:schemeClr val="tx1"/>
                </a:solidFill>
                <a:latin typeface="Arial Narrow"/>
                <a:cs typeface="Arial Narrow"/>
              </a:defRPr>
            </a:lvl3pPr>
            <a:lvl4pPr>
              <a:defRPr sz="800">
                <a:solidFill>
                  <a:srgbClr val="7F7F7F"/>
                </a:solidFill>
              </a:defRPr>
            </a:lvl4pPr>
            <a:lvl5pPr>
              <a:defRPr sz="800">
                <a:solidFill>
                  <a:srgbClr val="7F7F7F"/>
                </a:solidFill>
              </a:defRPr>
            </a:lvl5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Tree>
    <p:extLst>
      <p:ext uri="{BB962C8B-B14F-4D97-AF65-F5344CB8AC3E}">
        <p14:creationId xmlns:p14="http://schemas.microsoft.com/office/powerpoint/2010/main" val="3361963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solidFill>
                <a:prstClr val="white">
                  <a:lumMod val="50000"/>
                </a:prstClr>
              </a:solidFill>
            </a:endParaRPr>
          </a:p>
        </p:txBody>
      </p:sp>
      <p:sp>
        <p:nvSpPr>
          <p:cNvPr id="4" name="Slide Number Placeholder 3"/>
          <p:cNvSpPr>
            <a:spLocks noGrp="1"/>
          </p:cNvSpPr>
          <p:nvPr>
            <p:ph type="sldNum" sz="quarter" idx="11"/>
          </p:nvPr>
        </p:nvSpPr>
        <p:spPr/>
        <p:txBody>
          <a:bodyPr/>
          <a:lstStyle/>
          <a:p>
            <a:fld id="{BDDC3DCF-E0A7-DA4A-BC2C-1EC3743A297B}" type="slidenum">
              <a:rPr lang="en-US" smtClean="0"/>
              <a:pPr/>
              <a:t>‹#›</a:t>
            </a:fld>
            <a:endParaRPr lang="en-US" dirty="0"/>
          </a:p>
        </p:txBody>
      </p:sp>
      <p:sp>
        <p:nvSpPr>
          <p:cNvPr id="6" name="Content Placeholder 5"/>
          <p:cNvSpPr>
            <a:spLocks noGrp="1"/>
          </p:cNvSpPr>
          <p:nvPr>
            <p:ph sz="quarter" idx="12"/>
          </p:nvPr>
        </p:nvSpPr>
        <p:spPr>
          <a:xfrm>
            <a:off x="317351" y="1063782"/>
            <a:ext cx="8503543" cy="4727418"/>
          </a:xfrm>
        </p:spPr>
        <p:txBody>
          <a:bodyPr/>
          <a:lstStyle>
            <a:lvl1pPr>
              <a:defRPr sz="950" b="0" i="0">
                <a:latin typeface="Arial Narrow"/>
                <a:cs typeface="Arial Narrow"/>
              </a:defRPr>
            </a:lvl1pPr>
            <a:lvl2pPr marL="0" marR="0" indent="0" algn="l" defTabSz="457200" rtl="0" eaLnBrk="1" fontAlgn="auto" latinLnBrk="0" hangingPunct="1">
              <a:lnSpc>
                <a:spcPct val="100000"/>
              </a:lnSpc>
              <a:spcBef>
                <a:spcPts val="500"/>
              </a:spcBef>
              <a:spcAft>
                <a:spcPts val="0"/>
              </a:spcAft>
              <a:buClrTx/>
              <a:buSzTx/>
              <a:buFont typeface="Arial"/>
              <a:buNone/>
              <a:tabLst/>
              <a:defRPr sz="950" b="0" i="0">
                <a:latin typeface="Arial Narrow"/>
                <a:cs typeface="Arial Narrow"/>
              </a:defRPr>
            </a:lvl2pPr>
            <a:lvl3pPr>
              <a:defRPr sz="950">
                <a:latin typeface="Arial Narrow"/>
                <a:cs typeface="Arial Narrow"/>
              </a:defRPr>
            </a:lvl3pPr>
            <a:lvl4pPr>
              <a:defRPr sz="950">
                <a:latin typeface="Arial Narrow"/>
                <a:cs typeface="Arial Narrow"/>
              </a:defRPr>
            </a:lvl4pPr>
            <a:lvl5pPr>
              <a:defRPr sz="950">
                <a:latin typeface="Arial Narrow"/>
                <a:cs typeface="Arial Narrow"/>
              </a:defRPr>
            </a:lvl5pPr>
          </a:lstStyle>
          <a:p>
            <a:pPr lvl="0"/>
            <a:r>
              <a:rPr lang="en-US" dirty="0" smtClean="0"/>
              <a:t>Click to edit Master text styles</a:t>
            </a:r>
          </a:p>
          <a:p>
            <a:pPr marL="182880" marR="0" lvl="1" indent="-182880" algn="l" defTabSz="457200" rtl="0" eaLnBrk="1" fontAlgn="auto" latinLnBrk="0" hangingPunct="1">
              <a:lnSpc>
                <a:spcPct val="100000"/>
              </a:lnSpc>
              <a:spcBef>
                <a:spcPts val="500"/>
              </a:spcBef>
              <a:spcAft>
                <a:spcPts val="0"/>
              </a:spcAft>
              <a:buClrTx/>
              <a:buSzTx/>
              <a:buFont typeface="Arial"/>
              <a:buChar char="•"/>
              <a:tabLst/>
              <a:defRPr/>
            </a:pPr>
            <a:r>
              <a:rPr lang="en-US" dirty="0" smtClean="0"/>
              <a:t>Second level. Level 2 Body text can be Regular or Bold. Level 2 Body text can be Regular or Bold. </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4728475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Footer Placeholder 2"/>
          <p:cNvSpPr>
            <a:spLocks noGrp="1"/>
          </p:cNvSpPr>
          <p:nvPr>
            <p:ph type="ftr" sz="quarter" idx="10"/>
          </p:nvPr>
        </p:nvSpPr>
        <p:spPr/>
        <p:txBody>
          <a:bodyPr/>
          <a:lstStyle/>
          <a:p>
            <a:endParaRPr lang="en-US" dirty="0">
              <a:solidFill>
                <a:prstClr val="white">
                  <a:lumMod val="50000"/>
                </a:prstClr>
              </a:solidFill>
            </a:endParaRPr>
          </a:p>
        </p:txBody>
      </p:sp>
      <p:sp>
        <p:nvSpPr>
          <p:cNvPr id="4" name="Slide Number Placeholder 3"/>
          <p:cNvSpPr>
            <a:spLocks noGrp="1"/>
          </p:cNvSpPr>
          <p:nvPr>
            <p:ph type="sldNum" sz="quarter" idx="11"/>
          </p:nvPr>
        </p:nvSpPr>
        <p:spPr/>
        <p:txBody>
          <a:bodyPr/>
          <a:lstStyle/>
          <a:p>
            <a:fld id="{BDDC3DCF-E0A7-DA4A-BC2C-1EC3743A297B}" type="slidenum">
              <a:rPr lang="en-US" smtClean="0"/>
              <a:pPr/>
              <a:t>‹#›</a:t>
            </a:fld>
            <a:endParaRPr lang="en-US" dirty="0"/>
          </a:p>
        </p:txBody>
      </p:sp>
    </p:spTree>
    <p:extLst>
      <p:ext uri="{BB962C8B-B14F-4D97-AF65-F5344CB8AC3E}">
        <p14:creationId xmlns:p14="http://schemas.microsoft.com/office/powerpoint/2010/main" val="422323649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uthor inf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Slide Number Placeholder 3"/>
          <p:cNvSpPr>
            <a:spLocks noGrp="1"/>
          </p:cNvSpPr>
          <p:nvPr>
            <p:ph type="sldNum" sz="quarter" idx="11"/>
          </p:nvPr>
        </p:nvSpPr>
        <p:spPr/>
        <p:txBody>
          <a:bodyPr/>
          <a:lstStyle/>
          <a:p>
            <a:fld id="{BDDC3DCF-E0A7-DA4A-BC2C-1EC3743A297B}" type="slidenum">
              <a:rPr lang="en-US" smtClean="0"/>
              <a:pPr/>
              <a:t>‹#›</a:t>
            </a:fld>
            <a:endParaRPr lang="en-US" dirty="0"/>
          </a:p>
        </p:txBody>
      </p:sp>
      <p:sp>
        <p:nvSpPr>
          <p:cNvPr id="5" name="Content Placeholder 5"/>
          <p:cNvSpPr>
            <a:spLocks noGrp="1"/>
          </p:cNvSpPr>
          <p:nvPr>
            <p:ph sz="quarter" idx="13" hasCustomPrompt="1"/>
          </p:nvPr>
        </p:nvSpPr>
        <p:spPr>
          <a:xfrm>
            <a:off x="320675" y="4076095"/>
            <a:ext cx="3482320" cy="1727812"/>
          </a:xfrm>
        </p:spPr>
        <p:txBody>
          <a:bodyPr/>
          <a:lstStyle>
            <a:lvl1pPr>
              <a:defRPr sz="2000" b="0" i="0" baseline="0">
                <a:latin typeface="Arial Regular" charset="0"/>
                <a:cs typeface="Arial Regular" charset="0"/>
              </a:defRPr>
            </a:lvl1pPr>
            <a:lvl2pPr marL="0" indent="0">
              <a:buFont typeface="Arial"/>
              <a:buNone/>
              <a:defRPr sz="2000"/>
            </a:lvl2pPr>
          </a:lstStyle>
          <a:p>
            <a:pPr lvl="0"/>
            <a:r>
              <a:rPr lang="en-US" dirty="0" smtClean="0"/>
              <a:t>Author’s Name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7018613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227012" y="1233487"/>
            <a:ext cx="8688387" cy="4686301"/>
          </a:xfrm>
          <a:ln cap="flat">
            <a:miter lim="800000"/>
          </a:ln>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Date Placeholder 1"/>
          <p:cNvSpPr>
            <a:spLocks noGrp="1"/>
          </p:cNvSpPr>
          <p:nvPr>
            <p:ph type="dt" sz="half" idx="14"/>
          </p:nvPr>
        </p:nvSpPr>
        <p:spPr/>
        <p:txBody>
          <a:bodyPr/>
          <a:lstStyle/>
          <a:p>
            <a:endParaRPr/>
          </a:p>
        </p:txBody>
      </p:sp>
      <p:sp>
        <p:nvSpPr>
          <p:cNvPr id="7" name="Footer Placeholder 6"/>
          <p:cNvSpPr>
            <a:spLocks noGrp="1"/>
          </p:cNvSpPr>
          <p:nvPr>
            <p:ph type="ftr" sz="quarter" idx="15"/>
          </p:nvPr>
        </p:nvSpPr>
        <p:spPr/>
        <p:txBody>
          <a:bodyPr/>
          <a:lstStyle/>
          <a:p>
            <a:endParaRPr lang="en-US">
              <a:solidFill>
                <a:prstClr val="white">
                  <a:lumMod val="50000"/>
                </a:prstClr>
              </a:solidFill>
            </a:endParaRPr>
          </a:p>
        </p:txBody>
      </p:sp>
      <p:sp>
        <p:nvSpPr>
          <p:cNvPr id="8" name="Slide Number Placeholder 7"/>
          <p:cNvSpPr>
            <a:spLocks noGrp="1"/>
          </p:cNvSpPr>
          <p:nvPr>
            <p:ph type="sldNum" sz="quarter" idx="16"/>
          </p:nvPr>
        </p:nvSpPr>
        <p:spPr/>
        <p:txBody>
          <a:bodyPr/>
          <a:lstStyle/>
          <a:p>
            <a:fld id="{146682E1-A610-4FB0-BCC6-241ABE41C99B}"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1006873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black plain">
    <p:bg>
      <p:bgRef idx="1001">
        <a:schemeClr val="bg1"/>
      </p:bgRef>
    </p:bg>
    <p:spTree>
      <p:nvGrpSpPr>
        <p:cNvPr id="1" name=""/>
        <p:cNvGrpSpPr/>
        <p:nvPr/>
      </p:nvGrpSpPr>
      <p:grpSpPr>
        <a:xfrm>
          <a:off x="0" y="0"/>
          <a:ext cx="0" cy="0"/>
          <a:chOff x="0" y="0"/>
          <a:chExt cx="0" cy="0"/>
        </a:xfrm>
      </p:grpSpPr>
      <p:sp>
        <p:nvSpPr>
          <p:cNvPr id="14" name="Rectangle 13"/>
          <p:cNvSpPr/>
          <p:nvPr userDrawn="1"/>
        </p:nvSpPr>
        <p:spPr>
          <a:xfrm>
            <a:off x="0" y="6018226"/>
            <a:ext cx="2381156" cy="83977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defTabSz="457200" eaLnBrk="1" hangingPunct="1"/>
            <a:endParaRPr lang="en-US" sz="1800">
              <a:solidFill>
                <a:prstClr val="white"/>
              </a:solidFill>
            </a:endParaRPr>
          </a:p>
        </p:txBody>
      </p:sp>
      <p:sp>
        <p:nvSpPr>
          <p:cNvPr id="8" name="Title 7"/>
          <p:cNvSpPr>
            <a:spLocks noGrp="1"/>
          </p:cNvSpPr>
          <p:nvPr>
            <p:ph type="title" hasCustomPrompt="1"/>
          </p:nvPr>
        </p:nvSpPr>
        <p:spPr>
          <a:xfrm>
            <a:off x="317352" y="152199"/>
            <a:ext cx="5322469" cy="2481677"/>
          </a:xfrm>
        </p:spPr>
        <p:txBody>
          <a:bodyPr lIns="0" tIns="0" rIns="0" bIns="0">
            <a:normAutofit/>
          </a:bodyPr>
          <a:lstStyle>
            <a:lvl1pPr>
              <a:lnSpc>
                <a:spcPct val="95000"/>
              </a:lnSpc>
              <a:defRPr sz="5700" b="0" i="0">
                <a:solidFill>
                  <a:schemeClr val="tx1"/>
                </a:solidFill>
                <a:latin typeface="Arial Regular" charset="0"/>
                <a:cs typeface="Arial Regular" charset="0"/>
              </a:defRPr>
            </a:lvl1pPr>
          </a:lstStyle>
          <a:p>
            <a:r>
              <a:rPr lang="en-US" dirty="0" smtClean="0"/>
              <a:t>Presentation</a:t>
            </a:r>
            <a:br>
              <a:rPr lang="en-US" dirty="0" smtClean="0"/>
            </a:br>
            <a:r>
              <a:rPr lang="en-US" dirty="0" smtClean="0"/>
              <a:t>Title</a:t>
            </a:r>
            <a:endParaRPr lang="en-US" dirty="0"/>
          </a:p>
        </p:txBody>
      </p:sp>
      <p:sp>
        <p:nvSpPr>
          <p:cNvPr id="10" name="Text Placeholder 9"/>
          <p:cNvSpPr>
            <a:spLocks noGrp="1"/>
          </p:cNvSpPr>
          <p:nvPr>
            <p:ph type="body" sz="quarter" idx="12" hasCustomPrompt="1"/>
          </p:nvPr>
        </p:nvSpPr>
        <p:spPr>
          <a:xfrm>
            <a:off x="320675" y="2719817"/>
            <a:ext cx="3968750" cy="440834"/>
          </a:xfrm>
        </p:spPr>
        <p:txBody>
          <a:bodyPr lIns="0" tIns="0" rIns="0" bIns="0"/>
          <a:lstStyle>
            <a:lvl1pPr>
              <a:defRPr sz="1900">
                <a:solidFill>
                  <a:schemeClr val="tx1"/>
                </a:solidFill>
              </a:defRPr>
            </a:lvl1pPr>
          </a:lstStyle>
          <a:p>
            <a:pPr lvl="0"/>
            <a:r>
              <a:rPr lang="en-US" dirty="0" smtClean="0"/>
              <a:t>Subtitle</a:t>
            </a:r>
            <a:endParaRPr lang="en-US" dirty="0"/>
          </a:p>
        </p:txBody>
      </p:sp>
      <p:sp>
        <p:nvSpPr>
          <p:cNvPr id="11" name="Text Placeholder 9"/>
          <p:cNvSpPr>
            <a:spLocks noGrp="1"/>
          </p:cNvSpPr>
          <p:nvPr>
            <p:ph type="body" sz="quarter" idx="13" hasCustomPrompt="1"/>
          </p:nvPr>
        </p:nvSpPr>
        <p:spPr>
          <a:xfrm>
            <a:off x="6421439" y="284622"/>
            <a:ext cx="2378176" cy="440834"/>
          </a:xfrm>
        </p:spPr>
        <p:txBody>
          <a:bodyPr lIns="0" tIns="0" rIns="0" bIns="0"/>
          <a:lstStyle>
            <a:lvl1pPr>
              <a:spcBef>
                <a:spcPts val="0"/>
              </a:spcBef>
              <a:defRPr sz="1100">
                <a:solidFill>
                  <a:schemeClr val="tx1"/>
                </a:solidFill>
              </a:defRPr>
            </a:lvl1pPr>
          </a:lstStyle>
          <a:p>
            <a:pPr lvl="0"/>
            <a:r>
              <a:rPr lang="en-US" dirty="0" smtClean="0"/>
              <a:t>Presenter Name</a:t>
            </a:r>
            <a:endParaRPr lang="en-US" dirty="0"/>
          </a:p>
        </p:txBody>
      </p:sp>
      <p:sp>
        <p:nvSpPr>
          <p:cNvPr id="13" name="Text Placeholder 9"/>
          <p:cNvSpPr>
            <a:spLocks noGrp="1"/>
          </p:cNvSpPr>
          <p:nvPr>
            <p:ph type="body" sz="quarter" idx="15" hasCustomPrompt="1"/>
          </p:nvPr>
        </p:nvSpPr>
        <p:spPr>
          <a:xfrm>
            <a:off x="6421439" y="1602218"/>
            <a:ext cx="2378176" cy="828861"/>
          </a:xfrm>
        </p:spPr>
        <p:txBody>
          <a:bodyPr lIns="0" tIns="0" rIns="0" bIns="0"/>
          <a:lstStyle>
            <a:lvl1pPr>
              <a:defRPr sz="950" baseline="0">
                <a:solidFill>
                  <a:schemeClr val="tx1">
                    <a:lumMod val="65000"/>
                  </a:schemeClr>
                </a:solidFill>
                <a:latin typeface="Arial Narrow" charset="0"/>
                <a:ea typeface="Arial Narrow" charset="0"/>
                <a:cs typeface="Arial Narrow" charset="0"/>
              </a:defRPr>
            </a:lvl1pPr>
          </a:lstStyle>
          <a:p>
            <a:pPr lvl="0"/>
            <a:r>
              <a:rPr lang="en-US" dirty="0" smtClean="0"/>
              <a:t>Disclaimer paragraph</a:t>
            </a:r>
            <a:endParaRPr lang="en-US" dirty="0"/>
          </a:p>
        </p:txBody>
      </p:sp>
      <p:sp>
        <p:nvSpPr>
          <p:cNvPr id="2" name="Date Placeholder 1"/>
          <p:cNvSpPr>
            <a:spLocks noGrp="1"/>
          </p:cNvSpPr>
          <p:nvPr>
            <p:ph type="dt" sz="half" idx="16"/>
          </p:nvPr>
        </p:nvSpPr>
        <p:spPr>
          <a:xfrm>
            <a:off x="6420775" y="1100212"/>
            <a:ext cx="2386676" cy="223277"/>
          </a:xfrm>
        </p:spPr>
        <p:txBody>
          <a:bodyPr/>
          <a:lstStyle>
            <a:lvl1pPr algn="l">
              <a:defRPr>
                <a:solidFill>
                  <a:schemeClr val="tx1"/>
                </a:solidFill>
              </a:defRPr>
            </a:lvl1pPr>
          </a:lstStyle>
          <a:p>
            <a:endParaRPr dirty="0">
              <a:solidFill>
                <a:prstClr val="white"/>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73736" y="5971032"/>
            <a:ext cx="1664208" cy="823718"/>
          </a:xfrm>
          <a:prstGeom prst="rect">
            <a:avLst/>
          </a:prstGeom>
        </p:spPr>
      </p:pic>
    </p:spTree>
    <p:extLst>
      <p:ext uri="{BB962C8B-B14F-4D97-AF65-F5344CB8AC3E}">
        <p14:creationId xmlns:p14="http://schemas.microsoft.com/office/powerpoint/2010/main" val="46559212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rt wSourc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dirty="0">
              <a:solidFill>
                <a:prstClr val="white">
                  <a:lumMod val="50000"/>
                </a:prstClr>
              </a:solidFill>
            </a:endParaRPr>
          </a:p>
        </p:txBody>
      </p:sp>
      <p:sp>
        <p:nvSpPr>
          <p:cNvPr id="4" name="Slide Number Placeholder 3"/>
          <p:cNvSpPr>
            <a:spLocks noGrp="1"/>
          </p:cNvSpPr>
          <p:nvPr>
            <p:ph type="sldNum" sz="quarter" idx="11"/>
          </p:nvPr>
        </p:nvSpPr>
        <p:spPr/>
        <p:txBody>
          <a:bodyPr/>
          <a:lstStyle/>
          <a:p>
            <a:fld id="{BDDC3DCF-E0A7-DA4A-BC2C-1EC3743A297B}" type="slidenum">
              <a:rPr lang="en-US" smtClean="0"/>
              <a:pPr/>
              <a:t>‹#›</a:t>
            </a:fld>
            <a:endParaRPr lang="en-US" dirty="0"/>
          </a:p>
        </p:txBody>
      </p:sp>
      <p:sp>
        <p:nvSpPr>
          <p:cNvPr id="6" name="Content Placeholder 5"/>
          <p:cNvSpPr>
            <a:spLocks noGrp="1"/>
          </p:cNvSpPr>
          <p:nvPr>
            <p:ph sz="quarter" idx="12"/>
          </p:nvPr>
        </p:nvSpPr>
        <p:spPr>
          <a:xfrm>
            <a:off x="317351" y="1529220"/>
            <a:ext cx="8503920" cy="4102570"/>
          </a:xfrm>
        </p:spPr>
        <p:txBody>
          <a:bodyPr/>
          <a:lstStyle>
            <a:lvl1pPr>
              <a:defRPr b="0" i="0">
                <a:latin typeface="Arial Regular" charset="0"/>
                <a:cs typeface="Arial Regular" charset="0"/>
              </a:defRPr>
            </a:lvl1pPr>
            <a:lvl2pPr marL="0" marR="0" indent="0" algn="l" defTabSz="457200" rtl="0" eaLnBrk="1" fontAlgn="auto" latinLnBrk="0" hangingPunct="1">
              <a:lnSpc>
                <a:spcPct val="100000"/>
              </a:lnSpc>
              <a:spcBef>
                <a:spcPts val="500"/>
              </a:spcBef>
              <a:spcAft>
                <a:spcPts val="0"/>
              </a:spcAft>
              <a:buClrTx/>
              <a:buSzTx/>
              <a:buFont typeface="Arial"/>
              <a:buNone/>
              <a:tabLst/>
              <a:defRPr b="0" i="0">
                <a:latin typeface="Arial Regular" charset="0"/>
                <a:cs typeface="Arial Regular" charset="0"/>
              </a:defRPr>
            </a:lvl2pPr>
          </a:lstStyle>
          <a:p>
            <a:pPr lvl="0"/>
            <a:r>
              <a:rPr lang="en-US" dirty="0" smtClean="0"/>
              <a:t>Click to edit Master text styles</a:t>
            </a:r>
          </a:p>
          <a:p>
            <a:pPr marL="182880" marR="0" lvl="1" indent="-182880" algn="l" defTabSz="457200" rtl="0" eaLnBrk="1" fontAlgn="auto" latinLnBrk="0" hangingPunct="1">
              <a:lnSpc>
                <a:spcPct val="100000"/>
              </a:lnSpc>
              <a:spcBef>
                <a:spcPts val="500"/>
              </a:spcBef>
              <a:spcAft>
                <a:spcPts val="0"/>
              </a:spcAft>
              <a:buClrTx/>
              <a:buSzTx/>
              <a:buFont typeface="Arial"/>
              <a:buChar char="•"/>
              <a:tabLst/>
              <a:defRPr/>
            </a:pPr>
            <a:r>
              <a:rPr lang="en-US" dirty="0" smtClean="0"/>
              <a:t>Second level. Level 2 Body text can be Regular or Bold. Level 2 Body text can be Regular or Bold. </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5"/>
          <p:cNvSpPr>
            <a:spLocks noGrp="1"/>
          </p:cNvSpPr>
          <p:nvPr>
            <p:ph sz="quarter" idx="13"/>
          </p:nvPr>
        </p:nvSpPr>
        <p:spPr>
          <a:xfrm>
            <a:off x="314324" y="5606722"/>
            <a:ext cx="8503920" cy="385298"/>
          </a:xfrm>
        </p:spPr>
        <p:txBody>
          <a:bodyPr vert="horz" lIns="0" tIns="0" rIns="0" bIns="0" rtlCol="0" anchor="b">
            <a:noAutofit/>
          </a:bodyPr>
          <a:lstStyle>
            <a:lvl1pPr>
              <a:defRPr lang="en-US" sz="950" b="0" i="0" dirty="0" smtClean="0">
                <a:solidFill>
                  <a:schemeClr val="tx1"/>
                </a:solidFill>
                <a:latin typeface="Arial Regular" charset="0"/>
                <a:cs typeface="Arial Regular" charset="0"/>
              </a:defRPr>
            </a:lvl1pPr>
            <a:lvl2pPr>
              <a:defRPr lang="en-US" sz="950" b="0" i="0" dirty="0" smtClean="0">
                <a:solidFill>
                  <a:schemeClr val="tx1"/>
                </a:solidFill>
                <a:latin typeface="Arial Regular" charset="0"/>
                <a:cs typeface="Arial Regular" charset="0"/>
              </a:defRPr>
            </a:lvl2pPr>
            <a:lvl3pPr>
              <a:defRPr lang="en-US" sz="950" b="0" i="0" dirty="0" smtClean="0">
                <a:solidFill>
                  <a:schemeClr val="tx1"/>
                </a:solidFill>
                <a:latin typeface="Arial Regular" charset="0"/>
                <a:cs typeface="Arial Regular" charset="0"/>
              </a:defRPr>
            </a:lvl3pPr>
            <a:lvl4pPr>
              <a:defRPr lang="en-US" sz="950" b="0" i="0" dirty="0" smtClean="0">
                <a:solidFill>
                  <a:schemeClr val="tx1"/>
                </a:solidFill>
                <a:latin typeface="Arial Regular" charset="0"/>
                <a:ea typeface="Arial Regular" charset="0"/>
                <a:cs typeface="Arial Regular" charset="0"/>
              </a:defRPr>
            </a:lvl4pPr>
            <a:lvl5pPr>
              <a:defRPr lang="en-US" sz="950" b="0" i="0" dirty="0">
                <a:solidFill>
                  <a:schemeClr val="tx1"/>
                </a:solidFill>
                <a:latin typeface="Arial Regular" charset="0"/>
                <a:ea typeface="Arial Regular" charset="0"/>
                <a:cs typeface="Arial Regular" charset="0"/>
              </a:defRPr>
            </a:lvl5pPr>
          </a:lstStyle>
          <a:p>
            <a:pPr lvl="0"/>
            <a:r>
              <a:rPr lang="en-US" dirty="0" smtClean="0"/>
              <a:t>Click to edit Master text styles</a:t>
            </a:r>
          </a:p>
          <a:p>
            <a:pPr lvl="1"/>
            <a:r>
              <a:rPr lang="en-US" dirty="0" smtClean="0"/>
              <a:t>Second level. Level 2 Body text can be Regular or Bold. Level 2 Body text can be Regular or Bold. </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9"/>
          <p:cNvSpPr>
            <a:spLocks noGrp="1"/>
          </p:cNvSpPr>
          <p:nvPr>
            <p:ph type="body" sz="quarter" idx="14" hasCustomPrompt="1"/>
          </p:nvPr>
        </p:nvSpPr>
        <p:spPr>
          <a:xfrm>
            <a:off x="314324" y="747521"/>
            <a:ext cx="8122409" cy="440834"/>
          </a:xfrm>
        </p:spPr>
        <p:txBody>
          <a:bodyPr lIns="0" tIns="0" rIns="0" bIns="0"/>
          <a:lstStyle>
            <a:lvl1pPr>
              <a:defRPr sz="1900" b="0">
                <a:solidFill>
                  <a:schemeClr val="tx1"/>
                </a:solidFill>
              </a:defRPr>
            </a:lvl1pPr>
          </a:lstStyle>
          <a:p>
            <a:pPr lvl="0"/>
            <a:r>
              <a:rPr lang="en-US" dirty="0" smtClean="0"/>
              <a:t>Subtitle</a:t>
            </a:r>
            <a:endParaRPr lang="en-US" dirty="0"/>
          </a:p>
        </p:txBody>
      </p:sp>
    </p:spTree>
    <p:extLst>
      <p:ext uri="{BB962C8B-B14F-4D97-AF65-F5344CB8AC3E}">
        <p14:creationId xmlns:p14="http://schemas.microsoft.com/office/powerpoint/2010/main" val="308891206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hart wShort copy &amp; Sourc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dirty="0">
              <a:solidFill>
                <a:prstClr val="white">
                  <a:lumMod val="50000"/>
                </a:prstClr>
              </a:solidFill>
            </a:endParaRPr>
          </a:p>
        </p:txBody>
      </p:sp>
      <p:sp>
        <p:nvSpPr>
          <p:cNvPr id="4" name="Slide Number Placeholder 3"/>
          <p:cNvSpPr>
            <a:spLocks noGrp="1"/>
          </p:cNvSpPr>
          <p:nvPr>
            <p:ph type="sldNum" sz="quarter" idx="11"/>
          </p:nvPr>
        </p:nvSpPr>
        <p:spPr/>
        <p:txBody>
          <a:bodyPr/>
          <a:lstStyle/>
          <a:p>
            <a:fld id="{BDDC3DCF-E0A7-DA4A-BC2C-1EC3743A297B}" type="slidenum">
              <a:rPr lang="en-US" smtClean="0"/>
              <a:pPr/>
              <a:t>‹#›</a:t>
            </a:fld>
            <a:endParaRPr lang="en-US" dirty="0"/>
          </a:p>
        </p:txBody>
      </p:sp>
      <p:sp>
        <p:nvSpPr>
          <p:cNvPr id="6" name="Content Placeholder 5"/>
          <p:cNvSpPr>
            <a:spLocks noGrp="1"/>
          </p:cNvSpPr>
          <p:nvPr>
            <p:ph sz="quarter" idx="12"/>
          </p:nvPr>
        </p:nvSpPr>
        <p:spPr>
          <a:xfrm>
            <a:off x="317350" y="1144741"/>
            <a:ext cx="8490099" cy="565571"/>
          </a:xfrm>
        </p:spPr>
        <p:txBody>
          <a:bodyPr/>
          <a:lstStyle>
            <a:lvl1pPr>
              <a:defRPr sz="1400" b="0" i="0">
                <a:solidFill>
                  <a:srgbClr val="7F7F7F"/>
                </a:solidFill>
                <a:latin typeface="Arial Regular" charset="0"/>
                <a:cs typeface="Arial Regular" charset="0"/>
              </a:defRPr>
            </a:lvl1pPr>
            <a:lvl2pPr>
              <a:defRPr>
                <a:latin typeface="Akkurat Pro"/>
                <a:cs typeface="Akkurat Pro"/>
              </a:defRPr>
            </a:lvl2pPr>
          </a:lstStyle>
          <a:p>
            <a:pPr lvl="0"/>
            <a:r>
              <a:rPr lang="en-US" dirty="0" smtClean="0"/>
              <a:t>Click to edit Master text styles</a:t>
            </a:r>
            <a:endParaRPr lang="en-US" dirty="0"/>
          </a:p>
        </p:txBody>
      </p:sp>
      <p:sp>
        <p:nvSpPr>
          <p:cNvPr id="8" name="Picture Placeholder 7"/>
          <p:cNvSpPr>
            <a:spLocks noGrp="1"/>
          </p:cNvSpPr>
          <p:nvPr>
            <p:ph type="pic" sz="quarter" idx="14"/>
          </p:nvPr>
        </p:nvSpPr>
        <p:spPr>
          <a:xfrm>
            <a:off x="317500" y="1914528"/>
            <a:ext cx="8504238" cy="3822676"/>
          </a:xfrm>
        </p:spPr>
        <p:txBody>
          <a:bodyPr anchor="ctr"/>
          <a:lstStyle>
            <a:lvl1pPr algn="ctr">
              <a:defRPr/>
            </a:lvl1pPr>
          </a:lstStyle>
          <a:p>
            <a:endParaRPr lang="en-US" dirty="0"/>
          </a:p>
        </p:txBody>
      </p:sp>
      <p:sp>
        <p:nvSpPr>
          <p:cNvPr id="14" name="Text Placeholder 13"/>
          <p:cNvSpPr>
            <a:spLocks noGrp="1"/>
          </p:cNvSpPr>
          <p:nvPr>
            <p:ph type="body" sz="quarter" idx="18"/>
          </p:nvPr>
        </p:nvSpPr>
        <p:spPr>
          <a:xfrm>
            <a:off x="320675" y="5839310"/>
            <a:ext cx="8500220" cy="148584"/>
          </a:xfrm>
        </p:spPr>
        <p:txBody>
          <a:bodyPr anchor="b"/>
          <a:lstStyle>
            <a:lvl1pPr>
              <a:defRPr sz="950" b="0" i="0">
                <a:solidFill>
                  <a:schemeClr val="tx1"/>
                </a:solidFill>
                <a:latin typeface="Arial Narrow"/>
                <a:cs typeface="Arial Narrow"/>
              </a:defRPr>
            </a:lvl1pPr>
            <a:lvl2pPr>
              <a:defRPr sz="950" b="0" i="0">
                <a:solidFill>
                  <a:schemeClr val="tx1"/>
                </a:solidFill>
                <a:latin typeface="Arial Narrow"/>
                <a:cs typeface="Arial Narrow"/>
              </a:defRPr>
            </a:lvl2pPr>
            <a:lvl3pPr>
              <a:defRPr sz="950" b="0" i="0">
                <a:solidFill>
                  <a:schemeClr val="tx1"/>
                </a:solidFill>
                <a:latin typeface="Arial Narrow"/>
                <a:cs typeface="Arial Narrow"/>
              </a:defRPr>
            </a:lvl3pPr>
            <a:lvl4pPr>
              <a:defRPr sz="800">
                <a:solidFill>
                  <a:srgbClr val="7F7F7F"/>
                </a:solidFill>
              </a:defRPr>
            </a:lvl4pPr>
            <a:lvl5pPr>
              <a:defRPr sz="800">
                <a:solidFill>
                  <a:srgbClr val="7F7F7F"/>
                </a:solidFill>
              </a:defRPr>
            </a:lvl5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
        <p:nvSpPr>
          <p:cNvPr id="13" name="Text Placeholder 9"/>
          <p:cNvSpPr>
            <a:spLocks noGrp="1"/>
          </p:cNvSpPr>
          <p:nvPr>
            <p:ph type="body" sz="quarter" idx="19" hasCustomPrompt="1"/>
          </p:nvPr>
        </p:nvSpPr>
        <p:spPr>
          <a:xfrm>
            <a:off x="314324" y="747521"/>
            <a:ext cx="8122409" cy="440834"/>
          </a:xfrm>
        </p:spPr>
        <p:txBody>
          <a:bodyPr lIns="0" tIns="0" rIns="0" bIns="0"/>
          <a:lstStyle>
            <a:lvl1pPr>
              <a:defRPr sz="1900" b="0">
                <a:solidFill>
                  <a:schemeClr val="tx1"/>
                </a:solidFill>
              </a:defRPr>
            </a:lvl1pPr>
          </a:lstStyle>
          <a:p>
            <a:pPr lvl="0"/>
            <a:r>
              <a:rPr lang="en-US" dirty="0" smtClean="0"/>
              <a:t>Subtitle</a:t>
            </a:r>
            <a:endParaRPr lang="en-US" dirty="0"/>
          </a:p>
        </p:txBody>
      </p:sp>
    </p:spTree>
    <p:extLst>
      <p:ext uri="{BB962C8B-B14F-4D97-AF65-F5344CB8AC3E}">
        <p14:creationId xmlns:p14="http://schemas.microsoft.com/office/powerpoint/2010/main" val="227400998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ver white plain">
    <p:spTree>
      <p:nvGrpSpPr>
        <p:cNvPr id="1" name=""/>
        <p:cNvGrpSpPr/>
        <p:nvPr/>
      </p:nvGrpSpPr>
      <p:grpSpPr>
        <a:xfrm>
          <a:off x="0" y="0"/>
          <a:ext cx="0" cy="0"/>
          <a:chOff x="0" y="0"/>
          <a:chExt cx="0" cy="0"/>
        </a:xfrm>
      </p:grpSpPr>
      <p:pic>
        <p:nvPicPr>
          <p:cNvPr id="25" name="Indices"/>
          <p:cNvPicPr>
            <a:picLocks noChangeAspect="1"/>
          </p:cNvPicPr>
          <p:nvPr userDrawn="1"/>
        </p:nvPicPr>
        <p:blipFill>
          <a:blip r:embed="rId2"/>
          <a:stretch>
            <a:fillRect/>
          </a:stretch>
        </p:blipFill>
        <p:spPr>
          <a:xfrm>
            <a:off x="127903" y="5572875"/>
            <a:ext cx="2233534" cy="1109205"/>
          </a:xfrm>
          <a:prstGeom prst="rect">
            <a:avLst/>
          </a:prstGeom>
        </p:spPr>
      </p:pic>
      <p:sp>
        <p:nvSpPr>
          <p:cNvPr id="2" name="Title 1"/>
          <p:cNvSpPr>
            <a:spLocks noGrp="1"/>
          </p:cNvSpPr>
          <p:nvPr>
            <p:ph type="ctrTitle" hasCustomPrompt="1"/>
          </p:nvPr>
        </p:nvSpPr>
        <p:spPr>
          <a:xfrm>
            <a:off x="310896" y="143621"/>
            <a:ext cx="5423647" cy="2576289"/>
          </a:xfrm>
        </p:spPr>
        <p:txBody>
          <a:bodyPr tIns="0" rIns="0" anchor="t">
            <a:noAutofit/>
          </a:bodyPr>
          <a:lstStyle>
            <a:lvl1pPr algn="l">
              <a:defRPr sz="4400" b="1" baseline="0"/>
            </a:lvl1pPr>
          </a:lstStyle>
          <a:p>
            <a:r>
              <a:rPr lang="en-US" dirty="0"/>
              <a:t>Click to insert Presentation Title</a:t>
            </a:r>
          </a:p>
        </p:txBody>
      </p:sp>
      <p:sp>
        <p:nvSpPr>
          <p:cNvPr id="3" name="Subtitle 2"/>
          <p:cNvSpPr>
            <a:spLocks noGrp="1"/>
          </p:cNvSpPr>
          <p:nvPr>
            <p:ph type="subTitle" idx="1" hasCustomPrompt="1"/>
          </p:nvPr>
        </p:nvSpPr>
        <p:spPr>
          <a:xfrm>
            <a:off x="310896" y="2719910"/>
            <a:ext cx="5405717" cy="1181195"/>
          </a:xfrm>
        </p:spPr>
        <p:txBody>
          <a:bodyPr/>
          <a:lstStyle>
            <a:lvl1pPr marL="0" indent="0" algn="l">
              <a:spcBef>
                <a:spcPts val="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subtitle</a:t>
            </a:r>
          </a:p>
        </p:txBody>
      </p:sp>
      <p:sp>
        <p:nvSpPr>
          <p:cNvPr id="15" name="Text Placeholder 5"/>
          <p:cNvSpPr>
            <a:spLocks noGrp="1"/>
          </p:cNvSpPr>
          <p:nvPr>
            <p:ph type="body" sz="quarter" idx="10" hasCustomPrompt="1"/>
          </p:nvPr>
        </p:nvSpPr>
        <p:spPr>
          <a:xfrm>
            <a:off x="6463553" y="152584"/>
            <a:ext cx="2377440" cy="896287"/>
          </a:xfrm>
        </p:spPr>
        <p:txBody>
          <a:bodyPr>
            <a:noAutofit/>
          </a:bodyPr>
          <a:lstStyle>
            <a:lvl1pPr marL="0" indent="0">
              <a:spcBef>
                <a:spcPts val="300"/>
              </a:spcBef>
              <a:spcAft>
                <a:spcPts val="0"/>
              </a:spcAft>
              <a:buNone/>
              <a:defRPr sz="1100" b="1" baseline="0"/>
            </a:lvl1pPr>
          </a:lstStyle>
          <a:p>
            <a:pPr lvl="0"/>
            <a:r>
              <a:rPr lang="en-US" dirty="0"/>
              <a:t>Alternative 2: Click to insert Presenter Name(s)</a:t>
            </a:r>
            <a:br>
              <a:rPr lang="en-US" dirty="0"/>
            </a:br>
            <a:r>
              <a:rPr lang="en-US" dirty="0"/>
              <a:t>Job Title</a:t>
            </a:r>
            <a:br>
              <a:rPr lang="en-US" dirty="0"/>
            </a:br>
            <a:r>
              <a:rPr lang="en-US" dirty="0"/>
              <a:t>Department / Sector</a:t>
            </a:r>
          </a:p>
        </p:txBody>
      </p:sp>
      <p:sp>
        <p:nvSpPr>
          <p:cNvPr id="16" name="Text Placeholder 5"/>
          <p:cNvSpPr>
            <a:spLocks noGrp="1"/>
          </p:cNvSpPr>
          <p:nvPr>
            <p:ph type="body" sz="quarter" idx="11" hasCustomPrompt="1"/>
          </p:nvPr>
        </p:nvSpPr>
        <p:spPr>
          <a:xfrm>
            <a:off x="6463553" y="1111722"/>
            <a:ext cx="2377440" cy="259884"/>
          </a:xfrm>
        </p:spPr>
        <p:txBody>
          <a:bodyPr>
            <a:noAutofit/>
          </a:bodyPr>
          <a:lstStyle>
            <a:lvl1pPr marL="0" indent="0">
              <a:buNone/>
              <a:defRPr sz="1050" b="0"/>
            </a:lvl1pPr>
          </a:lstStyle>
          <a:p>
            <a:pPr lvl="0"/>
            <a:r>
              <a:rPr lang="en-US" dirty="0"/>
              <a:t>Click to insert date</a:t>
            </a:r>
          </a:p>
        </p:txBody>
      </p:sp>
      <p:sp>
        <p:nvSpPr>
          <p:cNvPr id="13" name="Rectangle 12"/>
          <p:cNvSpPr/>
          <p:nvPr userDrawn="1"/>
        </p:nvSpPr>
        <p:spPr>
          <a:xfrm>
            <a:off x="0" y="6879917"/>
            <a:ext cx="9153939" cy="3677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err="1">
              <a:solidFill>
                <a:prstClr val="black"/>
              </a:solidFill>
            </a:endParaRPr>
          </a:p>
        </p:txBody>
      </p:sp>
      <p:sp>
        <p:nvSpPr>
          <p:cNvPr id="36" name="Rectangle 35"/>
          <p:cNvSpPr/>
          <p:nvPr userDrawn="1"/>
        </p:nvSpPr>
        <p:spPr>
          <a:xfrm>
            <a:off x="9215268" y="-4042"/>
            <a:ext cx="1039685" cy="295152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eaLnBrk="1" fontAlgn="auto" hangingPunct="1">
              <a:spcBef>
                <a:spcPts val="0"/>
              </a:spcBef>
              <a:spcAft>
                <a:spcPts val="0"/>
              </a:spcAft>
            </a:pPr>
            <a:r>
              <a:rPr lang="en-US" sz="1000" b="1" dirty="0">
                <a:solidFill>
                  <a:prstClr val="black"/>
                </a:solidFill>
              </a:rPr>
              <a:t>Cover</a:t>
            </a:r>
          </a:p>
          <a:p>
            <a:pPr eaLnBrk="1" fontAlgn="auto" hangingPunct="1">
              <a:spcBef>
                <a:spcPts val="0"/>
              </a:spcBef>
              <a:spcAft>
                <a:spcPts val="0"/>
              </a:spcAft>
            </a:pPr>
            <a:r>
              <a:rPr lang="en-US" sz="1000" dirty="0">
                <a:solidFill>
                  <a:prstClr val="black"/>
                </a:solidFill>
              </a:rPr>
              <a:t>Do not change the size of the title. Keep the title short and use the subtitle area for longer descriptions if needed. </a:t>
            </a:r>
          </a:p>
          <a:p>
            <a:pPr eaLnBrk="1" fontAlgn="auto" hangingPunct="1">
              <a:spcBef>
                <a:spcPts val="0"/>
              </a:spcBef>
              <a:spcAft>
                <a:spcPts val="0"/>
              </a:spcAft>
            </a:pPr>
            <a:endParaRPr lang="en-US" sz="1000" dirty="0">
              <a:solidFill>
                <a:prstClr val="black"/>
              </a:solidFill>
            </a:endParaRPr>
          </a:p>
          <a:p>
            <a:pPr eaLnBrk="1" fontAlgn="auto" hangingPunct="1">
              <a:spcBef>
                <a:spcPts val="0"/>
              </a:spcBef>
              <a:spcAft>
                <a:spcPts val="0"/>
              </a:spcAft>
            </a:pPr>
            <a:r>
              <a:rPr lang="en-US" sz="1000" dirty="0">
                <a:solidFill>
                  <a:prstClr val="black"/>
                </a:solidFill>
              </a:rPr>
              <a:t>Choose where to add presenter name(s) – upper right corner and under title/ subtitle. Remove unused placeholders. </a:t>
            </a:r>
          </a:p>
        </p:txBody>
      </p:sp>
      <p:sp>
        <p:nvSpPr>
          <p:cNvPr id="19" name="Text Placeholder 5"/>
          <p:cNvSpPr>
            <a:spLocks noGrp="1"/>
          </p:cNvSpPr>
          <p:nvPr>
            <p:ph type="body" sz="quarter" idx="12" hasCustomPrompt="1"/>
          </p:nvPr>
        </p:nvSpPr>
        <p:spPr>
          <a:xfrm>
            <a:off x="4572000" y="5762824"/>
            <a:ext cx="4267200" cy="739505"/>
          </a:xfrm>
        </p:spPr>
        <p:txBody>
          <a:bodyPr tIns="0" rIns="0" bIns="0">
            <a:noAutofit/>
          </a:bodyPr>
          <a:lstStyle>
            <a:lvl1pPr marL="0" indent="0" algn="r">
              <a:buNone/>
              <a:defRPr sz="900" b="0">
                <a:solidFill>
                  <a:schemeClr val="bg1">
                    <a:lumMod val="50000"/>
                  </a:schemeClr>
                </a:solidFill>
                <a:latin typeface="Arial Narrow" panose="020B0606020202030204" pitchFamily="34" charset="0"/>
              </a:defRPr>
            </a:lvl1pPr>
          </a:lstStyle>
          <a:p>
            <a:pPr lvl="0"/>
            <a:r>
              <a:rPr lang="en-US" dirty="0"/>
              <a:t>Click to insert disclaimer paragraph</a:t>
            </a:r>
          </a:p>
        </p:txBody>
      </p:sp>
      <p:sp>
        <p:nvSpPr>
          <p:cNvPr id="20" name="Text Placeholder 5"/>
          <p:cNvSpPr>
            <a:spLocks noGrp="1"/>
          </p:cNvSpPr>
          <p:nvPr>
            <p:ph type="body" sz="quarter" idx="13" hasCustomPrompt="1"/>
          </p:nvPr>
        </p:nvSpPr>
        <p:spPr>
          <a:xfrm>
            <a:off x="310896" y="4196049"/>
            <a:ext cx="5423647" cy="777168"/>
          </a:xfrm>
        </p:spPr>
        <p:txBody>
          <a:bodyPr>
            <a:noAutofit/>
          </a:bodyPr>
          <a:lstStyle>
            <a:lvl1pPr marL="0" indent="0">
              <a:spcBef>
                <a:spcPts val="300"/>
              </a:spcBef>
              <a:spcAft>
                <a:spcPts val="0"/>
              </a:spcAft>
              <a:buNone/>
              <a:defRPr sz="1100" b="1" baseline="0"/>
            </a:lvl1pPr>
          </a:lstStyle>
          <a:p>
            <a:pPr lvl="0"/>
            <a:r>
              <a:rPr lang="en-US" dirty="0"/>
              <a:t>Alternative 1: Click to insert Presenter Name(s)</a:t>
            </a:r>
            <a:br>
              <a:rPr lang="en-US" dirty="0"/>
            </a:br>
            <a:r>
              <a:rPr lang="en-US" dirty="0"/>
              <a:t>Job Title</a:t>
            </a:r>
            <a:br>
              <a:rPr lang="en-US" dirty="0"/>
            </a:br>
            <a:r>
              <a:rPr lang="en-US" dirty="0"/>
              <a:t>Department / Sector</a:t>
            </a:r>
          </a:p>
        </p:txBody>
      </p:sp>
      <p:sp>
        <p:nvSpPr>
          <p:cNvPr id="21" name="Text Placeholder 5"/>
          <p:cNvSpPr>
            <a:spLocks noGrp="1"/>
          </p:cNvSpPr>
          <p:nvPr>
            <p:ph type="body" sz="quarter" idx="14" hasCustomPrompt="1"/>
          </p:nvPr>
        </p:nvSpPr>
        <p:spPr>
          <a:xfrm>
            <a:off x="310896" y="5024553"/>
            <a:ext cx="2377440" cy="259884"/>
          </a:xfrm>
        </p:spPr>
        <p:txBody>
          <a:bodyPr>
            <a:noAutofit/>
          </a:bodyPr>
          <a:lstStyle>
            <a:lvl1pPr marL="0" indent="0">
              <a:buNone/>
              <a:defRPr sz="1050" b="0"/>
            </a:lvl1pPr>
          </a:lstStyle>
          <a:p>
            <a:pPr lvl="0"/>
            <a:r>
              <a:rPr lang="en-US" dirty="0"/>
              <a:t>Click to insert date</a:t>
            </a:r>
          </a:p>
        </p:txBody>
      </p:sp>
      <p:grpSp>
        <p:nvGrpSpPr>
          <p:cNvPr id="26" name="Group 25"/>
          <p:cNvGrpSpPr/>
          <p:nvPr userDrawn="1"/>
        </p:nvGrpSpPr>
        <p:grpSpPr>
          <a:xfrm>
            <a:off x="9215268" y="3023356"/>
            <a:ext cx="1039685" cy="1481802"/>
            <a:chOff x="9215268" y="3023356"/>
            <a:chExt cx="1039685" cy="1481802"/>
          </a:xfrm>
        </p:grpSpPr>
        <p:sp>
          <p:nvSpPr>
            <p:cNvPr id="27" name="Rectangle 26"/>
            <p:cNvSpPr/>
            <p:nvPr userDrawn="1"/>
          </p:nvSpPr>
          <p:spPr>
            <a:xfrm>
              <a:off x="9215268" y="3023356"/>
              <a:ext cx="1039685" cy="14818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eaLnBrk="1" fontAlgn="auto" hangingPunct="1">
                <a:spcBef>
                  <a:spcPts val="0"/>
                </a:spcBef>
                <a:spcAft>
                  <a:spcPts val="0"/>
                </a:spcAft>
              </a:pPr>
              <a:r>
                <a:rPr lang="en-US" sz="1000" dirty="0">
                  <a:solidFill>
                    <a:prstClr val="black"/>
                  </a:solidFill>
                </a:rPr>
                <a:t>Only use </a:t>
              </a:r>
              <a:r>
                <a:rPr lang="en-US" sz="1000" dirty="0">
                  <a:solidFill>
                    <a:srgbClr val="D6002A"/>
                  </a:solidFill>
                </a:rPr>
                <a:t>S&amp;P Global Red </a:t>
              </a:r>
              <a:r>
                <a:rPr lang="en-US" sz="1000" dirty="0">
                  <a:solidFill>
                    <a:prstClr val="black"/>
                  </a:solidFill>
                </a:rPr>
                <a:t>for key text high-lights, not shapes or charts. </a:t>
              </a:r>
              <a:br>
                <a:rPr lang="en-US" sz="1000" dirty="0">
                  <a:solidFill>
                    <a:prstClr val="black"/>
                  </a:solidFill>
                </a:rPr>
              </a:br>
              <a:r>
                <a:rPr lang="en-US" sz="1000" dirty="0">
                  <a:solidFill>
                    <a:prstClr val="black"/>
                  </a:solidFill>
                </a:rPr>
                <a:t>It’s available in the custom color palette. </a:t>
              </a:r>
            </a:p>
          </p:txBody>
        </p:sp>
        <p:sp>
          <p:nvSpPr>
            <p:cNvPr id="28" name="Rectangle 27"/>
            <p:cNvSpPr/>
            <p:nvPr userDrawn="1"/>
          </p:nvSpPr>
          <p:spPr>
            <a:xfrm>
              <a:off x="9264542" y="4329961"/>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err="1">
                <a:solidFill>
                  <a:prstClr val="black"/>
                </a:solidFill>
              </a:endParaRPr>
            </a:p>
          </p:txBody>
        </p:sp>
      </p:grpSp>
    </p:spTree>
    <p:extLst>
      <p:ext uri="{BB962C8B-B14F-4D97-AF65-F5344CB8AC3E}">
        <p14:creationId xmlns:p14="http://schemas.microsoft.com/office/powerpoint/2010/main" val="14787418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over black plain">
    <p:bg>
      <p:bgRef idx="1001">
        <a:schemeClr val="bg1"/>
      </p:bgRef>
    </p:bg>
    <p:spTree>
      <p:nvGrpSpPr>
        <p:cNvPr id="1" name=""/>
        <p:cNvGrpSpPr/>
        <p:nvPr/>
      </p:nvGrpSpPr>
      <p:grpSpPr>
        <a:xfrm>
          <a:off x="0" y="0"/>
          <a:ext cx="0" cy="0"/>
          <a:chOff x="0" y="0"/>
          <a:chExt cx="0" cy="0"/>
        </a:xfrm>
      </p:grpSpPr>
      <p:pic>
        <p:nvPicPr>
          <p:cNvPr id="26" name="Indices"/>
          <p:cNvPicPr>
            <a:picLocks noChangeAspect="1"/>
          </p:cNvPicPr>
          <p:nvPr userDrawn="1"/>
        </p:nvPicPr>
        <p:blipFill>
          <a:blip r:embed="rId2"/>
          <a:stretch>
            <a:fillRect/>
          </a:stretch>
        </p:blipFill>
        <p:spPr>
          <a:xfrm>
            <a:off x="136331" y="5574707"/>
            <a:ext cx="2231136" cy="1108013"/>
          </a:xfrm>
          <a:prstGeom prst="rect">
            <a:avLst/>
          </a:prstGeom>
        </p:spPr>
      </p:pic>
      <p:sp>
        <p:nvSpPr>
          <p:cNvPr id="2" name="Title 1"/>
          <p:cNvSpPr>
            <a:spLocks noGrp="1"/>
          </p:cNvSpPr>
          <p:nvPr>
            <p:ph type="ctrTitle" hasCustomPrompt="1"/>
          </p:nvPr>
        </p:nvSpPr>
        <p:spPr>
          <a:xfrm>
            <a:off x="310896" y="146304"/>
            <a:ext cx="5404104" cy="2578608"/>
          </a:xfrm>
        </p:spPr>
        <p:txBody>
          <a:bodyPr tIns="0" anchor="t">
            <a:noAutofit/>
          </a:bodyPr>
          <a:lstStyle>
            <a:lvl1pPr algn="l">
              <a:defRPr sz="4400" b="1" baseline="0"/>
            </a:lvl1pPr>
          </a:lstStyle>
          <a:p>
            <a:r>
              <a:rPr lang="en-US" dirty="0"/>
              <a:t>Click to insert Presentation Title</a:t>
            </a:r>
          </a:p>
        </p:txBody>
      </p:sp>
      <p:sp>
        <p:nvSpPr>
          <p:cNvPr id="3" name="Subtitle 2"/>
          <p:cNvSpPr>
            <a:spLocks noGrp="1"/>
          </p:cNvSpPr>
          <p:nvPr>
            <p:ph type="subTitle" idx="1" hasCustomPrompt="1"/>
          </p:nvPr>
        </p:nvSpPr>
        <p:spPr>
          <a:xfrm>
            <a:off x="310896" y="2743200"/>
            <a:ext cx="5404104" cy="1179576"/>
          </a:xfrm>
        </p:spPr>
        <p:txBody>
          <a:bodyPr/>
          <a:lstStyle>
            <a:lvl1pPr marL="0" indent="0" algn="l">
              <a:spcBef>
                <a:spcPts val="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subtitle</a:t>
            </a:r>
          </a:p>
        </p:txBody>
      </p:sp>
      <p:sp>
        <p:nvSpPr>
          <p:cNvPr id="7" name="Text Placeholder 5"/>
          <p:cNvSpPr>
            <a:spLocks noGrp="1"/>
          </p:cNvSpPr>
          <p:nvPr>
            <p:ph type="body" sz="quarter" idx="11" hasCustomPrompt="1"/>
          </p:nvPr>
        </p:nvSpPr>
        <p:spPr>
          <a:xfrm>
            <a:off x="6463553" y="1111722"/>
            <a:ext cx="2377440" cy="259884"/>
          </a:xfrm>
        </p:spPr>
        <p:txBody>
          <a:bodyPr>
            <a:noAutofit/>
          </a:bodyPr>
          <a:lstStyle>
            <a:lvl1pPr marL="0" indent="0">
              <a:buNone/>
              <a:defRPr sz="1050" b="0"/>
            </a:lvl1pPr>
          </a:lstStyle>
          <a:p>
            <a:pPr lvl="0"/>
            <a:r>
              <a:rPr lang="en-US" dirty="0"/>
              <a:t>Click to insert date</a:t>
            </a:r>
          </a:p>
        </p:txBody>
      </p:sp>
      <p:sp>
        <p:nvSpPr>
          <p:cNvPr id="13" name="Text Placeholder 5"/>
          <p:cNvSpPr>
            <a:spLocks noGrp="1"/>
          </p:cNvSpPr>
          <p:nvPr>
            <p:ph type="body" sz="quarter" idx="10" hasCustomPrompt="1"/>
          </p:nvPr>
        </p:nvSpPr>
        <p:spPr>
          <a:xfrm>
            <a:off x="6463553" y="152584"/>
            <a:ext cx="2377440" cy="896287"/>
          </a:xfrm>
        </p:spPr>
        <p:txBody>
          <a:bodyPr>
            <a:noAutofit/>
          </a:bodyPr>
          <a:lstStyle>
            <a:lvl1pPr marL="0" indent="0">
              <a:spcBef>
                <a:spcPts val="300"/>
              </a:spcBef>
              <a:spcAft>
                <a:spcPts val="0"/>
              </a:spcAft>
              <a:buNone/>
              <a:defRPr sz="1100" b="1" baseline="0"/>
            </a:lvl1pPr>
          </a:lstStyle>
          <a:p>
            <a:pPr lvl="0"/>
            <a:r>
              <a:rPr lang="en-US" dirty="0"/>
              <a:t>Alternative 2: Click to insert Presenter Name(s)</a:t>
            </a:r>
            <a:br>
              <a:rPr lang="en-US" dirty="0"/>
            </a:br>
            <a:r>
              <a:rPr lang="en-US" dirty="0"/>
              <a:t>Job Title</a:t>
            </a:r>
            <a:br>
              <a:rPr lang="en-US" dirty="0"/>
            </a:br>
            <a:r>
              <a:rPr lang="en-US" dirty="0"/>
              <a:t>Department / Sector</a:t>
            </a:r>
          </a:p>
        </p:txBody>
      </p:sp>
      <p:sp>
        <p:nvSpPr>
          <p:cNvPr id="9" name="Rectangle 8"/>
          <p:cNvSpPr/>
          <p:nvPr userDrawn="1"/>
        </p:nvSpPr>
        <p:spPr>
          <a:xfrm>
            <a:off x="9215268" y="-4043"/>
            <a:ext cx="1039685" cy="29515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eaLnBrk="1" fontAlgn="auto" hangingPunct="1">
              <a:spcBef>
                <a:spcPts val="0"/>
              </a:spcBef>
              <a:spcAft>
                <a:spcPts val="0"/>
              </a:spcAft>
            </a:pPr>
            <a:r>
              <a:rPr lang="en-US" sz="1000" b="1" dirty="0">
                <a:solidFill>
                  <a:prstClr val="black"/>
                </a:solidFill>
              </a:rPr>
              <a:t>Cover</a:t>
            </a:r>
          </a:p>
          <a:p>
            <a:pPr eaLnBrk="1" fontAlgn="auto" hangingPunct="1">
              <a:spcBef>
                <a:spcPts val="0"/>
              </a:spcBef>
              <a:spcAft>
                <a:spcPts val="0"/>
              </a:spcAft>
            </a:pPr>
            <a:r>
              <a:rPr lang="en-US" sz="1000" dirty="0">
                <a:solidFill>
                  <a:prstClr val="black"/>
                </a:solidFill>
              </a:rPr>
              <a:t>Do not change the size of the title. Keep the title short and use the subtitle area for longer descriptions if needed. </a:t>
            </a:r>
          </a:p>
          <a:p>
            <a:pPr eaLnBrk="1" fontAlgn="auto" hangingPunct="1">
              <a:spcBef>
                <a:spcPts val="0"/>
              </a:spcBef>
              <a:spcAft>
                <a:spcPts val="0"/>
              </a:spcAft>
            </a:pPr>
            <a:endParaRPr lang="en-US" sz="1000" dirty="0">
              <a:solidFill>
                <a:prstClr val="black"/>
              </a:solidFill>
            </a:endParaRPr>
          </a:p>
          <a:p>
            <a:pPr eaLnBrk="1" fontAlgn="auto" hangingPunct="1">
              <a:spcBef>
                <a:spcPts val="0"/>
              </a:spcBef>
              <a:spcAft>
                <a:spcPts val="0"/>
              </a:spcAft>
              <a:defRPr/>
            </a:pPr>
            <a:r>
              <a:rPr lang="en-US" sz="1000" dirty="0">
                <a:solidFill>
                  <a:prstClr val="black"/>
                </a:solidFill>
              </a:rPr>
              <a:t>Choose where to add presenter name(s) – upper right corner and under title/ subtitle. Remove unused placeholders. </a:t>
            </a:r>
          </a:p>
          <a:p>
            <a:pPr eaLnBrk="1" fontAlgn="auto" hangingPunct="1">
              <a:spcBef>
                <a:spcPts val="0"/>
              </a:spcBef>
              <a:spcAft>
                <a:spcPts val="0"/>
              </a:spcAft>
            </a:pPr>
            <a:endParaRPr lang="en-US" sz="1000" dirty="0">
              <a:solidFill>
                <a:prstClr val="black"/>
              </a:solidFill>
            </a:endParaRPr>
          </a:p>
        </p:txBody>
      </p:sp>
      <p:sp>
        <p:nvSpPr>
          <p:cNvPr id="15" name="Rectangle 14"/>
          <p:cNvSpPr/>
          <p:nvPr userDrawn="1"/>
        </p:nvSpPr>
        <p:spPr>
          <a:xfrm>
            <a:off x="-9939" y="6867939"/>
            <a:ext cx="9153939" cy="3677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err="1">
              <a:solidFill>
                <a:prstClr val="white"/>
              </a:solidFill>
            </a:endParaRPr>
          </a:p>
        </p:txBody>
      </p:sp>
      <p:sp>
        <p:nvSpPr>
          <p:cNvPr id="19" name="Text Placeholder 5"/>
          <p:cNvSpPr>
            <a:spLocks noGrp="1"/>
          </p:cNvSpPr>
          <p:nvPr>
            <p:ph type="body" sz="quarter" idx="12" hasCustomPrompt="1"/>
          </p:nvPr>
        </p:nvSpPr>
        <p:spPr>
          <a:xfrm>
            <a:off x="4572000" y="5762824"/>
            <a:ext cx="4267200" cy="739505"/>
          </a:xfrm>
        </p:spPr>
        <p:txBody>
          <a:bodyPr tIns="0" rIns="0" bIns="0">
            <a:noAutofit/>
          </a:bodyPr>
          <a:lstStyle>
            <a:lvl1pPr marL="0" indent="0" algn="r">
              <a:buNone/>
              <a:defRPr sz="900" b="0">
                <a:solidFill>
                  <a:schemeClr val="tx1"/>
                </a:solidFill>
                <a:latin typeface="Arial Narrow" panose="020B0606020202030204" pitchFamily="34" charset="0"/>
              </a:defRPr>
            </a:lvl1pPr>
          </a:lstStyle>
          <a:p>
            <a:pPr lvl="0"/>
            <a:r>
              <a:rPr lang="en-US" dirty="0"/>
              <a:t>Click to insert disclaimer paragraph</a:t>
            </a:r>
          </a:p>
        </p:txBody>
      </p:sp>
      <p:sp>
        <p:nvSpPr>
          <p:cNvPr id="20" name="Text Placeholder 5"/>
          <p:cNvSpPr>
            <a:spLocks noGrp="1"/>
          </p:cNvSpPr>
          <p:nvPr>
            <p:ph type="body" sz="quarter" idx="13" hasCustomPrompt="1"/>
          </p:nvPr>
        </p:nvSpPr>
        <p:spPr>
          <a:xfrm>
            <a:off x="310896" y="4196049"/>
            <a:ext cx="5423647" cy="777168"/>
          </a:xfrm>
        </p:spPr>
        <p:txBody>
          <a:bodyPr>
            <a:noAutofit/>
          </a:bodyPr>
          <a:lstStyle>
            <a:lvl1pPr marL="0" indent="0">
              <a:spcBef>
                <a:spcPts val="300"/>
              </a:spcBef>
              <a:spcAft>
                <a:spcPts val="0"/>
              </a:spcAft>
              <a:buNone/>
              <a:defRPr sz="1100" b="1" baseline="0"/>
            </a:lvl1pPr>
          </a:lstStyle>
          <a:p>
            <a:pPr lvl="0"/>
            <a:r>
              <a:rPr lang="en-US" dirty="0"/>
              <a:t>Alternative 1: Click to insert Presenter Name(s)</a:t>
            </a:r>
            <a:br>
              <a:rPr lang="en-US" dirty="0"/>
            </a:br>
            <a:r>
              <a:rPr lang="en-US" dirty="0"/>
              <a:t>Job Title</a:t>
            </a:r>
            <a:br>
              <a:rPr lang="en-US" dirty="0"/>
            </a:br>
            <a:r>
              <a:rPr lang="en-US" dirty="0"/>
              <a:t>Department / Sector</a:t>
            </a:r>
          </a:p>
        </p:txBody>
      </p:sp>
      <p:sp>
        <p:nvSpPr>
          <p:cNvPr id="21" name="Text Placeholder 5"/>
          <p:cNvSpPr>
            <a:spLocks noGrp="1"/>
          </p:cNvSpPr>
          <p:nvPr>
            <p:ph type="body" sz="quarter" idx="14" hasCustomPrompt="1"/>
          </p:nvPr>
        </p:nvSpPr>
        <p:spPr>
          <a:xfrm>
            <a:off x="310896" y="5024553"/>
            <a:ext cx="2377440" cy="259884"/>
          </a:xfrm>
        </p:spPr>
        <p:txBody>
          <a:bodyPr>
            <a:noAutofit/>
          </a:bodyPr>
          <a:lstStyle>
            <a:lvl1pPr marL="0" indent="0">
              <a:buNone/>
              <a:defRPr sz="1050" b="0"/>
            </a:lvl1pPr>
          </a:lstStyle>
          <a:p>
            <a:pPr lvl="0"/>
            <a:r>
              <a:rPr lang="en-US" dirty="0"/>
              <a:t>Click to insert date</a:t>
            </a:r>
          </a:p>
        </p:txBody>
      </p:sp>
      <p:grpSp>
        <p:nvGrpSpPr>
          <p:cNvPr id="27" name="Group 26"/>
          <p:cNvGrpSpPr/>
          <p:nvPr userDrawn="1"/>
        </p:nvGrpSpPr>
        <p:grpSpPr>
          <a:xfrm>
            <a:off x="9215268" y="3023356"/>
            <a:ext cx="1039685" cy="1481802"/>
            <a:chOff x="9215268" y="3023356"/>
            <a:chExt cx="1039685" cy="1481802"/>
          </a:xfrm>
        </p:grpSpPr>
        <p:sp>
          <p:nvSpPr>
            <p:cNvPr id="28" name="Rectangle 27"/>
            <p:cNvSpPr/>
            <p:nvPr userDrawn="1"/>
          </p:nvSpPr>
          <p:spPr>
            <a:xfrm>
              <a:off x="9215268" y="3023356"/>
              <a:ext cx="1039685" cy="14818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eaLnBrk="1" fontAlgn="auto" hangingPunct="1">
                <a:spcBef>
                  <a:spcPts val="0"/>
                </a:spcBef>
                <a:spcAft>
                  <a:spcPts val="0"/>
                </a:spcAft>
              </a:pPr>
              <a:r>
                <a:rPr lang="en-US" sz="1000" dirty="0">
                  <a:solidFill>
                    <a:prstClr val="black"/>
                  </a:solidFill>
                </a:rPr>
                <a:t>Only use </a:t>
              </a:r>
              <a:r>
                <a:rPr lang="en-US" sz="1000" dirty="0">
                  <a:solidFill>
                    <a:srgbClr val="D6002A"/>
                  </a:solidFill>
                </a:rPr>
                <a:t>S&amp;P Global Red </a:t>
              </a:r>
              <a:r>
                <a:rPr lang="en-US" sz="1000" dirty="0">
                  <a:solidFill>
                    <a:prstClr val="black"/>
                  </a:solidFill>
                </a:rPr>
                <a:t>for key text high-lights, not shapes or charts. </a:t>
              </a:r>
              <a:br>
                <a:rPr lang="en-US" sz="1000" dirty="0">
                  <a:solidFill>
                    <a:prstClr val="black"/>
                  </a:solidFill>
                </a:rPr>
              </a:br>
              <a:r>
                <a:rPr lang="en-US" sz="1000" dirty="0">
                  <a:solidFill>
                    <a:prstClr val="black"/>
                  </a:solidFill>
                </a:rPr>
                <a:t>It’s available in the custom color palette. </a:t>
              </a:r>
            </a:p>
          </p:txBody>
        </p:sp>
        <p:sp>
          <p:nvSpPr>
            <p:cNvPr id="29" name="Rectangle 28"/>
            <p:cNvSpPr/>
            <p:nvPr userDrawn="1"/>
          </p:nvSpPr>
          <p:spPr>
            <a:xfrm>
              <a:off x="9264542" y="4329961"/>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err="1">
                <a:solidFill>
                  <a:prstClr val="white"/>
                </a:solidFill>
              </a:endParaRPr>
            </a:p>
          </p:txBody>
        </p:sp>
      </p:grpSp>
    </p:spTree>
    <p:extLst>
      <p:ext uri="{BB962C8B-B14F-4D97-AF65-F5344CB8AC3E}">
        <p14:creationId xmlns:p14="http://schemas.microsoft.com/office/powerpoint/2010/main" val="3026382728"/>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over white Slim ima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10896" y="164234"/>
            <a:ext cx="5029200" cy="1568639"/>
          </a:xfrm>
        </p:spPr>
        <p:txBody>
          <a:bodyPr tIns="0" anchor="t">
            <a:normAutofit/>
          </a:bodyPr>
          <a:lstStyle>
            <a:lvl1pPr algn="l">
              <a:defRPr sz="3600" b="1" baseline="0"/>
            </a:lvl1pPr>
          </a:lstStyle>
          <a:p>
            <a:r>
              <a:rPr lang="en-US" dirty="0"/>
              <a:t>Click to insert Presentation Title </a:t>
            </a:r>
          </a:p>
        </p:txBody>
      </p:sp>
      <p:sp>
        <p:nvSpPr>
          <p:cNvPr id="3" name="Subtitle 2"/>
          <p:cNvSpPr>
            <a:spLocks noGrp="1"/>
          </p:cNvSpPr>
          <p:nvPr>
            <p:ph type="subTitle" idx="1" hasCustomPrompt="1"/>
          </p:nvPr>
        </p:nvSpPr>
        <p:spPr>
          <a:xfrm>
            <a:off x="310896" y="1751715"/>
            <a:ext cx="5029200" cy="579110"/>
          </a:xfrm>
        </p:spPr>
        <p:txBody>
          <a:bodyPr>
            <a:normAutofit/>
          </a:bodyPr>
          <a:lstStyle>
            <a:lvl1pPr marL="0" indent="0" algn="l">
              <a:spcBef>
                <a:spcPts val="0"/>
              </a:spcBef>
              <a:buNone/>
              <a:defRPr sz="1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subtitle</a:t>
            </a:r>
          </a:p>
        </p:txBody>
      </p:sp>
      <p:sp>
        <p:nvSpPr>
          <p:cNvPr id="7" name="Text Placeholder 5"/>
          <p:cNvSpPr>
            <a:spLocks noGrp="1"/>
          </p:cNvSpPr>
          <p:nvPr>
            <p:ph type="body" sz="quarter" idx="11" hasCustomPrompt="1"/>
          </p:nvPr>
        </p:nvSpPr>
        <p:spPr>
          <a:xfrm>
            <a:off x="6463552" y="1111722"/>
            <a:ext cx="2377440" cy="259884"/>
          </a:xfrm>
        </p:spPr>
        <p:txBody>
          <a:bodyPr>
            <a:noAutofit/>
          </a:bodyPr>
          <a:lstStyle>
            <a:lvl1pPr marL="0" indent="0">
              <a:buNone/>
              <a:defRPr sz="1050" b="0"/>
            </a:lvl1pPr>
          </a:lstStyle>
          <a:p>
            <a:pPr lvl="0"/>
            <a:r>
              <a:rPr lang="en-US" dirty="0"/>
              <a:t>Click to insert date</a:t>
            </a:r>
          </a:p>
        </p:txBody>
      </p:sp>
      <p:sp>
        <p:nvSpPr>
          <p:cNvPr id="5" name="Picture Placeholder 4"/>
          <p:cNvSpPr>
            <a:spLocks noGrp="1"/>
          </p:cNvSpPr>
          <p:nvPr>
            <p:ph type="pic" sz="quarter" idx="13" hasCustomPrompt="1"/>
          </p:nvPr>
        </p:nvSpPr>
        <p:spPr>
          <a:xfrm>
            <a:off x="310896" y="2423160"/>
            <a:ext cx="8534400" cy="2542032"/>
          </a:xfrm>
        </p:spPr>
        <p:txBody>
          <a:bodyPr anchor="ctr"/>
          <a:lstStyle>
            <a:lvl1pPr marL="0" indent="0" algn="ctr">
              <a:buNone/>
              <a:defRPr/>
            </a:lvl1pPr>
          </a:lstStyle>
          <a:p>
            <a:r>
              <a:rPr lang="en-US" dirty="0"/>
              <a:t>Click to insert cover image</a:t>
            </a:r>
          </a:p>
        </p:txBody>
      </p:sp>
      <p:sp>
        <p:nvSpPr>
          <p:cNvPr id="12" name="Text Placeholder 5"/>
          <p:cNvSpPr>
            <a:spLocks noGrp="1"/>
          </p:cNvSpPr>
          <p:nvPr>
            <p:ph type="body" sz="quarter" idx="10" hasCustomPrompt="1"/>
          </p:nvPr>
        </p:nvSpPr>
        <p:spPr>
          <a:xfrm>
            <a:off x="6463553" y="152584"/>
            <a:ext cx="2377440" cy="896287"/>
          </a:xfrm>
        </p:spPr>
        <p:txBody>
          <a:bodyPr>
            <a:noAutofit/>
          </a:bodyPr>
          <a:lstStyle>
            <a:lvl1pPr marL="0" indent="0">
              <a:spcBef>
                <a:spcPts val="300"/>
              </a:spcBef>
              <a:spcAft>
                <a:spcPts val="0"/>
              </a:spcAft>
              <a:buNone/>
              <a:defRPr sz="1100" b="1" baseline="0"/>
            </a:lvl1pPr>
          </a:lstStyle>
          <a:p>
            <a:pPr lvl="0"/>
            <a:r>
              <a:rPr lang="en-US" dirty="0"/>
              <a:t>Click to insert Presenter Name(s)</a:t>
            </a:r>
            <a:br>
              <a:rPr lang="en-US" dirty="0"/>
            </a:br>
            <a:r>
              <a:rPr lang="en-US" dirty="0"/>
              <a:t>Job Title</a:t>
            </a:r>
            <a:br>
              <a:rPr lang="en-US" dirty="0"/>
            </a:br>
            <a:r>
              <a:rPr lang="en-US" dirty="0"/>
              <a:t>Department / Sector</a:t>
            </a:r>
          </a:p>
        </p:txBody>
      </p:sp>
      <p:sp>
        <p:nvSpPr>
          <p:cNvPr id="9" name="Rectangle 8"/>
          <p:cNvSpPr/>
          <p:nvPr userDrawn="1"/>
        </p:nvSpPr>
        <p:spPr>
          <a:xfrm>
            <a:off x="9215268" y="-4043"/>
            <a:ext cx="1039685" cy="211485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eaLnBrk="1" fontAlgn="auto" hangingPunct="1">
              <a:spcBef>
                <a:spcPts val="0"/>
              </a:spcBef>
              <a:spcAft>
                <a:spcPts val="0"/>
              </a:spcAft>
            </a:pPr>
            <a:r>
              <a:rPr lang="en-US" sz="1000" b="1" dirty="0">
                <a:solidFill>
                  <a:prstClr val="black"/>
                </a:solidFill>
              </a:rPr>
              <a:t>Cover + Image</a:t>
            </a:r>
          </a:p>
          <a:p>
            <a:pPr eaLnBrk="1" fontAlgn="auto" hangingPunct="1">
              <a:spcBef>
                <a:spcPts val="0"/>
              </a:spcBef>
              <a:spcAft>
                <a:spcPts val="0"/>
              </a:spcAft>
            </a:pPr>
            <a:r>
              <a:rPr lang="en-US" sz="1000" dirty="0">
                <a:solidFill>
                  <a:prstClr val="black"/>
                </a:solidFill>
              </a:rPr>
              <a:t>Do not change the size of the title. Keep the title short and use the subtitle area for longer descriptions if needed. Insert rectangular image by clicking the image icon. </a:t>
            </a:r>
          </a:p>
        </p:txBody>
      </p:sp>
      <p:sp>
        <p:nvSpPr>
          <p:cNvPr id="14" name="Rectangle 13"/>
          <p:cNvSpPr/>
          <p:nvPr userDrawn="1"/>
        </p:nvSpPr>
        <p:spPr>
          <a:xfrm>
            <a:off x="-9939" y="6867939"/>
            <a:ext cx="9153939" cy="3677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err="1">
              <a:solidFill>
                <a:prstClr val="black"/>
              </a:solidFill>
            </a:endParaRPr>
          </a:p>
        </p:txBody>
      </p:sp>
      <p:pic>
        <p:nvPicPr>
          <p:cNvPr id="21" name="Indices"/>
          <p:cNvPicPr>
            <a:picLocks noChangeAspect="1"/>
          </p:cNvPicPr>
          <p:nvPr userDrawn="1"/>
        </p:nvPicPr>
        <p:blipFill>
          <a:blip r:embed="rId2"/>
          <a:stretch>
            <a:fillRect/>
          </a:stretch>
        </p:blipFill>
        <p:spPr>
          <a:xfrm>
            <a:off x="127903" y="5572875"/>
            <a:ext cx="2233534" cy="1109205"/>
          </a:xfrm>
          <a:prstGeom prst="rect">
            <a:avLst/>
          </a:prstGeom>
        </p:spPr>
      </p:pic>
      <p:sp>
        <p:nvSpPr>
          <p:cNvPr id="22" name="Text Placeholder 5"/>
          <p:cNvSpPr>
            <a:spLocks noGrp="1"/>
          </p:cNvSpPr>
          <p:nvPr>
            <p:ph type="body" sz="quarter" idx="12" hasCustomPrompt="1"/>
          </p:nvPr>
        </p:nvSpPr>
        <p:spPr>
          <a:xfrm>
            <a:off x="4572000" y="5762824"/>
            <a:ext cx="4267200" cy="739505"/>
          </a:xfrm>
        </p:spPr>
        <p:txBody>
          <a:bodyPr tIns="0" rIns="0" bIns="0">
            <a:noAutofit/>
          </a:bodyPr>
          <a:lstStyle>
            <a:lvl1pPr marL="0" indent="0" algn="r">
              <a:buNone/>
              <a:defRPr sz="900" b="0">
                <a:solidFill>
                  <a:schemeClr val="bg1">
                    <a:lumMod val="50000"/>
                  </a:schemeClr>
                </a:solidFill>
                <a:latin typeface="Arial Narrow" panose="020B0606020202030204" pitchFamily="34" charset="0"/>
              </a:defRPr>
            </a:lvl1pPr>
          </a:lstStyle>
          <a:p>
            <a:pPr lvl="0"/>
            <a:r>
              <a:rPr lang="en-US" dirty="0"/>
              <a:t>Click to insert disclaimer paragraph</a:t>
            </a:r>
          </a:p>
        </p:txBody>
      </p:sp>
      <p:grpSp>
        <p:nvGrpSpPr>
          <p:cNvPr id="23" name="Group 22"/>
          <p:cNvGrpSpPr/>
          <p:nvPr userDrawn="1"/>
        </p:nvGrpSpPr>
        <p:grpSpPr>
          <a:xfrm>
            <a:off x="9215268" y="2212324"/>
            <a:ext cx="1039685" cy="1481802"/>
            <a:chOff x="9215268" y="3023356"/>
            <a:chExt cx="1039685" cy="1481802"/>
          </a:xfrm>
        </p:grpSpPr>
        <p:sp>
          <p:nvSpPr>
            <p:cNvPr id="25" name="Rectangle 24"/>
            <p:cNvSpPr/>
            <p:nvPr userDrawn="1"/>
          </p:nvSpPr>
          <p:spPr>
            <a:xfrm>
              <a:off x="9215268" y="3023356"/>
              <a:ext cx="1039685" cy="14818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eaLnBrk="1" fontAlgn="auto" hangingPunct="1">
                <a:spcBef>
                  <a:spcPts val="0"/>
                </a:spcBef>
                <a:spcAft>
                  <a:spcPts val="0"/>
                </a:spcAft>
              </a:pPr>
              <a:r>
                <a:rPr lang="en-US" sz="1000" dirty="0">
                  <a:solidFill>
                    <a:prstClr val="black"/>
                  </a:solidFill>
                </a:rPr>
                <a:t>Only use </a:t>
              </a:r>
              <a:r>
                <a:rPr lang="en-US" sz="1000" dirty="0">
                  <a:solidFill>
                    <a:srgbClr val="D6002A"/>
                  </a:solidFill>
                </a:rPr>
                <a:t>S&amp;P Global Red </a:t>
              </a:r>
              <a:r>
                <a:rPr lang="en-US" sz="1000" dirty="0">
                  <a:solidFill>
                    <a:prstClr val="black"/>
                  </a:solidFill>
                </a:rPr>
                <a:t>for key text high-lights, not shapes or charts. </a:t>
              </a:r>
              <a:br>
                <a:rPr lang="en-US" sz="1000" dirty="0">
                  <a:solidFill>
                    <a:prstClr val="black"/>
                  </a:solidFill>
                </a:rPr>
              </a:br>
              <a:r>
                <a:rPr lang="en-US" sz="1000" dirty="0">
                  <a:solidFill>
                    <a:prstClr val="black"/>
                  </a:solidFill>
                </a:rPr>
                <a:t>It’s available in the custom color palette. </a:t>
              </a:r>
            </a:p>
          </p:txBody>
        </p:sp>
        <p:sp>
          <p:nvSpPr>
            <p:cNvPr id="26" name="Rectangle 25"/>
            <p:cNvSpPr/>
            <p:nvPr userDrawn="1"/>
          </p:nvSpPr>
          <p:spPr>
            <a:xfrm>
              <a:off x="9264542" y="4329961"/>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err="1">
                <a:solidFill>
                  <a:prstClr val="black"/>
                </a:solidFill>
              </a:endParaRPr>
            </a:p>
          </p:txBody>
        </p:sp>
      </p:grpSp>
    </p:spTree>
    <p:extLst>
      <p:ext uri="{BB962C8B-B14F-4D97-AF65-F5344CB8AC3E}">
        <p14:creationId xmlns:p14="http://schemas.microsoft.com/office/powerpoint/2010/main" val="20755620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over black Slim imag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10896" y="164592"/>
            <a:ext cx="5029200" cy="1568639"/>
          </a:xfrm>
        </p:spPr>
        <p:txBody>
          <a:bodyPr tIns="0" anchor="t">
            <a:normAutofit/>
          </a:bodyPr>
          <a:lstStyle>
            <a:lvl1pPr algn="l">
              <a:defRPr sz="3600" b="1" baseline="0"/>
            </a:lvl1pPr>
          </a:lstStyle>
          <a:p>
            <a:r>
              <a:rPr lang="en-US" dirty="0"/>
              <a:t>Click to insert Presentation Title</a:t>
            </a:r>
          </a:p>
        </p:txBody>
      </p:sp>
      <p:sp>
        <p:nvSpPr>
          <p:cNvPr id="3" name="Subtitle 2"/>
          <p:cNvSpPr>
            <a:spLocks noGrp="1"/>
          </p:cNvSpPr>
          <p:nvPr>
            <p:ph type="subTitle" idx="1" hasCustomPrompt="1"/>
          </p:nvPr>
        </p:nvSpPr>
        <p:spPr>
          <a:xfrm>
            <a:off x="310896" y="1755648"/>
            <a:ext cx="5029200" cy="579110"/>
          </a:xfrm>
        </p:spPr>
        <p:txBody>
          <a:bodyPr>
            <a:normAutofit/>
          </a:bodyPr>
          <a:lstStyle>
            <a:lvl1pPr marL="0" indent="0" algn="l">
              <a:spcBef>
                <a:spcPts val="0"/>
              </a:spcBef>
              <a:buNone/>
              <a:defRPr sz="1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subtitle</a:t>
            </a:r>
          </a:p>
        </p:txBody>
      </p:sp>
      <p:sp>
        <p:nvSpPr>
          <p:cNvPr id="7" name="Text Placeholder 5"/>
          <p:cNvSpPr>
            <a:spLocks noGrp="1"/>
          </p:cNvSpPr>
          <p:nvPr>
            <p:ph type="body" sz="quarter" idx="11" hasCustomPrompt="1"/>
          </p:nvPr>
        </p:nvSpPr>
        <p:spPr>
          <a:xfrm>
            <a:off x="6463552" y="1111722"/>
            <a:ext cx="2377440" cy="259884"/>
          </a:xfrm>
        </p:spPr>
        <p:txBody>
          <a:bodyPr>
            <a:noAutofit/>
          </a:bodyPr>
          <a:lstStyle>
            <a:lvl1pPr marL="0" indent="0">
              <a:buNone/>
              <a:defRPr sz="1050" b="0"/>
            </a:lvl1pPr>
          </a:lstStyle>
          <a:p>
            <a:pPr lvl="0"/>
            <a:r>
              <a:rPr lang="en-US" dirty="0"/>
              <a:t>Click to insert date</a:t>
            </a:r>
          </a:p>
        </p:txBody>
      </p:sp>
      <p:sp>
        <p:nvSpPr>
          <p:cNvPr id="5" name="Picture Placeholder 4"/>
          <p:cNvSpPr>
            <a:spLocks noGrp="1"/>
          </p:cNvSpPr>
          <p:nvPr>
            <p:ph type="pic" sz="quarter" idx="13" hasCustomPrompt="1"/>
          </p:nvPr>
        </p:nvSpPr>
        <p:spPr>
          <a:xfrm>
            <a:off x="310896" y="2423160"/>
            <a:ext cx="8534400" cy="2542032"/>
          </a:xfrm>
        </p:spPr>
        <p:txBody>
          <a:bodyPr anchor="ctr"/>
          <a:lstStyle>
            <a:lvl1pPr marL="0" indent="0" algn="ctr">
              <a:buNone/>
              <a:defRPr/>
            </a:lvl1pPr>
          </a:lstStyle>
          <a:p>
            <a:r>
              <a:rPr lang="en-US" dirty="0"/>
              <a:t>Click to insert cover image</a:t>
            </a:r>
          </a:p>
        </p:txBody>
      </p:sp>
      <p:sp>
        <p:nvSpPr>
          <p:cNvPr id="14" name="Text Placeholder 5"/>
          <p:cNvSpPr>
            <a:spLocks noGrp="1"/>
          </p:cNvSpPr>
          <p:nvPr>
            <p:ph type="body" sz="quarter" idx="10" hasCustomPrompt="1"/>
          </p:nvPr>
        </p:nvSpPr>
        <p:spPr>
          <a:xfrm>
            <a:off x="6463553" y="152584"/>
            <a:ext cx="2377440" cy="896287"/>
          </a:xfrm>
        </p:spPr>
        <p:txBody>
          <a:bodyPr>
            <a:noAutofit/>
          </a:bodyPr>
          <a:lstStyle>
            <a:lvl1pPr marL="0" indent="0">
              <a:spcBef>
                <a:spcPts val="300"/>
              </a:spcBef>
              <a:spcAft>
                <a:spcPts val="0"/>
              </a:spcAft>
              <a:buNone/>
              <a:defRPr sz="1100" b="1" baseline="0"/>
            </a:lvl1pPr>
          </a:lstStyle>
          <a:p>
            <a:pPr lvl="0"/>
            <a:r>
              <a:rPr lang="en-US" dirty="0"/>
              <a:t>Click to insert Presenter Name(s)</a:t>
            </a:r>
            <a:br>
              <a:rPr lang="en-US" dirty="0"/>
            </a:br>
            <a:r>
              <a:rPr lang="en-US" dirty="0"/>
              <a:t>Job Title</a:t>
            </a:r>
            <a:br>
              <a:rPr lang="en-US" dirty="0"/>
            </a:br>
            <a:r>
              <a:rPr lang="en-US" dirty="0"/>
              <a:t>Department / Sector</a:t>
            </a:r>
          </a:p>
        </p:txBody>
      </p:sp>
      <p:sp>
        <p:nvSpPr>
          <p:cNvPr id="9" name="Rectangle 8"/>
          <p:cNvSpPr/>
          <p:nvPr userDrawn="1"/>
        </p:nvSpPr>
        <p:spPr>
          <a:xfrm>
            <a:off x="9215268" y="-4043"/>
            <a:ext cx="1039685" cy="211485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eaLnBrk="1" fontAlgn="auto" hangingPunct="1">
              <a:spcBef>
                <a:spcPts val="0"/>
              </a:spcBef>
              <a:spcAft>
                <a:spcPts val="0"/>
              </a:spcAft>
            </a:pPr>
            <a:r>
              <a:rPr lang="en-US" sz="1000" b="1" dirty="0">
                <a:solidFill>
                  <a:prstClr val="black"/>
                </a:solidFill>
              </a:rPr>
              <a:t>Cover + Image</a:t>
            </a:r>
          </a:p>
          <a:p>
            <a:pPr eaLnBrk="1" fontAlgn="auto" hangingPunct="1">
              <a:spcBef>
                <a:spcPts val="0"/>
              </a:spcBef>
              <a:spcAft>
                <a:spcPts val="0"/>
              </a:spcAft>
            </a:pPr>
            <a:r>
              <a:rPr lang="en-US" sz="1000" dirty="0">
                <a:solidFill>
                  <a:prstClr val="black"/>
                </a:solidFill>
              </a:rPr>
              <a:t>Do not change the size of the title. Keep the title short and use the subtitle area for longer descriptions if needed. Insert rectangular image by clicking the image icon. </a:t>
            </a:r>
          </a:p>
        </p:txBody>
      </p:sp>
      <p:sp>
        <p:nvSpPr>
          <p:cNvPr id="12" name="Rectangle 11"/>
          <p:cNvSpPr/>
          <p:nvPr userDrawn="1"/>
        </p:nvSpPr>
        <p:spPr>
          <a:xfrm>
            <a:off x="-9939" y="6867939"/>
            <a:ext cx="9153939" cy="3677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err="1">
              <a:solidFill>
                <a:prstClr val="white"/>
              </a:solidFill>
            </a:endParaRPr>
          </a:p>
        </p:txBody>
      </p:sp>
      <p:pic>
        <p:nvPicPr>
          <p:cNvPr id="19" name="Indices"/>
          <p:cNvPicPr>
            <a:picLocks noChangeAspect="1"/>
          </p:cNvPicPr>
          <p:nvPr userDrawn="1"/>
        </p:nvPicPr>
        <p:blipFill>
          <a:blip r:embed="rId2"/>
          <a:stretch>
            <a:fillRect/>
          </a:stretch>
        </p:blipFill>
        <p:spPr>
          <a:xfrm>
            <a:off x="136331" y="5574707"/>
            <a:ext cx="2231136" cy="1108013"/>
          </a:xfrm>
          <a:prstGeom prst="rect">
            <a:avLst/>
          </a:prstGeom>
        </p:spPr>
      </p:pic>
      <p:sp>
        <p:nvSpPr>
          <p:cNvPr id="23" name="Text Placeholder 5"/>
          <p:cNvSpPr>
            <a:spLocks noGrp="1"/>
          </p:cNvSpPr>
          <p:nvPr>
            <p:ph type="body" sz="quarter" idx="12" hasCustomPrompt="1"/>
          </p:nvPr>
        </p:nvSpPr>
        <p:spPr>
          <a:xfrm>
            <a:off x="4572000" y="5762824"/>
            <a:ext cx="4267200" cy="739505"/>
          </a:xfrm>
        </p:spPr>
        <p:txBody>
          <a:bodyPr tIns="0" rIns="0" bIns="0">
            <a:noAutofit/>
          </a:bodyPr>
          <a:lstStyle>
            <a:lvl1pPr marL="0" indent="0" algn="r">
              <a:buNone/>
              <a:defRPr sz="900" b="0">
                <a:solidFill>
                  <a:schemeClr val="tx1"/>
                </a:solidFill>
                <a:latin typeface="Arial Narrow" panose="020B0606020202030204" pitchFamily="34" charset="0"/>
              </a:defRPr>
            </a:lvl1pPr>
          </a:lstStyle>
          <a:p>
            <a:pPr lvl="0"/>
            <a:r>
              <a:rPr lang="en-US" dirty="0"/>
              <a:t>Click to insert disclaimer paragraph</a:t>
            </a:r>
          </a:p>
        </p:txBody>
      </p:sp>
      <p:grpSp>
        <p:nvGrpSpPr>
          <p:cNvPr id="24" name="Group 23"/>
          <p:cNvGrpSpPr/>
          <p:nvPr userDrawn="1"/>
        </p:nvGrpSpPr>
        <p:grpSpPr>
          <a:xfrm>
            <a:off x="9215268" y="2219022"/>
            <a:ext cx="1039685" cy="1481802"/>
            <a:chOff x="9215268" y="3023356"/>
            <a:chExt cx="1039685" cy="1481802"/>
          </a:xfrm>
        </p:grpSpPr>
        <p:sp>
          <p:nvSpPr>
            <p:cNvPr id="25" name="Rectangle 24"/>
            <p:cNvSpPr/>
            <p:nvPr userDrawn="1"/>
          </p:nvSpPr>
          <p:spPr>
            <a:xfrm>
              <a:off x="9215268" y="3023356"/>
              <a:ext cx="1039685" cy="14818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eaLnBrk="1" fontAlgn="auto" hangingPunct="1">
                <a:spcBef>
                  <a:spcPts val="0"/>
                </a:spcBef>
                <a:spcAft>
                  <a:spcPts val="0"/>
                </a:spcAft>
              </a:pPr>
              <a:r>
                <a:rPr lang="en-US" sz="1000" dirty="0">
                  <a:solidFill>
                    <a:prstClr val="black"/>
                  </a:solidFill>
                </a:rPr>
                <a:t>Only use </a:t>
              </a:r>
              <a:r>
                <a:rPr lang="en-US" sz="1000" dirty="0">
                  <a:solidFill>
                    <a:srgbClr val="D6002A"/>
                  </a:solidFill>
                </a:rPr>
                <a:t>S&amp;P Global Red </a:t>
              </a:r>
              <a:r>
                <a:rPr lang="en-US" sz="1000" dirty="0">
                  <a:solidFill>
                    <a:prstClr val="black"/>
                  </a:solidFill>
                </a:rPr>
                <a:t>for key text high-lights, not shapes or charts. </a:t>
              </a:r>
              <a:br>
                <a:rPr lang="en-US" sz="1000" dirty="0">
                  <a:solidFill>
                    <a:prstClr val="black"/>
                  </a:solidFill>
                </a:rPr>
              </a:br>
              <a:r>
                <a:rPr lang="en-US" sz="1000" dirty="0">
                  <a:solidFill>
                    <a:prstClr val="black"/>
                  </a:solidFill>
                </a:rPr>
                <a:t>It’s available in the custom color palette. </a:t>
              </a:r>
            </a:p>
          </p:txBody>
        </p:sp>
        <p:sp>
          <p:nvSpPr>
            <p:cNvPr id="26" name="Rectangle 25"/>
            <p:cNvSpPr/>
            <p:nvPr userDrawn="1"/>
          </p:nvSpPr>
          <p:spPr>
            <a:xfrm>
              <a:off x="9264542" y="4329961"/>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err="1">
                <a:solidFill>
                  <a:prstClr val="white"/>
                </a:solidFill>
              </a:endParaRPr>
            </a:p>
          </p:txBody>
        </p:sp>
      </p:grpSp>
    </p:spTree>
    <p:extLst>
      <p:ext uri="{BB962C8B-B14F-4D97-AF65-F5344CB8AC3E}">
        <p14:creationId xmlns:p14="http://schemas.microsoft.com/office/powerpoint/2010/main" val="3159394764"/>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Divider white plain">
    <p:spTree>
      <p:nvGrpSpPr>
        <p:cNvPr id="1" name=""/>
        <p:cNvGrpSpPr/>
        <p:nvPr/>
      </p:nvGrpSpPr>
      <p:grpSpPr>
        <a:xfrm>
          <a:off x="0" y="0"/>
          <a:ext cx="0" cy="0"/>
          <a:chOff x="0" y="0"/>
          <a:chExt cx="0" cy="0"/>
        </a:xfrm>
      </p:grpSpPr>
      <p:sp>
        <p:nvSpPr>
          <p:cNvPr id="2" name="Title 1"/>
          <p:cNvSpPr>
            <a:spLocks noGrp="1"/>
          </p:cNvSpPr>
          <p:nvPr>
            <p:ph type="title"/>
          </p:nvPr>
        </p:nvSpPr>
        <p:spPr>
          <a:xfrm>
            <a:off x="310896" y="206375"/>
            <a:ext cx="7117976" cy="4249084"/>
          </a:xfrm>
        </p:spPr>
        <p:txBody>
          <a:bodyPr tIns="0" anchor="t"/>
          <a:lstStyle>
            <a:lvl1pPr>
              <a:defRPr sz="5400" b="1"/>
            </a:lvl1pPr>
          </a:lstStyle>
          <a:p>
            <a:r>
              <a:rPr lang="en-US" smtClean="0"/>
              <a:t>Click to edit Master title style</a:t>
            </a:r>
            <a:endParaRPr lang="en-US" dirty="0"/>
          </a:p>
        </p:txBody>
      </p:sp>
      <p:sp>
        <p:nvSpPr>
          <p:cNvPr id="3" name="Text Placeholder 2"/>
          <p:cNvSpPr>
            <a:spLocks noGrp="1"/>
          </p:cNvSpPr>
          <p:nvPr>
            <p:ph type="body" idx="1"/>
          </p:nvPr>
        </p:nvSpPr>
        <p:spPr>
          <a:xfrm>
            <a:off x="310896" y="4574876"/>
            <a:ext cx="7117976" cy="1516362"/>
          </a:xfrm>
        </p:spPr>
        <p:txBody>
          <a:bodyPr anchor="t"/>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6" name="Rectangle 5"/>
          <p:cNvSpPr/>
          <p:nvPr userDrawn="1"/>
        </p:nvSpPr>
        <p:spPr>
          <a:xfrm>
            <a:off x="9215268" y="-4043"/>
            <a:ext cx="1039685" cy="211485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eaLnBrk="1" fontAlgn="auto" hangingPunct="1">
              <a:spcBef>
                <a:spcPts val="0"/>
              </a:spcBef>
              <a:spcAft>
                <a:spcPts val="0"/>
              </a:spcAft>
            </a:pPr>
            <a:r>
              <a:rPr lang="en-US" sz="1000" b="1" dirty="0">
                <a:solidFill>
                  <a:prstClr val="black"/>
                </a:solidFill>
              </a:rPr>
              <a:t>Divider</a:t>
            </a:r>
          </a:p>
          <a:p>
            <a:pPr eaLnBrk="1" fontAlgn="auto" hangingPunct="1">
              <a:spcBef>
                <a:spcPts val="0"/>
              </a:spcBef>
              <a:spcAft>
                <a:spcPts val="0"/>
              </a:spcAft>
            </a:pPr>
            <a:r>
              <a:rPr lang="en-US" sz="1000" dirty="0">
                <a:solidFill>
                  <a:prstClr val="black"/>
                </a:solidFill>
              </a:rPr>
              <a:t>Remove subtitle placeholder if not needed. </a:t>
            </a:r>
          </a:p>
        </p:txBody>
      </p:sp>
      <p:grpSp>
        <p:nvGrpSpPr>
          <p:cNvPr id="8" name="Group 7"/>
          <p:cNvGrpSpPr/>
          <p:nvPr userDrawn="1"/>
        </p:nvGrpSpPr>
        <p:grpSpPr>
          <a:xfrm>
            <a:off x="9215268" y="2212324"/>
            <a:ext cx="1039685" cy="1481802"/>
            <a:chOff x="9215268" y="3023356"/>
            <a:chExt cx="1039685" cy="1481802"/>
          </a:xfrm>
        </p:grpSpPr>
        <p:sp>
          <p:nvSpPr>
            <p:cNvPr id="9" name="Rectangle 8"/>
            <p:cNvSpPr/>
            <p:nvPr userDrawn="1"/>
          </p:nvSpPr>
          <p:spPr>
            <a:xfrm>
              <a:off x="9215268" y="3023356"/>
              <a:ext cx="1039685" cy="14818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eaLnBrk="1" fontAlgn="auto" hangingPunct="1">
                <a:spcBef>
                  <a:spcPts val="0"/>
                </a:spcBef>
                <a:spcAft>
                  <a:spcPts val="0"/>
                </a:spcAft>
              </a:pPr>
              <a:r>
                <a:rPr lang="en-US" sz="1000" dirty="0">
                  <a:solidFill>
                    <a:prstClr val="black"/>
                  </a:solidFill>
                </a:rPr>
                <a:t>Only use </a:t>
              </a:r>
              <a:r>
                <a:rPr lang="en-US" sz="1000" dirty="0">
                  <a:solidFill>
                    <a:srgbClr val="D6002A"/>
                  </a:solidFill>
                </a:rPr>
                <a:t>S&amp;P Global Red </a:t>
              </a:r>
              <a:r>
                <a:rPr lang="en-US" sz="1000" dirty="0">
                  <a:solidFill>
                    <a:prstClr val="black"/>
                  </a:solidFill>
                </a:rPr>
                <a:t>for key text high-lights, not shapes or charts. </a:t>
              </a:r>
              <a:br>
                <a:rPr lang="en-US" sz="1000" dirty="0">
                  <a:solidFill>
                    <a:prstClr val="black"/>
                  </a:solidFill>
                </a:rPr>
              </a:br>
              <a:r>
                <a:rPr lang="en-US" sz="1000" dirty="0">
                  <a:solidFill>
                    <a:prstClr val="black"/>
                  </a:solidFill>
                </a:rPr>
                <a:t>It’s available in the custom color palette. </a:t>
              </a:r>
            </a:p>
          </p:txBody>
        </p:sp>
        <p:sp>
          <p:nvSpPr>
            <p:cNvPr id="10" name="Rectangle 9"/>
            <p:cNvSpPr/>
            <p:nvPr userDrawn="1"/>
          </p:nvSpPr>
          <p:spPr>
            <a:xfrm>
              <a:off x="9264542" y="4329961"/>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err="1">
                <a:solidFill>
                  <a:prstClr val="black"/>
                </a:solidFill>
              </a:endParaRPr>
            </a:p>
          </p:txBody>
        </p:sp>
      </p:grpSp>
    </p:spTree>
    <p:extLst>
      <p:ext uri="{BB962C8B-B14F-4D97-AF65-F5344CB8AC3E}">
        <p14:creationId xmlns:p14="http://schemas.microsoft.com/office/powerpoint/2010/main" val="42615177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Divider black plain">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10896" y="206375"/>
            <a:ext cx="7117976" cy="4249084"/>
          </a:xfrm>
        </p:spPr>
        <p:txBody>
          <a:bodyPr tIns="0" anchor="t"/>
          <a:lstStyle>
            <a:lvl1pPr>
              <a:defRPr sz="5400" b="1"/>
            </a:lvl1pPr>
          </a:lstStyle>
          <a:p>
            <a:r>
              <a:rPr lang="en-US" smtClean="0"/>
              <a:t>Click to edit Master title style</a:t>
            </a:r>
            <a:endParaRPr lang="en-US" dirty="0"/>
          </a:p>
        </p:txBody>
      </p:sp>
      <p:sp>
        <p:nvSpPr>
          <p:cNvPr id="3" name="Text Placeholder 2"/>
          <p:cNvSpPr>
            <a:spLocks noGrp="1"/>
          </p:cNvSpPr>
          <p:nvPr>
            <p:ph type="body" idx="1"/>
          </p:nvPr>
        </p:nvSpPr>
        <p:spPr>
          <a:xfrm>
            <a:off x="310896" y="4574876"/>
            <a:ext cx="7117976" cy="1516362"/>
          </a:xfrm>
        </p:spPr>
        <p:txBody>
          <a:bodyPr anchor="t"/>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9" name="Rectangle 8"/>
          <p:cNvSpPr/>
          <p:nvPr userDrawn="1"/>
        </p:nvSpPr>
        <p:spPr>
          <a:xfrm>
            <a:off x="-9939" y="6867939"/>
            <a:ext cx="9153939" cy="3677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err="1">
              <a:solidFill>
                <a:prstClr val="white"/>
              </a:solidFill>
            </a:endParaRPr>
          </a:p>
        </p:txBody>
      </p:sp>
      <p:cxnSp>
        <p:nvCxnSpPr>
          <p:cNvPr id="10" name="Straight Connector 9"/>
          <p:cNvCxnSpPr/>
          <p:nvPr userDrawn="1"/>
        </p:nvCxnSpPr>
        <p:spPr>
          <a:xfrm>
            <a:off x="-296716" y="6090880"/>
            <a:ext cx="296716" cy="0"/>
          </a:xfrm>
          <a:prstGeom prst="line">
            <a:avLst/>
          </a:prstGeom>
          <a:ln w="3175">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9144000" y="6095210"/>
            <a:ext cx="296716" cy="0"/>
          </a:xfrm>
          <a:prstGeom prst="line">
            <a:avLst/>
          </a:prstGeom>
          <a:ln w="3175">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9215268" y="5979161"/>
            <a:ext cx="1280160" cy="142555"/>
          </a:xfrm>
          <a:prstGeom prst="rect">
            <a:avLst/>
          </a:prstGeom>
          <a:noFill/>
        </p:spPr>
        <p:txBody>
          <a:bodyPr wrap="square" lIns="0" tIns="0" rIns="0" bIns="0" rtlCol="0">
            <a:noAutofit/>
          </a:bodyPr>
          <a:lstStyle/>
          <a:p>
            <a:pPr eaLnBrk="1" fontAlgn="auto" hangingPunct="1">
              <a:spcBef>
                <a:spcPts val="0"/>
              </a:spcBef>
              <a:spcAft>
                <a:spcPts val="0"/>
              </a:spcAft>
            </a:pPr>
            <a:r>
              <a:rPr lang="en-US" sz="800" dirty="0">
                <a:solidFill>
                  <a:srgbClr val="DCDCDC">
                    <a:lumMod val="75000"/>
                  </a:srgbClr>
                </a:solidFill>
                <a:latin typeface="Arial Narrow" panose="020B0606020202030204" pitchFamily="34" charset="0"/>
                <a:ea typeface="+mn-ea"/>
                <a:cs typeface="+mn-cs"/>
              </a:rPr>
              <a:t>No content below the line</a:t>
            </a:r>
          </a:p>
        </p:txBody>
      </p:sp>
      <p:sp>
        <p:nvSpPr>
          <p:cNvPr id="13" name="TextBox 12"/>
          <p:cNvSpPr txBox="1"/>
          <p:nvPr userDrawn="1"/>
        </p:nvSpPr>
        <p:spPr>
          <a:xfrm>
            <a:off x="-1340117" y="5987531"/>
            <a:ext cx="1280160" cy="142555"/>
          </a:xfrm>
          <a:prstGeom prst="rect">
            <a:avLst/>
          </a:prstGeom>
          <a:noFill/>
        </p:spPr>
        <p:txBody>
          <a:bodyPr wrap="square" lIns="0" tIns="0" rIns="0" bIns="0" rtlCol="0">
            <a:noAutofit/>
          </a:bodyPr>
          <a:lstStyle/>
          <a:p>
            <a:pPr algn="r" eaLnBrk="1" fontAlgn="auto" hangingPunct="1">
              <a:spcBef>
                <a:spcPts val="0"/>
              </a:spcBef>
              <a:spcAft>
                <a:spcPts val="0"/>
              </a:spcAft>
            </a:pPr>
            <a:r>
              <a:rPr lang="en-US" sz="800" dirty="0">
                <a:solidFill>
                  <a:srgbClr val="DCDCDC">
                    <a:lumMod val="75000"/>
                  </a:srgbClr>
                </a:solidFill>
                <a:latin typeface="Arial Narrow" panose="020B0606020202030204" pitchFamily="34" charset="0"/>
                <a:ea typeface="+mn-ea"/>
                <a:cs typeface="+mn-cs"/>
              </a:rPr>
              <a:t>No content below the line</a:t>
            </a:r>
          </a:p>
        </p:txBody>
      </p:sp>
      <p:sp>
        <p:nvSpPr>
          <p:cNvPr id="24" name="Rectangle 23"/>
          <p:cNvSpPr/>
          <p:nvPr userDrawn="1"/>
        </p:nvSpPr>
        <p:spPr>
          <a:xfrm>
            <a:off x="9215268" y="-4043"/>
            <a:ext cx="1039685" cy="211485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eaLnBrk="1" fontAlgn="auto" hangingPunct="1">
              <a:spcBef>
                <a:spcPts val="0"/>
              </a:spcBef>
              <a:spcAft>
                <a:spcPts val="0"/>
              </a:spcAft>
            </a:pPr>
            <a:r>
              <a:rPr lang="en-US" sz="1000" b="1" dirty="0">
                <a:solidFill>
                  <a:prstClr val="black"/>
                </a:solidFill>
              </a:rPr>
              <a:t>Divider</a:t>
            </a:r>
          </a:p>
          <a:p>
            <a:pPr eaLnBrk="1" fontAlgn="auto" hangingPunct="1">
              <a:spcBef>
                <a:spcPts val="0"/>
              </a:spcBef>
              <a:spcAft>
                <a:spcPts val="0"/>
              </a:spcAft>
            </a:pPr>
            <a:r>
              <a:rPr lang="en-US" sz="1000" dirty="0">
                <a:solidFill>
                  <a:prstClr val="black"/>
                </a:solidFill>
              </a:rPr>
              <a:t>Remove subtitle placeholder if not needed. </a:t>
            </a:r>
          </a:p>
          <a:p>
            <a:pPr eaLnBrk="1" fontAlgn="auto" hangingPunct="1">
              <a:spcBef>
                <a:spcPts val="0"/>
              </a:spcBef>
              <a:spcAft>
                <a:spcPts val="0"/>
              </a:spcAft>
            </a:pPr>
            <a:endParaRPr lang="en-US" sz="1000" dirty="0">
              <a:solidFill>
                <a:prstClr val="black"/>
              </a:solidFill>
            </a:endParaRPr>
          </a:p>
        </p:txBody>
      </p:sp>
      <p:pic>
        <p:nvPicPr>
          <p:cNvPr id="16" name="Indices"/>
          <p:cNvPicPr>
            <a:picLocks noChangeAspect="1"/>
          </p:cNvPicPr>
          <p:nvPr userDrawn="1"/>
        </p:nvPicPr>
        <p:blipFill>
          <a:blip r:embed="rId2"/>
          <a:stretch>
            <a:fillRect/>
          </a:stretch>
        </p:blipFill>
        <p:spPr>
          <a:xfrm>
            <a:off x="210080" y="6124451"/>
            <a:ext cx="1280160" cy="635745"/>
          </a:xfrm>
          <a:prstGeom prst="rect">
            <a:avLst/>
          </a:prstGeom>
        </p:spPr>
      </p:pic>
      <p:grpSp>
        <p:nvGrpSpPr>
          <p:cNvPr id="26" name="Group 25"/>
          <p:cNvGrpSpPr/>
          <p:nvPr userDrawn="1"/>
        </p:nvGrpSpPr>
        <p:grpSpPr>
          <a:xfrm>
            <a:off x="9215268" y="2219022"/>
            <a:ext cx="1039685" cy="1481802"/>
            <a:chOff x="9215268" y="3023356"/>
            <a:chExt cx="1039685" cy="1481802"/>
          </a:xfrm>
        </p:grpSpPr>
        <p:sp>
          <p:nvSpPr>
            <p:cNvPr id="27" name="Rectangle 26"/>
            <p:cNvSpPr/>
            <p:nvPr userDrawn="1"/>
          </p:nvSpPr>
          <p:spPr>
            <a:xfrm>
              <a:off x="9215268" y="3023356"/>
              <a:ext cx="1039685" cy="14818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eaLnBrk="1" fontAlgn="auto" hangingPunct="1">
                <a:spcBef>
                  <a:spcPts val="0"/>
                </a:spcBef>
                <a:spcAft>
                  <a:spcPts val="0"/>
                </a:spcAft>
              </a:pPr>
              <a:r>
                <a:rPr lang="en-US" sz="1000" dirty="0">
                  <a:solidFill>
                    <a:prstClr val="black"/>
                  </a:solidFill>
                </a:rPr>
                <a:t>Only use </a:t>
              </a:r>
              <a:r>
                <a:rPr lang="en-US" sz="1000" dirty="0">
                  <a:solidFill>
                    <a:srgbClr val="D6002A"/>
                  </a:solidFill>
                </a:rPr>
                <a:t>S&amp;P Global Red </a:t>
              </a:r>
              <a:r>
                <a:rPr lang="en-US" sz="1000" dirty="0">
                  <a:solidFill>
                    <a:prstClr val="black"/>
                  </a:solidFill>
                </a:rPr>
                <a:t>for key text high-lights, not shapes or charts. </a:t>
              </a:r>
              <a:br>
                <a:rPr lang="en-US" sz="1000" dirty="0">
                  <a:solidFill>
                    <a:prstClr val="black"/>
                  </a:solidFill>
                </a:rPr>
              </a:br>
              <a:r>
                <a:rPr lang="en-US" sz="1000" dirty="0">
                  <a:solidFill>
                    <a:prstClr val="black"/>
                  </a:solidFill>
                </a:rPr>
                <a:t>It’s available in the custom color palette. </a:t>
              </a:r>
            </a:p>
          </p:txBody>
        </p:sp>
        <p:sp>
          <p:nvSpPr>
            <p:cNvPr id="28" name="Rectangle 27"/>
            <p:cNvSpPr/>
            <p:nvPr userDrawn="1"/>
          </p:nvSpPr>
          <p:spPr>
            <a:xfrm>
              <a:off x="9264542" y="4329961"/>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err="1">
                <a:solidFill>
                  <a:prstClr val="white"/>
                </a:solidFill>
              </a:endParaRPr>
            </a:p>
          </p:txBody>
        </p:sp>
      </p:grpSp>
      <p:sp>
        <p:nvSpPr>
          <p:cNvPr id="14" name="Rectangle 13"/>
          <p:cNvSpPr/>
          <p:nvPr userDrawn="1"/>
        </p:nvSpPr>
        <p:spPr>
          <a:xfrm>
            <a:off x="-2959" y="6873240"/>
            <a:ext cx="9144000" cy="3428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err="1">
              <a:solidFill>
                <a:prstClr val="white"/>
              </a:solidFill>
            </a:endParaRPr>
          </a:p>
        </p:txBody>
      </p:sp>
      <p:sp>
        <p:nvSpPr>
          <p:cNvPr id="15" name="Rectangle 14"/>
          <p:cNvSpPr/>
          <p:nvPr userDrawn="1"/>
        </p:nvSpPr>
        <p:spPr>
          <a:xfrm>
            <a:off x="0" y="6879917"/>
            <a:ext cx="9153939" cy="3677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err="1">
              <a:solidFill>
                <a:prstClr val="white"/>
              </a:solidFill>
            </a:endParaRPr>
          </a:p>
        </p:txBody>
      </p:sp>
      <p:sp>
        <p:nvSpPr>
          <p:cNvPr id="17" name="Rectangle 16"/>
          <p:cNvSpPr/>
          <p:nvPr userDrawn="1"/>
        </p:nvSpPr>
        <p:spPr>
          <a:xfrm>
            <a:off x="-2959" y="6873240"/>
            <a:ext cx="9144000" cy="3428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err="1">
              <a:solidFill>
                <a:prstClr val="white"/>
              </a:solidFill>
            </a:endParaRPr>
          </a:p>
        </p:txBody>
      </p:sp>
      <p:sp>
        <p:nvSpPr>
          <p:cNvPr id="18" name="Rectangle 17"/>
          <p:cNvSpPr/>
          <p:nvPr userDrawn="1"/>
        </p:nvSpPr>
        <p:spPr>
          <a:xfrm>
            <a:off x="4472630" y="6886532"/>
            <a:ext cx="4640580" cy="286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eaLnBrk="1" fontAlgn="auto" hangingPunct="1">
              <a:spcBef>
                <a:spcPts val="0"/>
              </a:spcBef>
              <a:spcAft>
                <a:spcPts val="0"/>
              </a:spcAft>
            </a:pPr>
            <a:r>
              <a:rPr lang="en-US" sz="1000" b="1" dirty="0">
                <a:solidFill>
                  <a:prstClr val="black"/>
                </a:solidFill>
              </a:rPr>
              <a:t>Footer :  </a:t>
            </a:r>
            <a:r>
              <a:rPr lang="en-US" sz="1000" dirty="0">
                <a:solidFill>
                  <a:prstClr val="black"/>
                </a:solidFill>
                <a:sym typeface="Wingdings 3" panose="05040102010807070707" pitchFamily="18" charset="2"/>
              </a:rPr>
              <a:t>Never change the footer text on individual slides. Change, t</a:t>
            </a:r>
            <a:r>
              <a:rPr lang="en-US" sz="1000" dirty="0">
                <a:solidFill>
                  <a:prstClr val="black"/>
                </a:solidFill>
              </a:rPr>
              <a:t>urn on or off footer by using Insert </a:t>
            </a:r>
            <a:r>
              <a:rPr lang="en-US" sz="1000" dirty="0">
                <a:solidFill>
                  <a:prstClr val="black"/>
                </a:solidFill>
                <a:sym typeface="Wingdings 3" panose="05040102010807070707" pitchFamily="18" charset="2"/>
              </a:rPr>
              <a:t> Header &amp; Footer Enter / change text  Click Apply All. </a:t>
            </a:r>
            <a:endParaRPr lang="en-US" sz="1000" dirty="0">
              <a:solidFill>
                <a:prstClr val="black"/>
              </a:solidFill>
            </a:endParaRPr>
          </a:p>
        </p:txBody>
      </p:sp>
      <p:sp>
        <p:nvSpPr>
          <p:cNvPr id="19" name="TextBox 18"/>
          <p:cNvSpPr txBox="1"/>
          <p:nvPr userDrawn="1"/>
        </p:nvSpPr>
        <p:spPr>
          <a:xfrm>
            <a:off x="18645" y="6883558"/>
            <a:ext cx="677372" cy="142555"/>
          </a:xfrm>
          <a:prstGeom prst="rect">
            <a:avLst/>
          </a:prstGeom>
          <a:noFill/>
        </p:spPr>
        <p:txBody>
          <a:bodyPr wrap="square" lIns="0" tIns="0" rIns="0" bIns="0" rtlCol="0">
            <a:noAutofit/>
          </a:bodyPr>
          <a:lstStyle/>
          <a:p>
            <a:pPr eaLnBrk="1" fontAlgn="auto" hangingPunct="1">
              <a:spcBef>
                <a:spcPts val="0"/>
              </a:spcBef>
              <a:spcAft>
                <a:spcPts val="0"/>
              </a:spcAft>
            </a:pPr>
            <a:r>
              <a:rPr lang="en-US" sz="800" dirty="0">
                <a:solidFill>
                  <a:prstClr val="black"/>
                </a:solidFill>
                <a:latin typeface="Arial Narrow" panose="020B0606020202030204" pitchFamily="34" charset="0"/>
                <a:ea typeface="+mn-ea"/>
                <a:cs typeface="+mn-cs"/>
              </a:rPr>
              <a:t>Data color order:</a:t>
            </a:r>
          </a:p>
        </p:txBody>
      </p:sp>
      <p:sp>
        <p:nvSpPr>
          <p:cNvPr id="20" name="TextBox 19"/>
          <p:cNvSpPr txBox="1"/>
          <p:nvPr userDrawn="1"/>
        </p:nvSpPr>
        <p:spPr>
          <a:xfrm>
            <a:off x="2509157" y="7042641"/>
            <a:ext cx="990472" cy="136444"/>
          </a:xfrm>
          <a:prstGeom prst="rect">
            <a:avLst/>
          </a:prstGeom>
          <a:noFill/>
        </p:spPr>
        <p:txBody>
          <a:bodyPr wrap="square" lIns="0" tIns="0" rIns="0" bIns="0" rtlCol="0">
            <a:noAutofit/>
          </a:bodyPr>
          <a:lstStyle/>
          <a:p>
            <a:pPr eaLnBrk="1" fontAlgn="auto" hangingPunct="1">
              <a:spcBef>
                <a:spcPts val="0"/>
              </a:spcBef>
              <a:spcAft>
                <a:spcPts val="0"/>
              </a:spcAft>
            </a:pPr>
            <a:r>
              <a:rPr lang="en-US" sz="800" dirty="0">
                <a:solidFill>
                  <a:prstClr val="black"/>
                </a:solidFill>
                <a:latin typeface="Arial Narrow" panose="020B0606020202030204" pitchFamily="34" charset="0"/>
                <a:ea typeface="+mn-ea"/>
                <a:cs typeface="+mn-cs"/>
              </a:rPr>
              <a:t>Used with accent colors: </a:t>
            </a:r>
          </a:p>
        </p:txBody>
      </p:sp>
      <p:grpSp>
        <p:nvGrpSpPr>
          <p:cNvPr id="21" name="Group 20"/>
          <p:cNvGrpSpPr/>
          <p:nvPr userDrawn="1"/>
        </p:nvGrpSpPr>
        <p:grpSpPr>
          <a:xfrm>
            <a:off x="679056" y="6907927"/>
            <a:ext cx="1558450" cy="100584"/>
            <a:chOff x="914339" y="6913770"/>
            <a:chExt cx="1558450" cy="100584"/>
          </a:xfrm>
        </p:grpSpPr>
        <p:sp>
          <p:nvSpPr>
            <p:cNvPr id="22" name="Rectangle 21"/>
            <p:cNvSpPr/>
            <p:nvPr/>
          </p:nvSpPr>
          <p:spPr>
            <a:xfrm>
              <a:off x="914339" y="6913770"/>
              <a:ext cx="100584" cy="100584"/>
            </a:xfrm>
            <a:prstGeom prst="rect">
              <a:avLst/>
            </a:prstGeom>
            <a:solidFill>
              <a:srgbClr val="4F99C1"/>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a:spcBef>
                  <a:spcPts val="0"/>
                </a:spcBef>
                <a:spcAft>
                  <a:spcPts val="0"/>
                </a:spcAft>
                <a:defRPr/>
              </a:pPr>
              <a:endParaRPr lang="en-US" sz="200" kern="0" dirty="0">
                <a:solidFill>
                  <a:sysClr val="windowText" lastClr="000000"/>
                </a:solidFill>
                <a:latin typeface="Akkurat Pro" pitchFamily="34" charset="0"/>
                <a:cs typeface="Arial"/>
              </a:endParaRPr>
            </a:p>
          </p:txBody>
        </p:sp>
        <p:sp>
          <p:nvSpPr>
            <p:cNvPr id="23" name="Rectangle 22"/>
            <p:cNvSpPr/>
            <p:nvPr/>
          </p:nvSpPr>
          <p:spPr>
            <a:xfrm>
              <a:off x="1138627" y="6913770"/>
              <a:ext cx="100584" cy="100584"/>
            </a:xfrm>
            <a:prstGeom prst="rect">
              <a:avLst/>
            </a:prstGeom>
            <a:solidFill>
              <a:srgbClr val="FCB316"/>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a:spcBef>
                  <a:spcPts val="0"/>
                </a:spcBef>
                <a:spcAft>
                  <a:spcPts val="0"/>
                </a:spcAft>
                <a:defRPr/>
              </a:pPr>
              <a:endParaRPr lang="en-US" sz="200" kern="0" dirty="0">
                <a:solidFill>
                  <a:prstClr val="black"/>
                </a:solidFill>
                <a:latin typeface="Akkurat Pro" pitchFamily="34" charset="0"/>
                <a:cs typeface="Arial"/>
              </a:endParaRPr>
            </a:p>
          </p:txBody>
        </p:sp>
        <p:sp>
          <p:nvSpPr>
            <p:cNvPr id="25" name="Rectangle 24"/>
            <p:cNvSpPr/>
            <p:nvPr/>
          </p:nvSpPr>
          <p:spPr>
            <a:xfrm>
              <a:off x="1026483" y="6913770"/>
              <a:ext cx="100584" cy="100584"/>
            </a:xfrm>
            <a:prstGeom prst="rect">
              <a:avLst/>
            </a:prstGeom>
            <a:solidFill>
              <a:srgbClr val="002B5F"/>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a:spcBef>
                  <a:spcPts val="0"/>
                </a:spcBef>
                <a:spcAft>
                  <a:spcPts val="0"/>
                </a:spcAft>
                <a:defRPr/>
              </a:pPr>
              <a:endParaRPr lang="en-US" sz="200" kern="0" dirty="0">
                <a:solidFill>
                  <a:sysClr val="windowText" lastClr="000000"/>
                </a:solidFill>
                <a:latin typeface="Akkurat Pro" pitchFamily="34" charset="0"/>
                <a:cs typeface="Arial"/>
              </a:endParaRPr>
            </a:p>
          </p:txBody>
        </p:sp>
        <p:sp>
          <p:nvSpPr>
            <p:cNvPr id="29" name="Rectangle 28"/>
            <p:cNvSpPr/>
            <p:nvPr/>
          </p:nvSpPr>
          <p:spPr>
            <a:xfrm>
              <a:off x="1250771" y="6913770"/>
              <a:ext cx="100584" cy="100584"/>
            </a:xfrm>
            <a:prstGeom prst="rect">
              <a:avLst/>
            </a:prstGeom>
            <a:solidFill>
              <a:srgbClr val="50280A"/>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a:spcBef>
                  <a:spcPts val="0"/>
                </a:spcBef>
                <a:spcAft>
                  <a:spcPts val="0"/>
                </a:spcAft>
                <a:defRPr/>
              </a:pPr>
              <a:endParaRPr lang="nl-NL" sz="200" kern="0" dirty="0">
                <a:solidFill>
                  <a:sysClr val="windowText" lastClr="000000"/>
                </a:solidFill>
                <a:latin typeface="Akkurat Pro" pitchFamily="34" charset="0"/>
                <a:cs typeface="Arial"/>
              </a:endParaRPr>
            </a:p>
          </p:txBody>
        </p:sp>
        <p:sp>
          <p:nvSpPr>
            <p:cNvPr id="30" name="Rectangle 29"/>
            <p:cNvSpPr/>
            <p:nvPr/>
          </p:nvSpPr>
          <p:spPr>
            <a:xfrm>
              <a:off x="1362915" y="6913770"/>
              <a:ext cx="100584" cy="100584"/>
            </a:xfrm>
            <a:prstGeom prst="rect">
              <a:avLst/>
            </a:prstGeom>
            <a:solidFill>
              <a:srgbClr val="DE8BA4"/>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a:spcBef>
                  <a:spcPts val="0"/>
                </a:spcBef>
                <a:spcAft>
                  <a:spcPts val="0"/>
                </a:spcAft>
                <a:defRPr/>
              </a:pPr>
              <a:endParaRPr lang="en-US" sz="200" kern="0" dirty="0">
                <a:solidFill>
                  <a:sysClr val="windowText" lastClr="000000"/>
                </a:solidFill>
                <a:latin typeface="Akkurat Pro" pitchFamily="34" charset="0"/>
                <a:cs typeface="Arial"/>
              </a:endParaRPr>
            </a:p>
          </p:txBody>
        </p:sp>
        <p:sp>
          <p:nvSpPr>
            <p:cNvPr id="31" name="Rectangle 30"/>
            <p:cNvSpPr/>
            <p:nvPr/>
          </p:nvSpPr>
          <p:spPr>
            <a:xfrm>
              <a:off x="1475059" y="6913770"/>
              <a:ext cx="100584" cy="100584"/>
            </a:xfrm>
            <a:prstGeom prst="rect">
              <a:avLst/>
            </a:prstGeom>
            <a:solidFill>
              <a:srgbClr val="6A035C"/>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a:spcBef>
                  <a:spcPts val="0"/>
                </a:spcBef>
                <a:spcAft>
                  <a:spcPts val="0"/>
                </a:spcAft>
                <a:defRPr/>
              </a:pPr>
              <a:endParaRPr lang="en-US" sz="200" kern="0" dirty="0">
                <a:solidFill>
                  <a:sysClr val="windowText" lastClr="000000"/>
                </a:solidFill>
                <a:latin typeface="Akkurat Pro" pitchFamily="34" charset="0"/>
                <a:cs typeface="Arial"/>
              </a:endParaRPr>
            </a:p>
          </p:txBody>
        </p:sp>
        <p:sp>
          <p:nvSpPr>
            <p:cNvPr id="32" name="Rectangle 31"/>
            <p:cNvSpPr/>
            <p:nvPr/>
          </p:nvSpPr>
          <p:spPr>
            <a:xfrm>
              <a:off x="1587203" y="6913770"/>
              <a:ext cx="100584" cy="100584"/>
            </a:xfrm>
            <a:prstGeom prst="rect">
              <a:avLst/>
            </a:prstGeom>
            <a:solidFill>
              <a:srgbClr val="00B3A0"/>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a:spcBef>
                  <a:spcPts val="0"/>
                </a:spcBef>
                <a:spcAft>
                  <a:spcPts val="0"/>
                </a:spcAft>
                <a:defRPr/>
              </a:pPr>
              <a:endParaRPr lang="en-US" sz="200" kern="0" dirty="0">
                <a:solidFill>
                  <a:sysClr val="windowText" lastClr="000000"/>
                </a:solidFill>
                <a:latin typeface="Akkurat Pro" pitchFamily="34" charset="0"/>
                <a:cs typeface="Arial"/>
              </a:endParaRPr>
            </a:p>
          </p:txBody>
        </p:sp>
        <p:sp>
          <p:nvSpPr>
            <p:cNvPr id="33" name="Rectangle 32"/>
            <p:cNvSpPr/>
            <p:nvPr/>
          </p:nvSpPr>
          <p:spPr>
            <a:xfrm>
              <a:off x="1699347" y="6913770"/>
              <a:ext cx="100584" cy="100584"/>
            </a:xfrm>
            <a:prstGeom prst="rect">
              <a:avLst/>
            </a:prstGeom>
            <a:solidFill>
              <a:srgbClr val="004D47"/>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a:spcBef>
                  <a:spcPts val="0"/>
                </a:spcBef>
                <a:spcAft>
                  <a:spcPts val="0"/>
                </a:spcAft>
                <a:defRPr/>
              </a:pPr>
              <a:endParaRPr lang="en-US" sz="200" kern="0" dirty="0">
                <a:solidFill>
                  <a:srgbClr val="712300"/>
                </a:solidFill>
                <a:latin typeface="Akkurat Pro" pitchFamily="34" charset="0"/>
                <a:cs typeface="Arial"/>
              </a:endParaRPr>
            </a:p>
          </p:txBody>
        </p:sp>
        <p:sp>
          <p:nvSpPr>
            <p:cNvPr id="34" name="Rectangle 33"/>
            <p:cNvSpPr/>
            <p:nvPr/>
          </p:nvSpPr>
          <p:spPr>
            <a:xfrm>
              <a:off x="1811491" y="6913770"/>
              <a:ext cx="100584" cy="100584"/>
            </a:xfrm>
            <a:prstGeom prst="rect">
              <a:avLst/>
            </a:prstGeom>
            <a:solidFill>
              <a:srgbClr val="F79668"/>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a:spcBef>
                  <a:spcPts val="0"/>
                </a:spcBef>
                <a:spcAft>
                  <a:spcPts val="0"/>
                </a:spcAft>
                <a:defRPr/>
              </a:pPr>
              <a:endParaRPr lang="pt-BR" sz="200" kern="0" dirty="0">
                <a:solidFill>
                  <a:prstClr val="black"/>
                </a:solidFill>
                <a:latin typeface="Akkurat Pro" pitchFamily="34" charset="0"/>
                <a:cs typeface="Arial"/>
              </a:endParaRPr>
            </a:p>
          </p:txBody>
        </p:sp>
        <p:sp>
          <p:nvSpPr>
            <p:cNvPr id="35" name="Rectangle 34"/>
            <p:cNvSpPr/>
            <p:nvPr/>
          </p:nvSpPr>
          <p:spPr>
            <a:xfrm>
              <a:off x="1923635" y="6913770"/>
              <a:ext cx="100584" cy="100584"/>
            </a:xfrm>
            <a:prstGeom prst="rect">
              <a:avLst/>
            </a:prstGeom>
            <a:solidFill>
              <a:srgbClr val="712300"/>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a:spcBef>
                  <a:spcPts val="0"/>
                </a:spcBef>
                <a:spcAft>
                  <a:spcPts val="0"/>
                </a:spcAft>
                <a:defRPr/>
              </a:pPr>
              <a:endParaRPr lang="en-US" sz="200" kern="0" dirty="0">
                <a:solidFill>
                  <a:srgbClr val="6A035C"/>
                </a:solidFill>
                <a:latin typeface="Akkurat Pro" pitchFamily="34" charset="0"/>
                <a:cs typeface="Arial"/>
              </a:endParaRPr>
            </a:p>
          </p:txBody>
        </p:sp>
        <p:sp>
          <p:nvSpPr>
            <p:cNvPr id="36" name="Rectangle 35"/>
            <p:cNvSpPr/>
            <p:nvPr/>
          </p:nvSpPr>
          <p:spPr>
            <a:xfrm>
              <a:off x="2035779" y="6913770"/>
              <a:ext cx="100584" cy="100584"/>
            </a:xfrm>
            <a:prstGeom prst="rect">
              <a:avLst/>
            </a:prstGeom>
            <a:solidFill>
              <a:srgbClr val="908EC5"/>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a:spcBef>
                  <a:spcPts val="0"/>
                </a:spcBef>
                <a:spcAft>
                  <a:spcPts val="0"/>
                </a:spcAft>
                <a:defRPr/>
              </a:pPr>
              <a:endParaRPr lang="en-US" sz="200" kern="0" dirty="0">
                <a:solidFill>
                  <a:sysClr val="windowText" lastClr="000000"/>
                </a:solidFill>
                <a:latin typeface="Akkurat Pro" pitchFamily="34" charset="0"/>
                <a:cs typeface="Arial"/>
              </a:endParaRPr>
            </a:p>
          </p:txBody>
        </p:sp>
        <p:sp>
          <p:nvSpPr>
            <p:cNvPr id="37" name="Rectangle 36"/>
            <p:cNvSpPr/>
            <p:nvPr/>
          </p:nvSpPr>
          <p:spPr>
            <a:xfrm>
              <a:off x="2147923" y="6913770"/>
              <a:ext cx="100584" cy="100584"/>
            </a:xfrm>
            <a:prstGeom prst="rect">
              <a:avLst/>
            </a:prstGeom>
            <a:solidFill>
              <a:srgbClr val="37237B"/>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a:spcBef>
                  <a:spcPts val="0"/>
                </a:spcBef>
                <a:spcAft>
                  <a:spcPts val="0"/>
                </a:spcAft>
                <a:defRPr/>
              </a:pPr>
              <a:endParaRPr lang="en-US" sz="200" kern="0" dirty="0">
                <a:solidFill>
                  <a:srgbClr val="712300"/>
                </a:solidFill>
                <a:latin typeface="Akkurat Pro" pitchFamily="34" charset="0"/>
                <a:cs typeface="Arial"/>
              </a:endParaRPr>
            </a:p>
          </p:txBody>
        </p:sp>
        <p:sp>
          <p:nvSpPr>
            <p:cNvPr id="38" name="Rectangle 37"/>
            <p:cNvSpPr/>
            <p:nvPr/>
          </p:nvSpPr>
          <p:spPr>
            <a:xfrm>
              <a:off x="2260067" y="6913770"/>
              <a:ext cx="100584" cy="100584"/>
            </a:xfrm>
            <a:prstGeom prst="rect">
              <a:avLst/>
            </a:prstGeom>
            <a:solidFill>
              <a:srgbClr val="A4C032"/>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a:spcBef>
                  <a:spcPts val="0"/>
                </a:spcBef>
                <a:spcAft>
                  <a:spcPts val="0"/>
                </a:spcAft>
                <a:defRPr/>
              </a:pPr>
              <a:endParaRPr lang="pt-BR" sz="200" kern="0" dirty="0">
                <a:solidFill>
                  <a:prstClr val="black"/>
                </a:solidFill>
                <a:latin typeface="Akkurat Pro" pitchFamily="34" charset="0"/>
                <a:cs typeface="Arial"/>
              </a:endParaRPr>
            </a:p>
          </p:txBody>
        </p:sp>
        <p:sp>
          <p:nvSpPr>
            <p:cNvPr id="39" name="Rectangle 38"/>
            <p:cNvSpPr/>
            <p:nvPr/>
          </p:nvSpPr>
          <p:spPr>
            <a:xfrm>
              <a:off x="2372205" y="6913770"/>
              <a:ext cx="100584" cy="100584"/>
            </a:xfrm>
            <a:prstGeom prst="rect">
              <a:avLst/>
            </a:prstGeom>
            <a:solidFill>
              <a:srgbClr val="2C3B0D"/>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a:spcBef>
                  <a:spcPts val="0"/>
                </a:spcBef>
                <a:spcAft>
                  <a:spcPts val="0"/>
                </a:spcAft>
                <a:defRPr/>
              </a:pPr>
              <a:endParaRPr lang="en-US" sz="200" kern="0" dirty="0">
                <a:solidFill>
                  <a:srgbClr val="6A035C"/>
                </a:solidFill>
                <a:latin typeface="Akkurat Pro" pitchFamily="34" charset="0"/>
                <a:cs typeface="Arial"/>
              </a:endParaRPr>
            </a:p>
          </p:txBody>
        </p:sp>
      </p:grpSp>
      <p:sp>
        <p:nvSpPr>
          <p:cNvPr id="40" name="TextBox 39"/>
          <p:cNvSpPr txBox="1"/>
          <p:nvPr userDrawn="1"/>
        </p:nvSpPr>
        <p:spPr>
          <a:xfrm>
            <a:off x="2306868" y="6883558"/>
            <a:ext cx="1280160" cy="142555"/>
          </a:xfrm>
          <a:prstGeom prst="rect">
            <a:avLst/>
          </a:prstGeom>
          <a:noFill/>
        </p:spPr>
        <p:txBody>
          <a:bodyPr wrap="square" lIns="0" tIns="0" rIns="0" bIns="0" rtlCol="0">
            <a:noAutofit/>
          </a:bodyPr>
          <a:lstStyle/>
          <a:p>
            <a:pPr eaLnBrk="1" fontAlgn="auto" hangingPunct="1">
              <a:spcBef>
                <a:spcPts val="0"/>
              </a:spcBef>
              <a:spcAft>
                <a:spcPts val="0"/>
              </a:spcAft>
            </a:pPr>
            <a:r>
              <a:rPr lang="en-US" sz="800" dirty="0">
                <a:solidFill>
                  <a:prstClr val="black"/>
                </a:solidFill>
                <a:latin typeface="Arial Narrow" panose="020B0606020202030204" pitchFamily="34" charset="0"/>
                <a:ea typeface="+mn-ea"/>
                <a:cs typeface="+mn-cs"/>
              </a:rPr>
              <a:t>Complimentary colors:</a:t>
            </a:r>
          </a:p>
        </p:txBody>
      </p:sp>
      <p:grpSp>
        <p:nvGrpSpPr>
          <p:cNvPr id="41" name="Group 40"/>
          <p:cNvGrpSpPr/>
          <p:nvPr userDrawn="1"/>
        </p:nvGrpSpPr>
        <p:grpSpPr>
          <a:xfrm>
            <a:off x="2319218" y="7022893"/>
            <a:ext cx="164223" cy="91440"/>
            <a:chOff x="2279174" y="7027888"/>
            <a:chExt cx="164223" cy="91440"/>
          </a:xfrm>
        </p:grpSpPr>
        <p:cxnSp>
          <p:nvCxnSpPr>
            <p:cNvPr id="42" name="Straight Arrow Connector 41"/>
            <p:cNvCxnSpPr>
              <a:cxnSpLocks/>
            </p:cNvCxnSpPr>
            <p:nvPr userDrawn="1"/>
          </p:nvCxnSpPr>
          <p:spPr>
            <a:xfrm>
              <a:off x="2279174" y="7114593"/>
              <a:ext cx="164223" cy="0"/>
            </a:xfrm>
            <a:prstGeom prst="straightConnector1">
              <a:avLst/>
            </a:prstGeom>
            <a:ln w="952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cxnSpLocks/>
            </p:cNvCxnSpPr>
            <p:nvPr userDrawn="1"/>
          </p:nvCxnSpPr>
          <p:spPr>
            <a:xfrm flipV="1">
              <a:off x="2281672" y="7027888"/>
              <a:ext cx="0" cy="9144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4" name="Group 43"/>
          <p:cNvGrpSpPr/>
          <p:nvPr userDrawn="1"/>
        </p:nvGrpSpPr>
        <p:grpSpPr>
          <a:xfrm>
            <a:off x="3459665" y="7065273"/>
            <a:ext cx="778165" cy="100584"/>
            <a:chOff x="1566748" y="7022234"/>
            <a:chExt cx="778165" cy="100584"/>
          </a:xfrm>
        </p:grpSpPr>
        <p:sp>
          <p:nvSpPr>
            <p:cNvPr id="45" name="Rectangle 44"/>
            <p:cNvSpPr/>
            <p:nvPr userDrawn="1"/>
          </p:nvSpPr>
          <p:spPr>
            <a:xfrm>
              <a:off x="1566748" y="7022234"/>
              <a:ext cx="100584" cy="100584"/>
            </a:xfrm>
            <a:prstGeom prst="rect">
              <a:avLst/>
            </a:prstGeom>
            <a:solidFill>
              <a:srgbClr val="007EAE"/>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a:spcBef>
                  <a:spcPts val="0"/>
                </a:spcBef>
                <a:spcAft>
                  <a:spcPts val="0"/>
                </a:spcAft>
                <a:defRPr/>
              </a:pPr>
              <a:endParaRPr lang="en-US" sz="200" kern="0" dirty="0">
                <a:solidFill>
                  <a:sysClr val="windowText" lastClr="000000"/>
                </a:solidFill>
                <a:latin typeface="Akkurat Pro" pitchFamily="34" charset="0"/>
                <a:cs typeface="Arial"/>
              </a:endParaRPr>
            </a:p>
          </p:txBody>
        </p:sp>
        <p:sp>
          <p:nvSpPr>
            <p:cNvPr id="46" name="Rectangle 45"/>
            <p:cNvSpPr/>
            <p:nvPr userDrawn="1"/>
          </p:nvSpPr>
          <p:spPr>
            <a:xfrm>
              <a:off x="1793022" y="7022234"/>
              <a:ext cx="100584" cy="100584"/>
            </a:xfrm>
            <a:prstGeom prst="rect">
              <a:avLst/>
            </a:prstGeom>
            <a:solidFill>
              <a:srgbClr val="C40067"/>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a:spcBef>
                  <a:spcPts val="0"/>
                </a:spcBef>
                <a:spcAft>
                  <a:spcPts val="0"/>
                </a:spcAft>
                <a:defRPr/>
              </a:pPr>
              <a:endParaRPr lang="en-US" sz="200" kern="0" dirty="0">
                <a:solidFill>
                  <a:prstClr val="black"/>
                </a:solidFill>
                <a:latin typeface="Akkurat Pro" pitchFamily="34" charset="0"/>
                <a:cs typeface="Arial"/>
              </a:endParaRPr>
            </a:p>
          </p:txBody>
        </p:sp>
        <p:sp>
          <p:nvSpPr>
            <p:cNvPr id="47" name="Rectangle 46"/>
            <p:cNvSpPr/>
            <p:nvPr userDrawn="1"/>
          </p:nvSpPr>
          <p:spPr>
            <a:xfrm>
              <a:off x="1679885" y="7022234"/>
              <a:ext cx="100584" cy="100584"/>
            </a:xfrm>
            <a:prstGeom prst="rect">
              <a:avLst/>
            </a:prstGeom>
            <a:solidFill>
              <a:srgbClr val="FFAC17"/>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a:spcBef>
                  <a:spcPts val="0"/>
                </a:spcBef>
                <a:spcAft>
                  <a:spcPts val="0"/>
                </a:spcAft>
                <a:defRPr/>
              </a:pPr>
              <a:endParaRPr lang="en-US" sz="200" kern="0" dirty="0">
                <a:solidFill>
                  <a:sysClr val="windowText" lastClr="000000"/>
                </a:solidFill>
                <a:latin typeface="Akkurat Pro" pitchFamily="34" charset="0"/>
                <a:cs typeface="Arial"/>
              </a:endParaRPr>
            </a:p>
          </p:txBody>
        </p:sp>
        <p:sp>
          <p:nvSpPr>
            <p:cNvPr id="48" name="Rectangle 47"/>
            <p:cNvSpPr/>
            <p:nvPr userDrawn="1"/>
          </p:nvSpPr>
          <p:spPr>
            <a:xfrm>
              <a:off x="1906159" y="7022234"/>
              <a:ext cx="100584" cy="100584"/>
            </a:xfrm>
            <a:prstGeom prst="rect">
              <a:avLst/>
            </a:prstGeom>
            <a:solidFill>
              <a:srgbClr val="08C3A5"/>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a:spcBef>
                  <a:spcPts val="0"/>
                </a:spcBef>
                <a:spcAft>
                  <a:spcPts val="0"/>
                </a:spcAft>
                <a:defRPr/>
              </a:pPr>
              <a:endParaRPr lang="nl-NL" sz="200" kern="0" dirty="0">
                <a:solidFill>
                  <a:sysClr val="windowText" lastClr="000000"/>
                </a:solidFill>
                <a:latin typeface="Akkurat Pro" pitchFamily="34" charset="0"/>
                <a:cs typeface="Arial"/>
              </a:endParaRPr>
            </a:p>
          </p:txBody>
        </p:sp>
        <p:sp>
          <p:nvSpPr>
            <p:cNvPr id="49" name="Rectangle 48"/>
            <p:cNvSpPr/>
            <p:nvPr userDrawn="1"/>
          </p:nvSpPr>
          <p:spPr>
            <a:xfrm>
              <a:off x="2019296" y="7022234"/>
              <a:ext cx="100584" cy="100584"/>
            </a:xfrm>
            <a:prstGeom prst="rect">
              <a:avLst/>
            </a:prstGeom>
            <a:solidFill>
              <a:srgbClr val="F36C35"/>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a:spcBef>
                  <a:spcPts val="0"/>
                </a:spcBef>
                <a:spcAft>
                  <a:spcPts val="0"/>
                </a:spcAft>
                <a:defRPr/>
              </a:pPr>
              <a:endParaRPr lang="en-US" sz="200" kern="0" dirty="0">
                <a:solidFill>
                  <a:sysClr val="windowText" lastClr="000000"/>
                </a:solidFill>
                <a:latin typeface="Akkurat Pro" pitchFamily="34" charset="0"/>
                <a:cs typeface="Arial"/>
              </a:endParaRPr>
            </a:p>
          </p:txBody>
        </p:sp>
        <p:sp>
          <p:nvSpPr>
            <p:cNvPr id="50" name="Rectangle 49"/>
            <p:cNvSpPr/>
            <p:nvPr userDrawn="1"/>
          </p:nvSpPr>
          <p:spPr>
            <a:xfrm>
              <a:off x="2132432" y="7022234"/>
              <a:ext cx="100584" cy="100584"/>
            </a:xfrm>
            <a:prstGeom prst="rect">
              <a:avLst/>
            </a:prstGeom>
            <a:solidFill>
              <a:srgbClr val="6A6AB1"/>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a:spcBef>
                  <a:spcPts val="0"/>
                </a:spcBef>
                <a:spcAft>
                  <a:spcPts val="0"/>
                </a:spcAft>
                <a:defRPr/>
              </a:pPr>
              <a:endParaRPr lang="en-US" sz="200" kern="0" dirty="0">
                <a:solidFill>
                  <a:sysClr val="windowText" lastClr="000000"/>
                </a:solidFill>
                <a:latin typeface="Akkurat Pro" pitchFamily="34" charset="0"/>
                <a:cs typeface="Arial"/>
              </a:endParaRPr>
            </a:p>
          </p:txBody>
        </p:sp>
        <p:sp>
          <p:nvSpPr>
            <p:cNvPr id="51" name="Rectangle 50"/>
            <p:cNvSpPr/>
            <p:nvPr userDrawn="1"/>
          </p:nvSpPr>
          <p:spPr>
            <a:xfrm>
              <a:off x="2244329" y="7022234"/>
              <a:ext cx="100584" cy="100584"/>
            </a:xfrm>
            <a:prstGeom prst="rect">
              <a:avLst/>
            </a:prstGeom>
            <a:solidFill>
              <a:srgbClr val="A4C032"/>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a:spcBef>
                  <a:spcPts val="0"/>
                </a:spcBef>
                <a:spcAft>
                  <a:spcPts val="0"/>
                </a:spcAft>
                <a:defRPr/>
              </a:pPr>
              <a:endParaRPr lang="en-US" sz="200" kern="0" dirty="0">
                <a:solidFill>
                  <a:sysClr val="windowText" lastClr="000000"/>
                </a:solidFill>
                <a:latin typeface="Akkurat Pro" pitchFamily="34" charset="0"/>
                <a:cs typeface="Arial"/>
              </a:endParaRPr>
            </a:p>
          </p:txBody>
        </p:sp>
      </p:grpSp>
      <p:grpSp>
        <p:nvGrpSpPr>
          <p:cNvPr id="52" name="Group 51"/>
          <p:cNvGrpSpPr/>
          <p:nvPr userDrawn="1"/>
        </p:nvGrpSpPr>
        <p:grpSpPr>
          <a:xfrm>
            <a:off x="3174448" y="6907927"/>
            <a:ext cx="549776" cy="100584"/>
            <a:chOff x="3141899" y="6907927"/>
            <a:chExt cx="549776" cy="100584"/>
          </a:xfrm>
        </p:grpSpPr>
        <p:sp>
          <p:nvSpPr>
            <p:cNvPr id="53" name="Rectangle 52"/>
            <p:cNvSpPr/>
            <p:nvPr/>
          </p:nvSpPr>
          <p:spPr>
            <a:xfrm>
              <a:off x="3141899" y="6907927"/>
              <a:ext cx="100584" cy="100584"/>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a:spcBef>
                  <a:spcPts val="0"/>
                </a:spcBef>
                <a:spcAft>
                  <a:spcPts val="0"/>
                </a:spcAft>
                <a:defRPr/>
              </a:pPr>
              <a:endParaRPr lang="en-US" sz="200" kern="0" dirty="0">
                <a:solidFill>
                  <a:sysClr val="windowText" lastClr="000000"/>
                </a:solidFill>
                <a:latin typeface="Akkurat Pro" pitchFamily="34" charset="0"/>
                <a:cs typeface="Arial"/>
              </a:endParaRPr>
            </a:p>
          </p:txBody>
        </p:sp>
        <p:sp>
          <p:nvSpPr>
            <p:cNvPr id="54" name="Rectangle 53"/>
            <p:cNvSpPr/>
            <p:nvPr/>
          </p:nvSpPr>
          <p:spPr>
            <a:xfrm>
              <a:off x="3366495" y="6907927"/>
              <a:ext cx="100584" cy="100584"/>
            </a:xfrm>
            <a:prstGeom prst="rect">
              <a:avLst/>
            </a:prstGeom>
            <a:solidFill>
              <a:srgbClr val="666666"/>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a:spcBef>
                  <a:spcPts val="0"/>
                </a:spcBef>
                <a:spcAft>
                  <a:spcPts val="0"/>
                </a:spcAft>
                <a:defRPr/>
              </a:pPr>
              <a:endParaRPr lang="en-US" sz="200" kern="0" dirty="0">
                <a:solidFill>
                  <a:prstClr val="black"/>
                </a:solidFill>
                <a:latin typeface="Akkurat Pro" pitchFamily="34" charset="0"/>
                <a:cs typeface="Arial"/>
              </a:endParaRPr>
            </a:p>
          </p:txBody>
        </p:sp>
        <p:sp>
          <p:nvSpPr>
            <p:cNvPr id="55" name="Rectangle 54"/>
            <p:cNvSpPr/>
            <p:nvPr/>
          </p:nvSpPr>
          <p:spPr>
            <a:xfrm>
              <a:off x="3254197" y="6907927"/>
              <a:ext cx="100584" cy="100584"/>
            </a:xfrm>
            <a:prstGeom prst="rect">
              <a:avLst/>
            </a:prstGeom>
            <a:solidFill>
              <a:srgbClr val="333333"/>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a:spcBef>
                  <a:spcPts val="0"/>
                </a:spcBef>
                <a:spcAft>
                  <a:spcPts val="0"/>
                </a:spcAft>
                <a:defRPr/>
              </a:pPr>
              <a:endParaRPr lang="en-US" sz="200" kern="0" dirty="0">
                <a:solidFill>
                  <a:sysClr val="windowText" lastClr="000000"/>
                </a:solidFill>
                <a:latin typeface="Akkurat Pro" pitchFamily="34" charset="0"/>
                <a:cs typeface="Arial"/>
              </a:endParaRPr>
            </a:p>
          </p:txBody>
        </p:sp>
        <p:sp>
          <p:nvSpPr>
            <p:cNvPr id="56" name="Rectangle 55"/>
            <p:cNvSpPr/>
            <p:nvPr/>
          </p:nvSpPr>
          <p:spPr>
            <a:xfrm>
              <a:off x="3478793" y="6907927"/>
              <a:ext cx="100584" cy="100584"/>
            </a:xfrm>
            <a:prstGeom prst="rect">
              <a:avLst/>
            </a:prstGeom>
            <a:solidFill>
              <a:srgbClr val="999999"/>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a:spcBef>
                  <a:spcPts val="0"/>
                </a:spcBef>
                <a:spcAft>
                  <a:spcPts val="0"/>
                </a:spcAft>
                <a:defRPr/>
              </a:pPr>
              <a:endParaRPr lang="nl-NL" sz="200" kern="0" dirty="0">
                <a:solidFill>
                  <a:sysClr val="windowText" lastClr="000000"/>
                </a:solidFill>
                <a:latin typeface="Akkurat Pro" pitchFamily="34" charset="0"/>
                <a:cs typeface="Arial"/>
              </a:endParaRPr>
            </a:p>
          </p:txBody>
        </p:sp>
        <p:sp>
          <p:nvSpPr>
            <p:cNvPr id="57" name="Rectangle 56"/>
            <p:cNvSpPr/>
            <p:nvPr/>
          </p:nvSpPr>
          <p:spPr>
            <a:xfrm>
              <a:off x="3591091" y="6907927"/>
              <a:ext cx="100584" cy="100584"/>
            </a:xfrm>
            <a:prstGeom prst="rect">
              <a:avLst/>
            </a:prstGeom>
            <a:solidFill>
              <a:srgbClr val="CCCCCC"/>
            </a:solidFill>
            <a:ln w="3175">
              <a:solidFill>
                <a:srgbClr val="A7A9AC"/>
              </a:solid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a:spcBef>
                  <a:spcPts val="0"/>
                </a:spcBef>
                <a:spcAft>
                  <a:spcPts val="0"/>
                </a:spcAft>
                <a:defRPr/>
              </a:pPr>
              <a:endParaRPr lang="en-US" sz="200" kern="0" dirty="0">
                <a:solidFill>
                  <a:sysClr val="windowText" lastClr="000000"/>
                </a:solidFill>
                <a:latin typeface="Akkurat Pro" pitchFamily="34" charset="0"/>
                <a:cs typeface="Arial"/>
              </a:endParaRPr>
            </a:p>
          </p:txBody>
        </p:sp>
      </p:grpSp>
      <p:grpSp>
        <p:nvGrpSpPr>
          <p:cNvPr id="58" name="Group 57"/>
          <p:cNvGrpSpPr/>
          <p:nvPr userDrawn="1"/>
        </p:nvGrpSpPr>
        <p:grpSpPr>
          <a:xfrm>
            <a:off x="3809159" y="6907927"/>
            <a:ext cx="549777" cy="100584"/>
            <a:chOff x="2057435" y="7026985"/>
            <a:chExt cx="549777" cy="100584"/>
          </a:xfrm>
        </p:grpSpPr>
        <p:sp>
          <p:nvSpPr>
            <p:cNvPr id="59" name="Rectangle 58"/>
            <p:cNvSpPr/>
            <p:nvPr/>
          </p:nvSpPr>
          <p:spPr>
            <a:xfrm>
              <a:off x="2057435" y="7026985"/>
              <a:ext cx="100584" cy="100584"/>
            </a:xfrm>
            <a:prstGeom prst="rect">
              <a:avLst/>
            </a:prstGeom>
            <a:solidFill>
              <a:srgbClr val="473729"/>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a:spcBef>
                  <a:spcPts val="0"/>
                </a:spcBef>
                <a:spcAft>
                  <a:spcPts val="0"/>
                </a:spcAft>
                <a:defRPr/>
              </a:pPr>
              <a:endParaRPr lang="en-US" sz="200" kern="0" dirty="0">
                <a:solidFill>
                  <a:sysClr val="windowText" lastClr="000000"/>
                </a:solidFill>
                <a:latin typeface="Akkurat Pro" pitchFamily="34" charset="0"/>
                <a:cs typeface="Arial"/>
              </a:endParaRPr>
            </a:p>
          </p:txBody>
        </p:sp>
        <p:sp>
          <p:nvSpPr>
            <p:cNvPr id="60" name="Rectangle 59"/>
            <p:cNvSpPr/>
            <p:nvPr/>
          </p:nvSpPr>
          <p:spPr>
            <a:xfrm>
              <a:off x="2282031" y="7026985"/>
              <a:ext cx="100584" cy="100584"/>
            </a:xfrm>
            <a:prstGeom prst="rect">
              <a:avLst/>
            </a:prstGeom>
            <a:solidFill>
              <a:srgbClr val="A39382"/>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a:spcBef>
                  <a:spcPts val="0"/>
                </a:spcBef>
                <a:spcAft>
                  <a:spcPts val="0"/>
                </a:spcAft>
                <a:defRPr/>
              </a:pPr>
              <a:endParaRPr lang="en-US" sz="200" kern="0" dirty="0">
                <a:solidFill>
                  <a:prstClr val="black"/>
                </a:solidFill>
                <a:latin typeface="Akkurat Pro" pitchFamily="34" charset="0"/>
                <a:cs typeface="Arial"/>
              </a:endParaRPr>
            </a:p>
          </p:txBody>
        </p:sp>
        <p:sp>
          <p:nvSpPr>
            <p:cNvPr id="61" name="Rectangle 60"/>
            <p:cNvSpPr/>
            <p:nvPr/>
          </p:nvSpPr>
          <p:spPr>
            <a:xfrm>
              <a:off x="2169733" y="7026985"/>
              <a:ext cx="100584" cy="100584"/>
            </a:xfrm>
            <a:prstGeom prst="rect">
              <a:avLst/>
            </a:prstGeom>
            <a:solidFill>
              <a:srgbClr val="7A6855"/>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a:spcBef>
                  <a:spcPts val="0"/>
                </a:spcBef>
                <a:spcAft>
                  <a:spcPts val="0"/>
                </a:spcAft>
                <a:defRPr/>
              </a:pPr>
              <a:endParaRPr lang="en-US" sz="200" kern="0" dirty="0">
                <a:solidFill>
                  <a:sysClr val="windowText" lastClr="000000"/>
                </a:solidFill>
                <a:latin typeface="Akkurat Pro" pitchFamily="34" charset="0"/>
                <a:cs typeface="Arial"/>
              </a:endParaRPr>
            </a:p>
          </p:txBody>
        </p:sp>
        <p:sp>
          <p:nvSpPr>
            <p:cNvPr id="62" name="Rectangle 61"/>
            <p:cNvSpPr/>
            <p:nvPr/>
          </p:nvSpPr>
          <p:spPr>
            <a:xfrm>
              <a:off x="2394329" y="7026985"/>
              <a:ext cx="100584" cy="100584"/>
            </a:xfrm>
            <a:prstGeom prst="rect">
              <a:avLst/>
            </a:prstGeom>
            <a:solidFill>
              <a:srgbClr val="B7A99A"/>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a:spcBef>
                  <a:spcPts val="0"/>
                </a:spcBef>
                <a:spcAft>
                  <a:spcPts val="0"/>
                </a:spcAft>
                <a:defRPr/>
              </a:pPr>
              <a:endParaRPr lang="nl-NL" sz="200" kern="0" dirty="0">
                <a:solidFill>
                  <a:sysClr val="windowText" lastClr="000000"/>
                </a:solidFill>
                <a:latin typeface="Akkurat Pro" pitchFamily="34" charset="0"/>
                <a:cs typeface="Arial"/>
              </a:endParaRPr>
            </a:p>
          </p:txBody>
        </p:sp>
        <p:sp>
          <p:nvSpPr>
            <p:cNvPr id="63" name="Rectangle 62"/>
            <p:cNvSpPr/>
            <p:nvPr/>
          </p:nvSpPr>
          <p:spPr>
            <a:xfrm>
              <a:off x="2506628" y="7026985"/>
              <a:ext cx="100584" cy="100584"/>
            </a:xfrm>
            <a:prstGeom prst="rect">
              <a:avLst/>
            </a:prstGeom>
            <a:solidFill>
              <a:srgbClr val="CEC2B4"/>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a:spcBef>
                  <a:spcPts val="0"/>
                </a:spcBef>
                <a:spcAft>
                  <a:spcPts val="0"/>
                </a:spcAft>
                <a:defRPr/>
              </a:pPr>
              <a:endParaRPr lang="en-US" sz="200" kern="0" dirty="0">
                <a:solidFill>
                  <a:sysClr val="windowText" lastClr="000000"/>
                </a:solidFill>
                <a:latin typeface="Akkurat Pro" pitchFamily="34" charset="0"/>
                <a:cs typeface="Arial"/>
              </a:endParaRPr>
            </a:p>
          </p:txBody>
        </p:sp>
      </p:grpSp>
    </p:spTree>
    <p:extLst>
      <p:ext uri="{BB962C8B-B14F-4D97-AF65-F5344CB8AC3E}">
        <p14:creationId xmlns:p14="http://schemas.microsoft.com/office/powerpoint/2010/main" val="3052276461"/>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ivider Image Big title">
    <p:spTree>
      <p:nvGrpSpPr>
        <p:cNvPr id="1" name=""/>
        <p:cNvGrpSpPr/>
        <p:nvPr/>
      </p:nvGrpSpPr>
      <p:grpSpPr>
        <a:xfrm>
          <a:off x="0" y="0"/>
          <a:ext cx="0" cy="0"/>
          <a:chOff x="0" y="0"/>
          <a:chExt cx="0" cy="0"/>
        </a:xfrm>
      </p:grpSpPr>
      <p:sp>
        <p:nvSpPr>
          <p:cNvPr id="2" name="Title 1"/>
          <p:cNvSpPr>
            <a:spLocks noGrp="1"/>
          </p:cNvSpPr>
          <p:nvPr>
            <p:ph type="title"/>
          </p:nvPr>
        </p:nvSpPr>
        <p:spPr>
          <a:xfrm>
            <a:off x="310896" y="206376"/>
            <a:ext cx="7117976" cy="2115484"/>
          </a:xfrm>
        </p:spPr>
        <p:txBody>
          <a:bodyPr tIns="0" anchor="t"/>
          <a:lstStyle>
            <a:lvl1pPr>
              <a:defRPr sz="4400" b="1"/>
            </a:lvl1pPr>
          </a:lstStyle>
          <a:p>
            <a:r>
              <a:rPr lang="en-US" smtClean="0"/>
              <a:t>Click to edit Master title style</a:t>
            </a:r>
            <a:endParaRPr lang="en-US" dirty="0"/>
          </a:p>
        </p:txBody>
      </p:sp>
      <p:sp>
        <p:nvSpPr>
          <p:cNvPr id="5" name="Picture Placeholder 4"/>
          <p:cNvSpPr>
            <a:spLocks noGrp="1"/>
          </p:cNvSpPr>
          <p:nvPr>
            <p:ph type="pic" sz="quarter" idx="10" hasCustomPrompt="1"/>
          </p:nvPr>
        </p:nvSpPr>
        <p:spPr>
          <a:xfrm>
            <a:off x="310896" y="2411508"/>
            <a:ext cx="8534400" cy="3390900"/>
          </a:xfrm>
        </p:spPr>
        <p:txBody>
          <a:bodyPr anchor="ctr"/>
          <a:lstStyle>
            <a:lvl1pPr marL="0" indent="0" algn="ctr">
              <a:buNone/>
              <a:defRPr b="1"/>
            </a:lvl1pPr>
          </a:lstStyle>
          <a:p>
            <a:r>
              <a:rPr lang="en-US" dirty="0"/>
              <a:t>Click to add image</a:t>
            </a:r>
          </a:p>
        </p:txBody>
      </p:sp>
      <p:sp>
        <p:nvSpPr>
          <p:cNvPr id="7" name="Rectangle 6"/>
          <p:cNvSpPr/>
          <p:nvPr userDrawn="1"/>
        </p:nvSpPr>
        <p:spPr>
          <a:xfrm>
            <a:off x="9215268" y="-4043"/>
            <a:ext cx="1039685" cy="211485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eaLnBrk="1" fontAlgn="auto" hangingPunct="1">
              <a:spcBef>
                <a:spcPts val="0"/>
              </a:spcBef>
              <a:spcAft>
                <a:spcPts val="0"/>
              </a:spcAft>
            </a:pPr>
            <a:r>
              <a:rPr lang="en-US" sz="1000" b="1" dirty="0">
                <a:solidFill>
                  <a:prstClr val="black"/>
                </a:solidFill>
              </a:rPr>
              <a:t>Divider + Image</a:t>
            </a:r>
          </a:p>
          <a:p>
            <a:pPr eaLnBrk="1" fontAlgn="auto" hangingPunct="1">
              <a:spcBef>
                <a:spcPts val="0"/>
              </a:spcBef>
              <a:spcAft>
                <a:spcPts val="0"/>
              </a:spcAft>
            </a:pPr>
            <a:r>
              <a:rPr lang="en-US" sz="1000" dirty="0">
                <a:solidFill>
                  <a:prstClr val="black"/>
                </a:solidFill>
              </a:rPr>
              <a:t>Click image icon to insert rectangular image. </a:t>
            </a:r>
          </a:p>
        </p:txBody>
      </p:sp>
      <p:grpSp>
        <p:nvGrpSpPr>
          <p:cNvPr id="6" name="Group 5"/>
          <p:cNvGrpSpPr/>
          <p:nvPr userDrawn="1"/>
        </p:nvGrpSpPr>
        <p:grpSpPr>
          <a:xfrm>
            <a:off x="9215268" y="2212324"/>
            <a:ext cx="1039685" cy="1481802"/>
            <a:chOff x="9215268" y="3023356"/>
            <a:chExt cx="1039685" cy="1481802"/>
          </a:xfrm>
        </p:grpSpPr>
        <p:sp>
          <p:nvSpPr>
            <p:cNvPr id="9" name="Rectangle 8"/>
            <p:cNvSpPr/>
            <p:nvPr userDrawn="1"/>
          </p:nvSpPr>
          <p:spPr>
            <a:xfrm>
              <a:off x="9215268" y="3023356"/>
              <a:ext cx="1039685" cy="14818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eaLnBrk="1" fontAlgn="auto" hangingPunct="1">
                <a:spcBef>
                  <a:spcPts val="0"/>
                </a:spcBef>
                <a:spcAft>
                  <a:spcPts val="0"/>
                </a:spcAft>
              </a:pPr>
              <a:r>
                <a:rPr lang="en-US" sz="1000" dirty="0">
                  <a:solidFill>
                    <a:prstClr val="black"/>
                  </a:solidFill>
                </a:rPr>
                <a:t>Only use </a:t>
              </a:r>
              <a:r>
                <a:rPr lang="en-US" sz="1000" dirty="0">
                  <a:solidFill>
                    <a:srgbClr val="D6002A"/>
                  </a:solidFill>
                </a:rPr>
                <a:t>S&amp;P Global Red </a:t>
              </a:r>
              <a:r>
                <a:rPr lang="en-US" sz="1000" dirty="0">
                  <a:solidFill>
                    <a:prstClr val="black"/>
                  </a:solidFill>
                </a:rPr>
                <a:t>for key text high-lights, not shapes or charts. </a:t>
              </a:r>
              <a:br>
                <a:rPr lang="en-US" sz="1000" dirty="0">
                  <a:solidFill>
                    <a:prstClr val="black"/>
                  </a:solidFill>
                </a:rPr>
              </a:br>
              <a:r>
                <a:rPr lang="en-US" sz="1000" dirty="0">
                  <a:solidFill>
                    <a:prstClr val="black"/>
                  </a:solidFill>
                </a:rPr>
                <a:t>It’s available in the custom color palette. </a:t>
              </a:r>
            </a:p>
          </p:txBody>
        </p:sp>
        <p:sp>
          <p:nvSpPr>
            <p:cNvPr id="10" name="Rectangle 9"/>
            <p:cNvSpPr/>
            <p:nvPr userDrawn="1"/>
          </p:nvSpPr>
          <p:spPr>
            <a:xfrm>
              <a:off x="9264542" y="4329961"/>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err="1">
                <a:solidFill>
                  <a:prstClr val="black"/>
                </a:solidFill>
              </a:endParaRPr>
            </a:p>
          </p:txBody>
        </p:sp>
      </p:grpSp>
    </p:spTree>
    <p:extLst>
      <p:ext uri="{BB962C8B-B14F-4D97-AF65-F5344CB8AC3E}">
        <p14:creationId xmlns:p14="http://schemas.microsoft.com/office/powerpoint/2010/main" val="26162213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Divider Black Image Small titl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10896" y="206376"/>
            <a:ext cx="7117976" cy="2115484"/>
          </a:xfrm>
        </p:spPr>
        <p:txBody>
          <a:bodyPr tIns="0" anchor="t"/>
          <a:lstStyle>
            <a:lvl1pPr>
              <a:defRPr sz="4400" b="1"/>
            </a:lvl1pPr>
          </a:lstStyle>
          <a:p>
            <a:r>
              <a:rPr lang="en-US" smtClean="0"/>
              <a:t>Click to edit Master title style</a:t>
            </a:r>
            <a:endParaRPr lang="en-US" dirty="0"/>
          </a:p>
        </p:txBody>
      </p:sp>
      <p:sp>
        <p:nvSpPr>
          <p:cNvPr id="5" name="Picture Placeholder 4"/>
          <p:cNvSpPr>
            <a:spLocks noGrp="1"/>
          </p:cNvSpPr>
          <p:nvPr>
            <p:ph type="pic" sz="quarter" idx="10" hasCustomPrompt="1"/>
          </p:nvPr>
        </p:nvSpPr>
        <p:spPr>
          <a:xfrm>
            <a:off x="310896" y="2411508"/>
            <a:ext cx="8534400" cy="3390900"/>
          </a:xfrm>
        </p:spPr>
        <p:txBody>
          <a:bodyPr anchor="ctr"/>
          <a:lstStyle>
            <a:lvl1pPr marL="0" indent="0" algn="ctr">
              <a:buNone/>
              <a:defRPr b="1"/>
            </a:lvl1pPr>
          </a:lstStyle>
          <a:p>
            <a:r>
              <a:rPr lang="en-US" dirty="0"/>
              <a:t>Click to add image</a:t>
            </a:r>
          </a:p>
        </p:txBody>
      </p:sp>
      <p:sp>
        <p:nvSpPr>
          <p:cNvPr id="10" name="Rectangle 9"/>
          <p:cNvSpPr/>
          <p:nvPr userDrawn="1"/>
        </p:nvSpPr>
        <p:spPr>
          <a:xfrm>
            <a:off x="-9939" y="6867939"/>
            <a:ext cx="9153939" cy="3677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err="1">
              <a:solidFill>
                <a:prstClr val="white"/>
              </a:solidFill>
            </a:endParaRPr>
          </a:p>
        </p:txBody>
      </p:sp>
      <p:cxnSp>
        <p:nvCxnSpPr>
          <p:cNvPr id="12" name="Straight Connector 11"/>
          <p:cNvCxnSpPr/>
          <p:nvPr userDrawn="1"/>
        </p:nvCxnSpPr>
        <p:spPr>
          <a:xfrm>
            <a:off x="9144000" y="6095210"/>
            <a:ext cx="296716" cy="0"/>
          </a:xfrm>
          <a:prstGeom prst="line">
            <a:avLst/>
          </a:prstGeom>
          <a:ln w="31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9215268" y="5979161"/>
            <a:ext cx="1280160" cy="142555"/>
          </a:xfrm>
          <a:prstGeom prst="rect">
            <a:avLst/>
          </a:prstGeom>
          <a:noFill/>
        </p:spPr>
        <p:txBody>
          <a:bodyPr wrap="square" lIns="0" tIns="0" rIns="0" bIns="0" rtlCol="0">
            <a:noAutofit/>
          </a:bodyPr>
          <a:lstStyle/>
          <a:p>
            <a:pPr eaLnBrk="1" fontAlgn="auto" hangingPunct="1">
              <a:spcBef>
                <a:spcPts val="0"/>
              </a:spcBef>
              <a:spcAft>
                <a:spcPts val="0"/>
              </a:spcAft>
            </a:pPr>
            <a:r>
              <a:rPr lang="en-US" sz="800" dirty="0">
                <a:solidFill>
                  <a:srgbClr val="DCDCDC">
                    <a:lumMod val="75000"/>
                  </a:srgbClr>
                </a:solidFill>
                <a:latin typeface="Arial Narrow" panose="020B0606020202030204" pitchFamily="34" charset="0"/>
                <a:ea typeface="+mn-ea"/>
                <a:cs typeface="+mn-cs"/>
              </a:rPr>
              <a:t>No content below the line</a:t>
            </a:r>
          </a:p>
        </p:txBody>
      </p:sp>
      <p:sp>
        <p:nvSpPr>
          <p:cNvPr id="14" name="TextBox 13"/>
          <p:cNvSpPr txBox="1"/>
          <p:nvPr userDrawn="1"/>
        </p:nvSpPr>
        <p:spPr>
          <a:xfrm>
            <a:off x="-1340117" y="5987531"/>
            <a:ext cx="1280160" cy="142555"/>
          </a:xfrm>
          <a:prstGeom prst="rect">
            <a:avLst/>
          </a:prstGeom>
          <a:noFill/>
        </p:spPr>
        <p:txBody>
          <a:bodyPr wrap="square" lIns="0" tIns="0" rIns="0" bIns="0" rtlCol="0">
            <a:noAutofit/>
          </a:bodyPr>
          <a:lstStyle/>
          <a:p>
            <a:pPr algn="r" eaLnBrk="1" fontAlgn="auto" hangingPunct="1">
              <a:spcBef>
                <a:spcPts val="0"/>
              </a:spcBef>
              <a:spcAft>
                <a:spcPts val="0"/>
              </a:spcAft>
            </a:pPr>
            <a:r>
              <a:rPr lang="en-US" sz="800" dirty="0">
                <a:solidFill>
                  <a:srgbClr val="DCDCDC">
                    <a:lumMod val="75000"/>
                  </a:srgbClr>
                </a:solidFill>
                <a:latin typeface="Arial Narrow" panose="020B0606020202030204" pitchFamily="34" charset="0"/>
                <a:ea typeface="+mn-ea"/>
                <a:cs typeface="+mn-cs"/>
              </a:rPr>
              <a:t>No content below the line</a:t>
            </a:r>
          </a:p>
        </p:txBody>
      </p:sp>
      <p:sp>
        <p:nvSpPr>
          <p:cNvPr id="19" name="Rectangle 18"/>
          <p:cNvSpPr/>
          <p:nvPr userDrawn="1"/>
        </p:nvSpPr>
        <p:spPr>
          <a:xfrm>
            <a:off x="9215268" y="-4043"/>
            <a:ext cx="1039685" cy="211485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eaLnBrk="1" fontAlgn="auto" hangingPunct="1">
              <a:spcBef>
                <a:spcPts val="0"/>
              </a:spcBef>
              <a:spcAft>
                <a:spcPts val="0"/>
              </a:spcAft>
            </a:pPr>
            <a:r>
              <a:rPr lang="en-US" sz="1000" b="1" dirty="0">
                <a:solidFill>
                  <a:prstClr val="black"/>
                </a:solidFill>
              </a:rPr>
              <a:t>Divider + Image</a:t>
            </a:r>
          </a:p>
          <a:p>
            <a:pPr eaLnBrk="1" fontAlgn="auto" hangingPunct="1">
              <a:spcBef>
                <a:spcPts val="0"/>
              </a:spcBef>
              <a:spcAft>
                <a:spcPts val="0"/>
              </a:spcAft>
            </a:pPr>
            <a:r>
              <a:rPr lang="en-US" sz="1000" dirty="0">
                <a:solidFill>
                  <a:prstClr val="black"/>
                </a:solidFill>
              </a:rPr>
              <a:t>Click image icon to insert rectangular image. </a:t>
            </a:r>
          </a:p>
        </p:txBody>
      </p:sp>
      <p:cxnSp>
        <p:nvCxnSpPr>
          <p:cNvPr id="25" name="Straight Connector 24"/>
          <p:cNvCxnSpPr/>
          <p:nvPr userDrawn="1"/>
        </p:nvCxnSpPr>
        <p:spPr>
          <a:xfrm>
            <a:off x="-296716" y="6090880"/>
            <a:ext cx="296716" cy="0"/>
          </a:xfrm>
          <a:prstGeom prst="line">
            <a:avLst/>
          </a:prstGeom>
          <a:ln w="3175">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16" name="Indices"/>
          <p:cNvPicPr>
            <a:picLocks noChangeAspect="1"/>
          </p:cNvPicPr>
          <p:nvPr userDrawn="1"/>
        </p:nvPicPr>
        <p:blipFill>
          <a:blip r:embed="rId2"/>
          <a:stretch>
            <a:fillRect/>
          </a:stretch>
        </p:blipFill>
        <p:spPr>
          <a:xfrm>
            <a:off x="210080" y="6124451"/>
            <a:ext cx="1280160" cy="635745"/>
          </a:xfrm>
          <a:prstGeom prst="rect">
            <a:avLst/>
          </a:prstGeom>
        </p:spPr>
      </p:pic>
      <p:grpSp>
        <p:nvGrpSpPr>
          <p:cNvPr id="17" name="Group 16"/>
          <p:cNvGrpSpPr/>
          <p:nvPr userDrawn="1"/>
        </p:nvGrpSpPr>
        <p:grpSpPr>
          <a:xfrm>
            <a:off x="9215268" y="2219022"/>
            <a:ext cx="1039685" cy="1481802"/>
            <a:chOff x="9215268" y="3023356"/>
            <a:chExt cx="1039685" cy="1481802"/>
          </a:xfrm>
        </p:grpSpPr>
        <p:sp>
          <p:nvSpPr>
            <p:cNvPr id="18" name="Rectangle 17"/>
            <p:cNvSpPr/>
            <p:nvPr userDrawn="1"/>
          </p:nvSpPr>
          <p:spPr>
            <a:xfrm>
              <a:off x="9215268" y="3023356"/>
              <a:ext cx="1039685" cy="14818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eaLnBrk="1" fontAlgn="auto" hangingPunct="1">
                <a:spcBef>
                  <a:spcPts val="0"/>
                </a:spcBef>
                <a:spcAft>
                  <a:spcPts val="0"/>
                </a:spcAft>
              </a:pPr>
              <a:r>
                <a:rPr lang="en-US" sz="1000" dirty="0">
                  <a:solidFill>
                    <a:prstClr val="black"/>
                  </a:solidFill>
                </a:rPr>
                <a:t>Only use </a:t>
              </a:r>
              <a:r>
                <a:rPr lang="en-US" sz="1000" dirty="0">
                  <a:solidFill>
                    <a:srgbClr val="D6002A"/>
                  </a:solidFill>
                </a:rPr>
                <a:t>S&amp;P Global Red </a:t>
              </a:r>
              <a:r>
                <a:rPr lang="en-US" sz="1000" dirty="0">
                  <a:solidFill>
                    <a:prstClr val="black"/>
                  </a:solidFill>
                </a:rPr>
                <a:t>for key text high-lights, not shapes or charts. </a:t>
              </a:r>
              <a:br>
                <a:rPr lang="en-US" sz="1000" dirty="0">
                  <a:solidFill>
                    <a:prstClr val="black"/>
                  </a:solidFill>
                </a:rPr>
              </a:br>
              <a:r>
                <a:rPr lang="en-US" sz="1000" dirty="0">
                  <a:solidFill>
                    <a:prstClr val="black"/>
                  </a:solidFill>
                </a:rPr>
                <a:t>It’s available in the custom color palette. </a:t>
              </a:r>
            </a:p>
          </p:txBody>
        </p:sp>
        <p:sp>
          <p:nvSpPr>
            <p:cNvPr id="27" name="Rectangle 26"/>
            <p:cNvSpPr/>
            <p:nvPr userDrawn="1"/>
          </p:nvSpPr>
          <p:spPr>
            <a:xfrm>
              <a:off x="9264542" y="4329961"/>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err="1">
                <a:solidFill>
                  <a:prstClr val="white"/>
                </a:solidFill>
              </a:endParaRPr>
            </a:p>
          </p:txBody>
        </p:sp>
      </p:grpSp>
      <p:sp>
        <p:nvSpPr>
          <p:cNvPr id="15" name="Rectangle 14"/>
          <p:cNvSpPr/>
          <p:nvPr userDrawn="1"/>
        </p:nvSpPr>
        <p:spPr>
          <a:xfrm>
            <a:off x="-2959" y="6873240"/>
            <a:ext cx="9144000" cy="3428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err="1">
              <a:solidFill>
                <a:prstClr val="white"/>
              </a:solidFill>
            </a:endParaRPr>
          </a:p>
        </p:txBody>
      </p:sp>
      <p:sp>
        <p:nvSpPr>
          <p:cNvPr id="20" name="Rectangle 19"/>
          <p:cNvSpPr/>
          <p:nvPr userDrawn="1"/>
        </p:nvSpPr>
        <p:spPr>
          <a:xfrm>
            <a:off x="0" y="6879917"/>
            <a:ext cx="9153939" cy="3677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err="1">
              <a:solidFill>
                <a:prstClr val="white"/>
              </a:solidFill>
            </a:endParaRPr>
          </a:p>
        </p:txBody>
      </p:sp>
      <p:sp>
        <p:nvSpPr>
          <p:cNvPr id="21" name="Rectangle 20"/>
          <p:cNvSpPr/>
          <p:nvPr userDrawn="1"/>
        </p:nvSpPr>
        <p:spPr>
          <a:xfrm>
            <a:off x="-2959" y="6873240"/>
            <a:ext cx="9144000" cy="3428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err="1">
              <a:solidFill>
                <a:prstClr val="white"/>
              </a:solidFill>
            </a:endParaRPr>
          </a:p>
        </p:txBody>
      </p:sp>
      <p:sp>
        <p:nvSpPr>
          <p:cNvPr id="22" name="Rectangle 21"/>
          <p:cNvSpPr/>
          <p:nvPr userDrawn="1"/>
        </p:nvSpPr>
        <p:spPr>
          <a:xfrm>
            <a:off x="4472630" y="6886532"/>
            <a:ext cx="4640580" cy="286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eaLnBrk="1" fontAlgn="auto" hangingPunct="1">
              <a:spcBef>
                <a:spcPts val="0"/>
              </a:spcBef>
              <a:spcAft>
                <a:spcPts val="0"/>
              </a:spcAft>
            </a:pPr>
            <a:r>
              <a:rPr lang="en-US" sz="1000" b="1" dirty="0">
                <a:solidFill>
                  <a:prstClr val="black"/>
                </a:solidFill>
              </a:rPr>
              <a:t>Footer :  </a:t>
            </a:r>
            <a:r>
              <a:rPr lang="en-US" sz="1000" dirty="0">
                <a:solidFill>
                  <a:prstClr val="black"/>
                </a:solidFill>
                <a:sym typeface="Wingdings 3" panose="05040102010807070707" pitchFamily="18" charset="2"/>
              </a:rPr>
              <a:t>Never change the footer text on individual slides. Change, t</a:t>
            </a:r>
            <a:r>
              <a:rPr lang="en-US" sz="1000" dirty="0">
                <a:solidFill>
                  <a:prstClr val="black"/>
                </a:solidFill>
              </a:rPr>
              <a:t>urn on or off footer by using Insert </a:t>
            </a:r>
            <a:r>
              <a:rPr lang="en-US" sz="1000" dirty="0">
                <a:solidFill>
                  <a:prstClr val="black"/>
                </a:solidFill>
                <a:sym typeface="Wingdings 3" panose="05040102010807070707" pitchFamily="18" charset="2"/>
              </a:rPr>
              <a:t> Header &amp; Footer Enter / change text  Click Apply All. </a:t>
            </a:r>
            <a:endParaRPr lang="en-US" sz="1000" dirty="0">
              <a:solidFill>
                <a:prstClr val="black"/>
              </a:solidFill>
            </a:endParaRPr>
          </a:p>
        </p:txBody>
      </p:sp>
      <p:sp>
        <p:nvSpPr>
          <p:cNvPr id="23" name="TextBox 22"/>
          <p:cNvSpPr txBox="1"/>
          <p:nvPr userDrawn="1"/>
        </p:nvSpPr>
        <p:spPr>
          <a:xfrm>
            <a:off x="18645" y="6883558"/>
            <a:ext cx="677372" cy="142555"/>
          </a:xfrm>
          <a:prstGeom prst="rect">
            <a:avLst/>
          </a:prstGeom>
          <a:noFill/>
        </p:spPr>
        <p:txBody>
          <a:bodyPr wrap="square" lIns="0" tIns="0" rIns="0" bIns="0" rtlCol="0">
            <a:noAutofit/>
          </a:bodyPr>
          <a:lstStyle/>
          <a:p>
            <a:pPr eaLnBrk="1" fontAlgn="auto" hangingPunct="1">
              <a:spcBef>
                <a:spcPts val="0"/>
              </a:spcBef>
              <a:spcAft>
                <a:spcPts val="0"/>
              </a:spcAft>
            </a:pPr>
            <a:r>
              <a:rPr lang="en-US" sz="800" dirty="0">
                <a:solidFill>
                  <a:prstClr val="black"/>
                </a:solidFill>
                <a:latin typeface="Arial Narrow" panose="020B0606020202030204" pitchFamily="34" charset="0"/>
                <a:ea typeface="+mn-ea"/>
                <a:cs typeface="+mn-cs"/>
              </a:rPr>
              <a:t>Data color order:</a:t>
            </a:r>
          </a:p>
        </p:txBody>
      </p:sp>
      <p:sp>
        <p:nvSpPr>
          <p:cNvPr id="24" name="TextBox 23"/>
          <p:cNvSpPr txBox="1"/>
          <p:nvPr userDrawn="1"/>
        </p:nvSpPr>
        <p:spPr>
          <a:xfrm>
            <a:off x="2509157" y="7042641"/>
            <a:ext cx="990472" cy="136444"/>
          </a:xfrm>
          <a:prstGeom prst="rect">
            <a:avLst/>
          </a:prstGeom>
          <a:noFill/>
        </p:spPr>
        <p:txBody>
          <a:bodyPr wrap="square" lIns="0" tIns="0" rIns="0" bIns="0" rtlCol="0">
            <a:noAutofit/>
          </a:bodyPr>
          <a:lstStyle/>
          <a:p>
            <a:pPr eaLnBrk="1" fontAlgn="auto" hangingPunct="1">
              <a:spcBef>
                <a:spcPts val="0"/>
              </a:spcBef>
              <a:spcAft>
                <a:spcPts val="0"/>
              </a:spcAft>
            </a:pPr>
            <a:r>
              <a:rPr lang="en-US" sz="800" dirty="0">
                <a:solidFill>
                  <a:prstClr val="black"/>
                </a:solidFill>
                <a:latin typeface="Arial Narrow" panose="020B0606020202030204" pitchFamily="34" charset="0"/>
                <a:ea typeface="+mn-ea"/>
                <a:cs typeface="+mn-cs"/>
              </a:rPr>
              <a:t>Used with accent colors: </a:t>
            </a:r>
          </a:p>
        </p:txBody>
      </p:sp>
      <p:grpSp>
        <p:nvGrpSpPr>
          <p:cNvPr id="26" name="Group 25"/>
          <p:cNvGrpSpPr/>
          <p:nvPr userDrawn="1"/>
        </p:nvGrpSpPr>
        <p:grpSpPr>
          <a:xfrm>
            <a:off x="679056" y="6907927"/>
            <a:ext cx="1558450" cy="100584"/>
            <a:chOff x="914339" y="6913770"/>
            <a:chExt cx="1558450" cy="100584"/>
          </a:xfrm>
        </p:grpSpPr>
        <p:sp>
          <p:nvSpPr>
            <p:cNvPr id="28" name="Rectangle 27"/>
            <p:cNvSpPr/>
            <p:nvPr/>
          </p:nvSpPr>
          <p:spPr>
            <a:xfrm>
              <a:off x="914339" y="6913770"/>
              <a:ext cx="100584" cy="100584"/>
            </a:xfrm>
            <a:prstGeom prst="rect">
              <a:avLst/>
            </a:prstGeom>
            <a:solidFill>
              <a:srgbClr val="4F99C1"/>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a:spcBef>
                  <a:spcPts val="0"/>
                </a:spcBef>
                <a:spcAft>
                  <a:spcPts val="0"/>
                </a:spcAft>
                <a:defRPr/>
              </a:pPr>
              <a:endParaRPr lang="en-US" sz="200" kern="0" dirty="0">
                <a:solidFill>
                  <a:sysClr val="windowText" lastClr="000000"/>
                </a:solidFill>
                <a:latin typeface="Akkurat Pro" pitchFamily="34" charset="0"/>
                <a:cs typeface="Arial"/>
              </a:endParaRPr>
            </a:p>
          </p:txBody>
        </p:sp>
        <p:sp>
          <p:nvSpPr>
            <p:cNvPr id="29" name="Rectangle 28"/>
            <p:cNvSpPr/>
            <p:nvPr/>
          </p:nvSpPr>
          <p:spPr>
            <a:xfrm>
              <a:off x="1138627" y="6913770"/>
              <a:ext cx="100584" cy="100584"/>
            </a:xfrm>
            <a:prstGeom prst="rect">
              <a:avLst/>
            </a:prstGeom>
            <a:solidFill>
              <a:srgbClr val="FCB316"/>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a:spcBef>
                  <a:spcPts val="0"/>
                </a:spcBef>
                <a:spcAft>
                  <a:spcPts val="0"/>
                </a:spcAft>
                <a:defRPr/>
              </a:pPr>
              <a:endParaRPr lang="en-US" sz="200" kern="0" dirty="0">
                <a:solidFill>
                  <a:prstClr val="black"/>
                </a:solidFill>
                <a:latin typeface="Akkurat Pro" pitchFamily="34" charset="0"/>
                <a:cs typeface="Arial"/>
              </a:endParaRPr>
            </a:p>
          </p:txBody>
        </p:sp>
        <p:sp>
          <p:nvSpPr>
            <p:cNvPr id="30" name="Rectangle 29"/>
            <p:cNvSpPr/>
            <p:nvPr/>
          </p:nvSpPr>
          <p:spPr>
            <a:xfrm>
              <a:off x="1026483" y="6913770"/>
              <a:ext cx="100584" cy="100584"/>
            </a:xfrm>
            <a:prstGeom prst="rect">
              <a:avLst/>
            </a:prstGeom>
            <a:solidFill>
              <a:srgbClr val="002B5F"/>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a:spcBef>
                  <a:spcPts val="0"/>
                </a:spcBef>
                <a:spcAft>
                  <a:spcPts val="0"/>
                </a:spcAft>
                <a:defRPr/>
              </a:pPr>
              <a:endParaRPr lang="en-US" sz="200" kern="0" dirty="0">
                <a:solidFill>
                  <a:sysClr val="windowText" lastClr="000000"/>
                </a:solidFill>
                <a:latin typeface="Akkurat Pro" pitchFamily="34" charset="0"/>
                <a:cs typeface="Arial"/>
              </a:endParaRPr>
            </a:p>
          </p:txBody>
        </p:sp>
        <p:sp>
          <p:nvSpPr>
            <p:cNvPr id="31" name="Rectangle 30"/>
            <p:cNvSpPr/>
            <p:nvPr/>
          </p:nvSpPr>
          <p:spPr>
            <a:xfrm>
              <a:off x="1250771" y="6913770"/>
              <a:ext cx="100584" cy="100584"/>
            </a:xfrm>
            <a:prstGeom prst="rect">
              <a:avLst/>
            </a:prstGeom>
            <a:solidFill>
              <a:srgbClr val="50280A"/>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a:spcBef>
                  <a:spcPts val="0"/>
                </a:spcBef>
                <a:spcAft>
                  <a:spcPts val="0"/>
                </a:spcAft>
                <a:defRPr/>
              </a:pPr>
              <a:endParaRPr lang="nl-NL" sz="200" kern="0" dirty="0">
                <a:solidFill>
                  <a:sysClr val="windowText" lastClr="000000"/>
                </a:solidFill>
                <a:latin typeface="Akkurat Pro" pitchFamily="34" charset="0"/>
                <a:cs typeface="Arial"/>
              </a:endParaRPr>
            </a:p>
          </p:txBody>
        </p:sp>
        <p:sp>
          <p:nvSpPr>
            <p:cNvPr id="32" name="Rectangle 31"/>
            <p:cNvSpPr/>
            <p:nvPr/>
          </p:nvSpPr>
          <p:spPr>
            <a:xfrm>
              <a:off x="1362915" y="6913770"/>
              <a:ext cx="100584" cy="100584"/>
            </a:xfrm>
            <a:prstGeom prst="rect">
              <a:avLst/>
            </a:prstGeom>
            <a:solidFill>
              <a:srgbClr val="DE8BA4"/>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a:spcBef>
                  <a:spcPts val="0"/>
                </a:spcBef>
                <a:spcAft>
                  <a:spcPts val="0"/>
                </a:spcAft>
                <a:defRPr/>
              </a:pPr>
              <a:endParaRPr lang="en-US" sz="200" kern="0" dirty="0">
                <a:solidFill>
                  <a:sysClr val="windowText" lastClr="000000"/>
                </a:solidFill>
                <a:latin typeface="Akkurat Pro" pitchFamily="34" charset="0"/>
                <a:cs typeface="Arial"/>
              </a:endParaRPr>
            </a:p>
          </p:txBody>
        </p:sp>
        <p:sp>
          <p:nvSpPr>
            <p:cNvPr id="33" name="Rectangle 32"/>
            <p:cNvSpPr/>
            <p:nvPr/>
          </p:nvSpPr>
          <p:spPr>
            <a:xfrm>
              <a:off x="1475059" y="6913770"/>
              <a:ext cx="100584" cy="100584"/>
            </a:xfrm>
            <a:prstGeom prst="rect">
              <a:avLst/>
            </a:prstGeom>
            <a:solidFill>
              <a:srgbClr val="6A035C"/>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a:spcBef>
                  <a:spcPts val="0"/>
                </a:spcBef>
                <a:spcAft>
                  <a:spcPts val="0"/>
                </a:spcAft>
                <a:defRPr/>
              </a:pPr>
              <a:endParaRPr lang="en-US" sz="200" kern="0" dirty="0">
                <a:solidFill>
                  <a:sysClr val="windowText" lastClr="000000"/>
                </a:solidFill>
                <a:latin typeface="Akkurat Pro" pitchFamily="34" charset="0"/>
                <a:cs typeface="Arial"/>
              </a:endParaRPr>
            </a:p>
          </p:txBody>
        </p:sp>
        <p:sp>
          <p:nvSpPr>
            <p:cNvPr id="34" name="Rectangle 33"/>
            <p:cNvSpPr/>
            <p:nvPr/>
          </p:nvSpPr>
          <p:spPr>
            <a:xfrm>
              <a:off x="1587203" y="6913770"/>
              <a:ext cx="100584" cy="100584"/>
            </a:xfrm>
            <a:prstGeom prst="rect">
              <a:avLst/>
            </a:prstGeom>
            <a:solidFill>
              <a:srgbClr val="00B3A0"/>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a:spcBef>
                  <a:spcPts val="0"/>
                </a:spcBef>
                <a:spcAft>
                  <a:spcPts val="0"/>
                </a:spcAft>
                <a:defRPr/>
              </a:pPr>
              <a:endParaRPr lang="en-US" sz="200" kern="0" dirty="0">
                <a:solidFill>
                  <a:sysClr val="windowText" lastClr="000000"/>
                </a:solidFill>
                <a:latin typeface="Akkurat Pro" pitchFamily="34" charset="0"/>
                <a:cs typeface="Arial"/>
              </a:endParaRPr>
            </a:p>
          </p:txBody>
        </p:sp>
        <p:sp>
          <p:nvSpPr>
            <p:cNvPr id="35" name="Rectangle 34"/>
            <p:cNvSpPr/>
            <p:nvPr/>
          </p:nvSpPr>
          <p:spPr>
            <a:xfrm>
              <a:off x="1699347" y="6913770"/>
              <a:ext cx="100584" cy="100584"/>
            </a:xfrm>
            <a:prstGeom prst="rect">
              <a:avLst/>
            </a:prstGeom>
            <a:solidFill>
              <a:srgbClr val="004D47"/>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a:spcBef>
                  <a:spcPts val="0"/>
                </a:spcBef>
                <a:spcAft>
                  <a:spcPts val="0"/>
                </a:spcAft>
                <a:defRPr/>
              </a:pPr>
              <a:endParaRPr lang="en-US" sz="200" kern="0" dirty="0">
                <a:solidFill>
                  <a:srgbClr val="712300"/>
                </a:solidFill>
                <a:latin typeface="Akkurat Pro" pitchFamily="34" charset="0"/>
                <a:cs typeface="Arial"/>
              </a:endParaRPr>
            </a:p>
          </p:txBody>
        </p:sp>
        <p:sp>
          <p:nvSpPr>
            <p:cNvPr id="36" name="Rectangle 35"/>
            <p:cNvSpPr/>
            <p:nvPr/>
          </p:nvSpPr>
          <p:spPr>
            <a:xfrm>
              <a:off x="1811491" y="6913770"/>
              <a:ext cx="100584" cy="100584"/>
            </a:xfrm>
            <a:prstGeom prst="rect">
              <a:avLst/>
            </a:prstGeom>
            <a:solidFill>
              <a:srgbClr val="F79668"/>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a:spcBef>
                  <a:spcPts val="0"/>
                </a:spcBef>
                <a:spcAft>
                  <a:spcPts val="0"/>
                </a:spcAft>
                <a:defRPr/>
              </a:pPr>
              <a:endParaRPr lang="pt-BR" sz="200" kern="0" dirty="0">
                <a:solidFill>
                  <a:prstClr val="black"/>
                </a:solidFill>
                <a:latin typeface="Akkurat Pro" pitchFamily="34" charset="0"/>
                <a:cs typeface="Arial"/>
              </a:endParaRPr>
            </a:p>
          </p:txBody>
        </p:sp>
        <p:sp>
          <p:nvSpPr>
            <p:cNvPr id="37" name="Rectangle 36"/>
            <p:cNvSpPr/>
            <p:nvPr/>
          </p:nvSpPr>
          <p:spPr>
            <a:xfrm>
              <a:off x="1923635" y="6913770"/>
              <a:ext cx="100584" cy="100584"/>
            </a:xfrm>
            <a:prstGeom prst="rect">
              <a:avLst/>
            </a:prstGeom>
            <a:solidFill>
              <a:srgbClr val="712300"/>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a:spcBef>
                  <a:spcPts val="0"/>
                </a:spcBef>
                <a:spcAft>
                  <a:spcPts val="0"/>
                </a:spcAft>
                <a:defRPr/>
              </a:pPr>
              <a:endParaRPr lang="en-US" sz="200" kern="0" dirty="0">
                <a:solidFill>
                  <a:srgbClr val="6A035C"/>
                </a:solidFill>
                <a:latin typeface="Akkurat Pro" pitchFamily="34" charset="0"/>
                <a:cs typeface="Arial"/>
              </a:endParaRPr>
            </a:p>
          </p:txBody>
        </p:sp>
        <p:sp>
          <p:nvSpPr>
            <p:cNvPr id="38" name="Rectangle 37"/>
            <p:cNvSpPr/>
            <p:nvPr/>
          </p:nvSpPr>
          <p:spPr>
            <a:xfrm>
              <a:off x="2035779" y="6913770"/>
              <a:ext cx="100584" cy="100584"/>
            </a:xfrm>
            <a:prstGeom prst="rect">
              <a:avLst/>
            </a:prstGeom>
            <a:solidFill>
              <a:srgbClr val="908EC5"/>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a:spcBef>
                  <a:spcPts val="0"/>
                </a:spcBef>
                <a:spcAft>
                  <a:spcPts val="0"/>
                </a:spcAft>
                <a:defRPr/>
              </a:pPr>
              <a:endParaRPr lang="en-US" sz="200" kern="0" dirty="0">
                <a:solidFill>
                  <a:sysClr val="windowText" lastClr="000000"/>
                </a:solidFill>
                <a:latin typeface="Akkurat Pro" pitchFamily="34" charset="0"/>
                <a:cs typeface="Arial"/>
              </a:endParaRPr>
            </a:p>
          </p:txBody>
        </p:sp>
        <p:sp>
          <p:nvSpPr>
            <p:cNvPr id="39" name="Rectangle 38"/>
            <p:cNvSpPr/>
            <p:nvPr/>
          </p:nvSpPr>
          <p:spPr>
            <a:xfrm>
              <a:off x="2147923" y="6913770"/>
              <a:ext cx="100584" cy="100584"/>
            </a:xfrm>
            <a:prstGeom prst="rect">
              <a:avLst/>
            </a:prstGeom>
            <a:solidFill>
              <a:srgbClr val="37237B"/>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a:spcBef>
                  <a:spcPts val="0"/>
                </a:spcBef>
                <a:spcAft>
                  <a:spcPts val="0"/>
                </a:spcAft>
                <a:defRPr/>
              </a:pPr>
              <a:endParaRPr lang="en-US" sz="200" kern="0" dirty="0">
                <a:solidFill>
                  <a:srgbClr val="712300"/>
                </a:solidFill>
                <a:latin typeface="Akkurat Pro" pitchFamily="34" charset="0"/>
                <a:cs typeface="Arial"/>
              </a:endParaRPr>
            </a:p>
          </p:txBody>
        </p:sp>
        <p:sp>
          <p:nvSpPr>
            <p:cNvPr id="40" name="Rectangle 39"/>
            <p:cNvSpPr/>
            <p:nvPr/>
          </p:nvSpPr>
          <p:spPr>
            <a:xfrm>
              <a:off x="2260067" y="6913770"/>
              <a:ext cx="100584" cy="100584"/>
            </a:xfrm>
            <a:prstGeom prst="rect">
              <a:avLst/>
            </a:prstGeom>
            <a:solidFill>
              <a:srgbClr val="A4C032"/>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a:spcBef>
                  <a:spcPts val="0"/>
                </a:spcBef>
                <a:spcAft>
                  <a:spcPts val="0"/>
                </a:spcAft>
                <a:defRPr/>
              </a:pPr>
              <a:endParaRPr lang="pt-BR" sz="200" kern="0" dirty="0">
                <a:solidFill>
                  <a:prstClr val="black"/>
                </a:solidFill>
                <a:latin typeface="Akkurat Pro" pitchFamily="34" charset="0"/>
                <a:cs typeface="Arial"/>
              </a:endParaRPr>
            </a:p>
          </p:txBody>
        </p:sp>
        <p:sp>
          <p:nvSpPr>
            <p:cNvPr id="41" name="Rectangle 40"/>
            <p:cNvSpPr/>
            <p:nvPr/>
          </p:nvSpPr>
          <p:spPr>
            <a:xfrm>
              <a:off x="2372205" y="6913770"/>
              <a:ext cx="100584" cy="100584"/>
            </a:xfrm>
            <a:prstGeom prst="rect">
              <a:avLst/>
            </a:prstGeom>
            <a:solidFill>
              <a:srgbClr val="2C3B0D"/>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a:spcBef>
                  <a:spcPts val="0"/>
                </a:spcBef>
                <a:spcAft>
                  <a:spcPts val="0"/>
                </a:spcAft>
                <a:defRPr/>
              </a:pPr>
              <a:endParaRPr lang="en-US" sz="200" kern="0" dirty="0">
                <a:solidFill>
                  <a:srgbClr val="6A035C"/>
                </a:solidFill>
                <a:latin typeface="Akkurat Pro" pitchFamily="34" charset="0"/>
                <a:cs typeface="Arial"/>
              </a:endParaRPr>
            </a:p>
          </p:txBody>
        </p:sp>
      </p:grpSp>
      <p:sp>
        <p:nvSpPr>
          <p:cNvPr id="42" name="TextBox 41"/>
          <p:cNvSpPr txBox="1"/>
          <p:nvPr userDrawn="1"/>
        </p:nvSpPr>
        <p:spPr>
          <a:xfrm>
            <a:off x="2306868" y="6883558"/>
            <a:ext cx="1280160" cy="142555"/>
          </a:xfrm>
          <a:prstGeom prst="rect">
            <a:avLst/>
          </a:prstGeom>
          <a:noFill/>
        </p:spPr>
        <p:txBody>
          <a:bodyPr wrap="square" lIns="0" tIns="0" rIns="0" bIns="0" rtlCol="0">
            <a:noAutofit/>
          </a:bodyPr>
          <a:lstStyle/>
          <a:p>
            <a:pPr eaLnBrk="1" fontAlgn="auto" hangingPunct="1">
              <a:spcBef>
                <a:spcPts val="0"/>
              </a:spcBef>
              <a:spcAft>
                <a:spcPts val="0"/>
              </a:spcAft>
            </a:pPr>
            <a:r>
              <a:rPr lang="en-US" sz="800" dirty="0">
                <a:solidFill>
                  <a:prstClr val="black"/>
                </a:solidFill>
                <a:latin typeface="Arial Narrow" panose="020B0606020202030204" pitchFamily="34" charset="0"/>
                <a:ea typeface="+mn-ea"/>
                <a:cs typeface="+mn-cs"/>
              </a:rPr>
              <a:t>Complimentary colors:</a:t>
            </a:r>
          </a:p>
        </p:txBody>
      </p:sp>
      <p:grpSp>
        <p:nvGrpSpPr>
          <p:cNvPr id="43" name="Group 42"/>
          <p:cNvGrpSpPr/>
          <p:nvPr userDrawn="1"/>
        </p:nvGrpSpPr>
        <p:grpSpPr>
          <a:xfrm>
            <a:off x="2319218" y="7022893"/>
            <a:ext cx="164223" cy="91440"/>
            <a:chOff x="2279174" y="7027888"/>
            <a:chExt cx="164223" cy="91440"/>
          </a:xfrm>
        </p:grpSpPr>
        <p:cxnSp>
          <p:nvCxnSpPr>
            <p:cNvPr id="44" name="Straight Arrow Connector 43"/>
            <p:cNvCxnSpPr>
              <a:cxnSpLocks/>
            </p:cNvCxnSpPr>
            <p:nvPr userDrawn="1"/>
          </p:nvCxnSpPr>
          <p:spPr>
            <a:xfrm>
              <a:off x="2279174" y="7114593"/>
              <a:ext cx="164223" cy="0"/>
            </a:xfrm>
            <a:prstGeom prst="straightConnector1">
              <a:avLst/>
            </a:prstGeom>
            <a:ln w="952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cxnSpLocks/>
            </p:cNvCxnSpPr>
            <p:nvPr userDrawn="1"/>
          </p:nvCxnSpPr>
          <p:spPr>
            <a:xfrm flipV="1">
              <a:off x="2281672" y="7027888"/>
              <a:ext cx="0" cy="9144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userDrawn="1"/>
        </p:nvGrpSpPr>
        <p:grpSpPr>
          <a:xfrm>
            <a:off x="3459665" y="7065273"/>
            <a:ext cx="778165" cy="100584"/>
            <a:chOff x="1566748" y="7022234"/>
            <a:chExt cx="778165" cy="100584"/>
          </a:xfrm>
        </p:grpSpPr>
        <p:sp>
          <p:nvSpPr>
            <p:cNvPr id="47" name="Rectangle 46"/>
            <p:cNvSpPr/>
            <p:nvPr userDrawn="1"/>
          </p:nvSpPr>
          <p:spPr>
            <a:xfrm>
              <a:off x="1566748" y="7022234"/>
              <a:ext cx="100584" cy="100584"/>
            </a:xfrm>
            <a:prstGeom prst="rect">
              <a:avLst/>
            </a:prstGeom>
            <a:solidFill>
              <a:srgbClr val="007EAE"/>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a:spcBef>
                  <a:spcPts val="0"/>
                </a:spcBef>
                <a:spcAft>
                  <a:spcPts val="0"/>
                </a:spcAft>
                <a:defRPr/>
              </a:pPr>
              <a:endParaRPr lang="en-US" sz="200" kern="0" dirty="0">
                <a:solidFill>
                  <a:sysClr val="windowText" lastClr="000000"/>
                </a:solidFill>
                <a:latin typeface="Akkurat Pro" pitchFamily="34" charset="0"/>
                <a:cs typeface="Arial"/>
              </a:endParaRPr>
            </a:p>
          </p:txBody>
        </p:sp>
        <p:sp>
          <p:nvSpPr>
            <p:cNvPr id="48" name="Rectangle 47"/>
            <p:cNvSpPr/>
            <p:nvPr userDrawn="1"/>
          </p:nvSpPr>
          <p:spPr>
            <a:xfrm>
              <a:off x="1793022" y="7022234"/>
              <a:ext cx="100584" cy="100584"/>
            </a:xfrm>
            <a:prstGeom prst="rect">
              <a:avLst/>
            </a:prstGeom>
            <a:solidFill>
              <a:srgbClr val="C40067"/>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a:spcBef>
                  <a:spcPts val="0"/>
                </a:spcBef>
                <a:spcAft>
                  <a:spcPts val="0"/>
                </a:spcAft>
                <a:defRPr/>
              </a:pPr>
              <a:endParaRPr lang="en-US" sz="200" kern="0" dirty="0">
                <a:solidFill>
                  <a:prstClr val="black"/>
                </a:solidFill>
                <a:latin typeface="Akkurat Pro" pitchFamily="34" charset="0"/>
                <a:cs typeface="Arial"/>
              </a:endParaRPr>
            </a:p>
          </p:txBody>
        </p:sp>
        <p:sp>
          <p:nvSpPr>
            <p:cNvPr id="49" name="Rectangle 48"/>
            <p:cNvSpPr/>
            <p:nvPr userDrawn="1"/>
          </p:nvSpPr>
          <p:spPr>
            <a:xfrm>
              <a:off x="1679885" y="7022234"/>
              <a:ext cx="100584" cy="100584"/>
            </a:xfrm>
            <a:prstGeom prst="rect">
              <a:avLst/>
            </a:prstGeom>
            <a:solidFill>
              <a:srgbClr val="FFAC17"/>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a:spcBef>
                  <a:spcPts val="0"/>
                </a:spcBef>
                <a:spcAft>
                  <a:spcPts val="0"/>
                </a:spcAft>
                <a:defRPr/>
              </a:pPr>
              <a:endParaRPr lang="en-US" sz="200" kern="0" dirty="0">
                <a:solidFill>
                  <a:sysClr val="windowText" lastClr="000000"/>
                </a:solidFill>
                <a:latin typeface="Akkurat Pro" pitchFamily="34" charset="0"/>
                <a:cs typeface="Arial"/>
              </a:endParaRPr>
            </a:p>
          </p:txBody>
        </p:sp>
        <p:sp>
          <p:nvSpPr>
            <p:cNvPr id="50" name="Rectangle 49"/>
            <p:cNvSpPr/>
            <p:nvPr userDrawn="1"/>
          </p:nvSpPr>
          <p:spPr>
            <a:xfrm>
              <a:off x="1906159" y="7022234"/>
              <a:ext cx="100584" cy="100584"/>
            </a:xfrm>
            <a:prstGeom prst="rect">
              <a:avLst/>
            </a:prstGeom>
            <a:solidFill>
              <a:srgbClr val="08C3A5"/>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a:spcBef>
                  <a:spcPts val="0"/>
                </a:spcBef>
                <a:spcAft>
                  <a:spcPts val="0"/>
                </a:spcAft>
                <a:defRPr/>
              </a:pPr>
              <a:endParaRPr lang="nl-NL" sz="200" kern="0" dirty="0">
                <a:solidFill>
                  <a:sysClr val="windowText" lastClr="000000"/>
                </a:solidFill>
                <a:latin typeface="Akkurat Pro" pitchFamily="34" charset="0"/>
                <a:cs typeface="Arial"/>
              </a:endParaRPr>
            </a:p>
          </p:txBody>
        </p:sp>
        <p:sp>
          <p:nvSpPr>
            <p:cNvPr id="51" name="Rectangle 50"/>
            <p:cNvSpPr/>
            <p:nvPr userDrawn="1"/>
          </p:nvSpPr>
          <p:spPr>
            <a:xfrm>
              <a:off x="2019296" y="7022234"/>
              <a:ext cx="100584" cy="100584"/>
            </a:xfrm>
            <a:prstGeom prst="rect">
              <a:avLst/>
            </a:prstGeom>
            <a:solidFill>
              <a:srgbClr val="F36C35"/>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a:spcBef>
                  <a:spcPts val="0"/>
                </a:spcBef>
                <a:spcAft>
                  <a:spcPts val="0"/>
                </a:spcAft>
                <a:defRPr/>
              </a:pPr>
              <a:endParaRPr lang="en-US" sz="200" kern="0" dirty="0">
                <a:solidFill>
                  <a:sysClr val="windowText" lastClr="000000"/>
                </a:solidFill>
                <a:latin typeface="Akkurat Pro" pitchFamily="34" charset="0"/>
                <a:cs typeface="Arial"/>
              </a:endParaRPr>
            </a:p>
          </p:txBody>
        </p:sp>
        <p:sp>
          <p:nvSpPr>
            <p:cNvPr id="52" name="Rectangle 51"/>
            <p:cNvSpPr/>
            <p:nvPr userDrawn="1"/>
          </p:nvSpPr>
          <p:spPr>
            <a:xfrm>
              <a:off x="2132432" y="7022234"/>
              <a:ext cx="100584" cy="100584"/>
            </a:xfrm>
            <a:prstGeom prst="rect">
              <a:avLst/>
            </a:prstGeom>
            <a:solidFill>
              <a:srgbClr val="6A6AB1"/>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a:spcBef>
                  <a:spcPts val="0"/>
                </a:spcBef>
                <a:spcAft>
                  <a:spcPts val="0"/>
                </a:spcAft>
                <a:defRPr/>
              </a:pPr>
              <a:endParaRPr lang="en-US" sz="200" kern="0" dirty="0">
                <a:solidFill>
                  <a:sysClr val="windowText" lastClr="000000"/>
                </a:solidFill>
                <a:latin typeface="Akkurat Pro" pitchFamily="34" charset="0"/>
                <a:cs typeface="Arial"/>
              </a:endParaRPr>
            </a:p>
          </p:txBody>
        </p:sp>
        <p:sp>
          <p:nvSpPr>
            <p:cNvPr id="53" name="Rectangle 52"/>
            <p:cNvSpPr/>
            <p:nvPr userDrawn="1"/>
          </p:nvSpPr>
          <p:spPr>
            <a:xfrm>
              <a:off x="2244329" y="7022234"/>
              <a:ext cx="100584" cy="100584"/>
            </a:xfrm>
            <a:prstGeom prst="rect">
              <a:avLst/>
            </a:prstGeom>
            <a:solidFill>
              <a:srgbClr val="A4C032"/>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a:spcBef>
                  <a:spcPts val="0"/>
                </a:spcBef>
                <a:spcAft>
                  <a:spcPts val="0"/>
                </a:spcAft>
                <a:defRPr/>
              </a:pPr>
              <a:endParaRPr lang="en-US" sz="200" kern="0" dirty="0">
                <a:solidFill>
                  <a:sysClr val="windowText" lastClr="000000"/>
                </a:solidFill>
                <a:latin typeface="Akkurat Pro" pitchFamily="34" charset="0"/>
                <a:cs typeface="Arial"/>
              </a:endParaRPr>
            </a:p>
          </p:txBody>
        </p:sp>
      </p:grpSp>
      <p:grpSp>
        <p:nvGrpSpPr>
          <p:cNvPr id="54" name="Group 53"/>
          <p:cNvGrpSpPr/>
          <p:nvPr userDrawn="1"/>
        </p:nvGrpSpPr>
        <p:grpSpPr>
          <a:xfrm>
            <a:off x="3174448" y="6907927"/>
            <a:ext cx="549776" cy="100584"/>
            <a:chOff x="3141899" y="6907927"/>
            <a:chExt cx="549776" cy="100584"/>
          </a:xfrm>
        </p:grpSpPr>
        <p:sp>
          <p:nvSpPr>
            <p:cNvPr id="55" name="Rectangle 54"/>
            <p:cNvSpPr/>
            <p:nvPr/>
          </p:nvSpPr>
          <p:spPr>
            <a:xfrm>
              <a:off x="3141899" y="6907927"/>
              <a:ext cx="100584" cy="100584"/>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a:spcBef>
                  <a:spcPts val="0"/>
                </a:spcBef>
                <a:spcAft>
                  <a:spcPts val="0"/>
                </a:spcAft>
                <a:defRPr/>
              </a:pPr>
              <a:endParaRPr lang="en-US" sz="200" kern="0" dirty="0">
                <a:solidFill>
                  <a:sysClr val="windowText" lastClr="000000"/>
                </a:solidFill>
                <a:latin typeface="Akkurat Pro" pitchFamily="34" charset="0"/>
                <a:cs typeface="Arial"/>
              </a:endParaRPr>
            </a:p>
          </p:txBody>
        </p:sp>
        <p:sp>
          <p:nvSpPr>
            <p:cNvPr id="56" name="Rectangle 55"/>
            <p:cNvSpPr/>
            <p:nvPr/>
          </p:nvSpPr>
          <p:spPr>
            <a:xfrm>
              <a:off x="3366495" y="6907927"/>
              <a:ext cx="100584" cy="100584"/>
            </a:xfrm>
            <a:prstGeom prst="rect">
              <a:avLst/>
            </a:prstGeom>
            <a:solidFill>
              <a:srgbClr val="666666"/>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a:spcBef>
                  <a:spcPts val="0"/>
                </a:spcBef>
                <a:spcAft>
                  <a:spcPts val="0"/>
                </a:spcAft>
                <a:defRPr/>
              </a:pPr>
              <a:endParaRPr lang="en-US" sz="200" kern="0" dirty="0">
                <a:solidFill>
                  <a:prstClr val="black"/>
                </a:solidFill>
                <a:latin typeface="Akkurat Pro" pitchFamily="34" charset="0"/>
                <a:cs typeface="Arial"/>
              </a:endParaRPr>
            </a:p>
          </p:txBody>
        </p:sp>
        <p:sp>
          <p:nvSpPr>
            <p:cNvPr id="57" name="Rectangle 56"/>
            <p:cNvSpPr/>
            <p:nvPr/>
          </p:nvSpPr>
          <p:spPr>
            <a:xfrm>
              <a:off x="3254197" y="6907927"/>
              <a:ext cx="100584" cy="100584"/>
            </a:xfrm>
            <a:prstGeom prst="rect">
              <a:avLst/>
            </a:prstGeom>
            <a:solidFill>
              <a:srgbClr val="333333"/>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a:spcBef>
                  <a:spcPts val="0"/>
                </a:spcBef>
                <a:spcAft>
                  <a:spcPts val="0"/>
                </a:spcAft>
                <a:defRPr/>
              </a:pPr>
              <a:endParaRPr lang="en-US" sz="200" kern="0" dirty="0">
                <a:solidFill>
                  <a:sysClr val="windowText" lastClr="000000"/>
                </a:solidFill>
                <a:latin typeface="Akkurat Pro" pitchFamily="34" charset="0"/>
                <a:cs typeface="Arial"/>
              </a:endParaRPr>
            </a:p>
          </p:txBody>
        </p:sp>
        <p:sp>
          <p:nvSpPr>
            <p:cNvPr id="58" name="Rectangle 57"/>
            <p:cNvSpPr/>
            <p:nvPr/>
          </p:nvSpPr>
          <p:spPr>
            <a:xfrm>
              <a:off x="3478793" y="6907927"/>
              <a:ext cx="100584" cy="100584"/>
            </a:xfrm>
            <a:prstGeom prst="rect">
              <a:avLst/>
            </a:prstGeom>
            <a:solidFill>
              <a:srgbClr val="999999"/>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a:spcBef>
                  <a:spcPts val="0"/>
                </a:spcBef>
                <a:spcAft>
                  <a:spcPts val="0"/>
                </a:spcAft>
                <a:defRPr/>
              </a:pPr>
              <a:endParaRPr lang="nl-NL" sz="200" kern="0" dirty="0">
                <a:solidFill>
                  <a:sysClr val="windowText" lastClr="000000"/>
                </a:solidFill>
                <a:latin typeface="Akkurat Pro" pitchFamily="34" charset="0"/>
                <a:cs typeface="Arial"/>
              </a:endParaRPr>
            </a:p>
          </p:txBody>
        </p:sp>
        <p:sp>
          <p:nvSpPr>
            <p:cNvPr id="59" name="Rectangle 58"/>
            <p:cNvSpPr/>
            <p:nvPr/>
          </p:nvSpPr>
          <p:spPr>
            <a:xfrm>
              <a:off x="3591091" y="6907927"/>
              <a:ext cx="100584" cy="100584"/>
            </a:xfrm>
            <a:prstGeom prst="rect">
              <a:avLst/>
            </a:prstGeom>
            <a:solidFill>
              <a:srgbClr val="CCCCCC"/>
            </a:solidFill>
            <a:ln w="3175">
              <a:solidFill>
                <a:srgbClr val="A7A9AC"/>
              </a:solid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a:spcBef>
                  <a:spcPts val="0"/>
                </a:spcBef>
                <a:spcAft>
                  <a:spcPts val="0"/>
                </a:spcAft>
                <a:defRPr/>
              </a:pPr>
              <a:endParaRPr lang="en-US" sz="200" kern="0" dirty="0">
                <a:solidFill>
                  <a:sysClr val="windowText" lastClr="000000"/>
                </a:solidFill>
                <a:latin typeface="Akkurat Pro" pitchFamily="34" charset="0"/>
                <a:cs typeface="Arial"/>
              </a:endParaRPr>
            </a:p>
          </p:txBody>
        </p:sp>
      </p:grpSp>
      <p:grpSp>
        <p:nvGrpSpPr>
          <p:cNvPr id="60" name="Group 59"/>
          <p:cNvGrpSpPr/>
          <p:nvPr userDrawn="1"/>
        </p:nvGrpSpPr>
        <p:grpSpPr>
          <a:xfrm>
            <a:off x="3809159" y="6907927"/>
            <a:ext cx="549777" cy="100584"/>
            <a:chOff x="2057435" y="7026985"/>
            <a:chExt cx="549777" cy="100584"/>
          </a:xfrm>
        </p:grpSpPr>
        <p:sp>
          <p:nvSpPr>
            <p:cNvPr id="61" name="Rectangle 60"/>
            <p:cNvSpPr/>
            <p:nvPr/>
          </p:nvSpPr>
          <p:spPr>
            <a:xfrm>
              <a:off x="2057435" y="7026985"/>
              <a:ext cx="100584" cy="100584"/>
            </a:xfrm>
            <a:prstGeom prst="rect">
              <a:avLst/>
            </a:prstGeom>
            <a:solidFill>
              <a:srgbClr val="473729"/>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a:spcBef>
                  <a:spcPts val="0"/>
                </a:spcBef>
                <a:spcAft>
                  <a:spcPts val="0"/>
                </a:spcAft>
                <a:defRPr/>
              </a:pPr>
              <a:endParaRPr lang="en-US" sz="200" kern="0" dirty="0">
                <a:solidFill>
                  <a:sysClr val="windowText" lastClr="000000"/>
                </a:solidFill>
                <a:latin typeface="Akkurat Pro" pitchFamily="34" charset="0"/>
                <a:cs typeface="Arial"/>
              </a:endParaRPr>
            </a:p>
          </p:txBody>
        </p:sp>
        <p:sp>
          <p:nvSpPr>
            <p:cNvPr id="62" name="Rectangle 61"/>
            <p:cNvSpPr/>
            <p:nvPr/>
          </p:nvSpPr>
          <p:spPr>
            <a:xfrm>
              <a:off x="2282031" y="7026985"/>
              <a:ext cx="100584" cy="100584"/>
            </a:xfrm>
            <a:prstGeom prst="rect">
              <a:avLst/>
            </a:prstGeom>
            <a:solidFill>
              <a:srgbClr val="A39382"/>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a:spcBef>
                  <a:spcPts val="0"/>
                </a:spcBef>
                <a:spcAft>
                  <a:spcPts val="0"/>
                </a:spcAft>
                <a:defRPr/>
              </a:pPr>
              <a:endParaRPr lang="en-US" sz="200" kern="0" dirty="0">
                <a:solidFill>
                  <a:prstClr val="black"/>
                </a:solidFill>
                <a:latin typeface="Akkurat Pro" pitchFamily="34" charset="0"/>
                <a:cs typeface="Arial"/>
              </a:endParaRPr>
            </a:p>
          </p:txBody>
        </p:sp>
        <p:sp>
          <p:nvSpPr>
            <p:cNvPr id="63" name="Rectangle 62"/>
            <p:cNvSpPr/>
            <p:nvPr/>
          </p:nvSpPr>
          <p:spPr>
            <a:xfrm>
              <a:off x="2169733" y="7026985"/>
              <a:ext cx="100584" cy="100584"/>
            </a:xfrm>
            <a:prstGeom prst="rect">
              <a:avLst/>
            </a:prstGeom>
            <a:solidFill>
              <a:srgbClr val="7A6855"/>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a:spcBef>
                  <a:spcPts val="0"/>
                </a:spcBef>
                <a:spcAft>
                  <a:spcPts val="0"/>
                </a:spcAft>
                <a:defRPr/>
              </a:pPr>
              <a:endParaRPr lang="en-US" sz="200" kern="0" dirty="0">
                <a:solidFill>
                  <a:sysClr val="windowText" lastClr="000000"/>
                </a:solidFill>
                <a:latin typeface="Akkurat Pro" pitchFamily="34" charset="0"/>
                <a:cs typeface="Arial"/>
              </a:endParaRPr>
            </a:p>
          </p:txBody>
        </p:sp>
        <p:sp>
          <p:nvSpPr>
            <p:cNvPr id="64" name="Rectangle 63"/>
            <p:cNvSpPr/>
            <p:nvPr/>
          </p:nvSpPr>
          <p:spPr>
            <a:xfrm>
              <a:off x="2394329" y="7026985"/>
              <a:ext cx="100584" cy="100584"/>
            </a:xfrm>
            <a:prstGeom prst="rect">
              <a:avLst/>
            </a:prstGeom>
            <a:solidFill>
              <a:srgbClr val="B7A99A"/>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a:spcBef>
                  <a:spcPts val="0"/>
                </a:spcBef>
                <a:spcAft>
                  <a:spcPts val="0"/>
                </a:spcAft>
                <a:defRPr/>
              </a:pPr>
              <a:endParaRPr lang="nl-NL" sz="200" kern="0" dirty="0">
                <a:solidFill>
                  <a:sysClr val="windowText" lastClr="000000"/>
                </a:solidFill>
                <a:latin typeface="Akkurat Pro" pitchFamily="34" charset="0"/>
                <a:cs typeface="Arial"/>
              </a:endParaRPr>
            </a:p>
          </p:txBody>
        </p:sp>
        <p:sp>
          <p:nvSpPr>
            <p:cNvPr id="65" name="Rectangle 64"/>
            <p:cNvSpPr/>
            <p:nvPr/>
          </p:nvSpPr>
          <p:spPr>
            <a:xfrm>
              <a:off x="2506628" y="7026985"/>
              <a:ext cx="100584" cy="100584"/>
            </a:xfrm>
            <a:prstGeom prst="rect">
              <a:avLst/>
            </a:prstGeom>
            <a:solidFill>
              <a:srgbClr val="CEC2B4"/>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a:spcBef>
                  <a:spcPts val="0"/>
                </a:spcBef>
                <a:spcAft>
                  <a:spcPts val="0"/>
                </a:spcAft>
                <a:defRPr/>
              </a:pPr>
              <a:endParaRPr lang="en-US" sz="200" kern="0" dirty="0">
                <a:solidFill>
                  <a:sysClr val="windowText" lastClr="000000"/>
                </a:solidFill>
                <a:latin typeface="Akkurat Pro" pitchFamily="34" charset="0"/>
                <a:cs typeface="Arial"/>
              </a:endParaRPr>
            </a:p>
          </p:txBody>
        </p:sp>
      </p:grpSp>
    </p:spTree>
    <p:extLst>
      <p:ext uri="{BB962C8B-B14F-4D97-AF65-F5344CB8AC3E}">
        <p14:creationId xmlns:p14="http://schemas.microsoft.com/office/powerpoint/2010/main" val="3268851279"/>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white Big image">
    <p:spTree>
      <p:nvGrpSpPr>
        <p:cNvPr id="1" name=""/>
        <p:cNvGrpSpPr/>
        <p:nvPr/>
      </p:nvGrpSpPr>
      <p:grpSpPr>
        <a:xfrm>
          <a:off x="0" y="0"/>
          <a:ext cx="0" cy="0"/>
          <a:chOff x="0" y="0"/>
          <a:chExt cx="0" cy="0"/>
        </a:xfrm>
      </p:grpSpPr>
      <p:sp>
        <p:nvSpPr>
          <p:cNvPr id="4" name="Picture Placeholder 3"/>
          <p:cNvSpPr>
            <a:spLocks noGrp="1"/>
          </p:cNvSpPr>
          <p:nvPr>
            <p:ph type="pic" sz="quarter" idx="16" hasCustomPrompt="1"/>
          </p:nvPr>
        </p:nvSpPr>
        <p:spPr>
          <a:xfrm>
            <a:off x="320675" y="312738"/>
            <a:ext cx="8486775" cy="4645025"/>
          </a:xfrm>
          <a:ln>
            <a:noFill/>
          </a:ln>
        </p:spPr>
        <p:txBody>
          <a:bodyPr anchor="ctr"/>
          <a:lstStyle>
            <a:lvl1pPr algn="ctr">
              <a:defRPr>
                <a:solidFill>
                  <a:schemeClr val="tx1"/>
                </a:solidFill>
              </a:defRPr>
            </a:lvl1pPr>
          </a:lstStyle>
          <a:p>
            <a:r>
              <a:rPr lang="en-US" dirty="0" smtClean="0"/>
              <a:t>Cover image</a:t>
            </a:r>
            <a:endParaRPr lang="en-US" dirty="0"/>
          </a:p>
        </p:txBody>
      </p:sp>
      <p:sp>
        <p:nvSpPr>
          <p:cNvPr id="8" name="Title 7"/>
          <p:cNvSpPr>
            <a:spLocks noGrp="1"/>
          </p:cNvSpPr>
          <p:nvPr>
            <p:ph type="title" hasCustomPrompt="1"/>
          </p:nvPr>
        </p:nvSpPr>
        <p:spPr>
          <a:xfrm>
            <a:off x="627626" y="556302"/>
            <a:ext cx="4863464" cy="1072240"/>
          </a:xfrm>
        </p:spPr>
        <p:txBody>
          <a:bodyPr lIns="0" tIns="0" rIns="0" bIns="0">
            <a:normAutofit/>
          </a:bodyPr>
          <a:lstStyle>
            <a:lvl1pPr>
              <a:lnSpc>
                <a:spcPct val="90000"/>
              </a:lnSpc>
              <a:defRPr sz="3750" b="0" i="0">
                <a:solidFill>
                  <a:schemeClr val="tx1"/>
                </a:solidFill>
                <a:latin typeface="Arial Regular" charset="0"/>
                <a:cs typeface="Arial Regular" charset="0"/>
              </a:defRPr>
            </a:lvl1pPr>
          </a:lstStyle>
          <a:p>
            <a:r>
              <a:rPr lang="en-US" dirty="0" smtClean="0"/>
              <a:t>Presentation</a:t>
            </a:r>
            <a:br>
              <a:rPr lang="en-US" dirty="0" smtClean="0"/>
            </a:br>
            <a:r>
              <a:rPr lang="en-US" dirty="0" smtClean="0"/>
              <a:t>Title</a:t>
            </a:r>
            <a:endParaRPr lang="en-US" dirty="0"/>
          </a:p>
        </p:txBody>
      </p:sp>
      <p:sp>
        <p:nvSpPr>
          <p:cNvPr id="10" name="Text Placeholder 9"/>
          <p:cNvSpPr>
            <a:spLocks noGrp="1"/>
          </p:cNvSpPr>
          <p:nvPr>
            <p:ph type="body" sz="quarter" idx="12" hasCustomPrompt="1"/>
          </p:nvPr>
        </p:nvSpPr>
        <p:spPr>
          <a:xfrm>
            <a:off x="627625" y="1606241"/>
            <a:ext cx="4863464" cy="440834"/>
          </a:xfrm>
        </p:spPr>
        <p:txBody>
          <a:bodyPr lIns="0" tIns="0" rIns="0" bIns="0"/>
          <a:lstStyle>
            <a:lvl1pPr>
              <a:defRPr sz="1000">
                <a:solidFill>
                  <a:schemeClr val="tx1"/>
                </a:solidFill>
              </a:defRPr>
            </a:lvl1pPr>
          </a:lstStyle>
          <a:p>
            <a:pPr lvl="0"/>
            <a:r>
              <a:rPr lang="en-US" dirty="0" smtClean="0"/>
              <a:t>Subtitle</a:t>
            </a:r>
            <a:endParaRPr lang="en-US" dirty="0"/>
          </a:p>
        </p:txBody>
      </p:sp>
      <p:sp>
        <p:nvSpPr>
          <p:cNvPr id="11" name="Text Placeholder 9"/>
          <p:cNvSpPr>
            <a:spLocks noGrp="1"/>
          </p:cNvSpPr>
          <p:nvPr>
            <p:ph type="body" sz="quarter" idx="13" hasCustomPrompt="1"/>
          </p:nvPr>
        </p:nvSpPr>
        <p:spPr>
          <a:xfrm>
            <a:off x="6421439" y="613908"/>
            <a:ext cx="2208150" cy="440834"/>
          </a:xfrm>
        </p:spPr>
        <p:txBody>
          <a:bodyPr lIns="0" tIns="0" rIns="0" bIns="0"/>
          <a:lstStyle>
            <a:lvl1pPr>
              <a:spcBef>
                <a:spcPts val="0"/>
              </a:spcBef>
              <a:defRPr sz="950">
                <a:solidFill>
                  <a:schemeClr val="tx1"/>
                </a:solidFill>
              </a:defRPr>
            </a:lvl1pPr>
          </a:lstStyle>
          <a:p>
            <a:pPr lvl="0"/>
            <a:r>
              <a:rPr lang="en-US" dirty="0" smtClean="0"/>
              <a:t>Presenter Name</a:t>
            </a:r>
            <a:endParaRPr lang="en-US" dirty="0"/>
          </a:p>
        </p:txBody>
      </p:sp>
      <p:sp>
        <p:nvSpPr>
          <p:cNvPr id="13" name="Text Placeholder 9"/>
          <p:cNvSpPr>
            <a:spLocks noGrp="1"/>
          </p:cNvSpPr>
          <p:nvPr>
            <p:ph type="body" sz="quarter" idx="15" hasCustomPrompt="1"/>
          </p:nvPr>
        </p:nvSpPr>
        <p:spPr>
          <a:xfrm>
            <a:off x="6421439" y="1934679"/>
            <a:ext cx="2208150" cy="828861"/>
          </a:xfrm>
        </p:spPr>
        <p:txBody>
          <a:bodyPr lIns="0" tIns="0" rIns="0" bIns="0"/>
          <a:lstStyle>
            <a:lvl1pPr>
              <a:defRPr sz="950" baseline="0">
                <a:solidFill>
                  <a:schemeClr val="bg1">
                    <a:lumMod val="50000"/>
                  </a:schemeClr>
                </a:solidFill>
              </a:defRPr>
            </a:lvl1pPr>
          </a:lstStyle>
          <a:p>
            <a:pPr lvl="0"/>
            <a:r>
              <a:rPr lang="en-US" dirty="0" smtClean="0"/>
              <a:t>Disclaimer paragraph</a:t>
            </a:r>
            <a:endParaRPr lang="en-US" dirty="0"/>
          </a:p>
        </p:txBody>
      </p:sp>
      <p:sp>
        <p:nvSpPr>
          <p:cNvPr id="2" name="Date Placeholder 1"/>
          <p:cNvSpPr>
            <a:spLocks noGrp="1"/>
          </p:cNvSpPr>
          <p:nvPr>
            <p:ph type="dt" sz="half" idx="17"/>
          </p:nvPr>
        </p:nvSpPr>
        <p:spPr>
          <a:xfrm>
            <a:off x="6420783" y="1291089"/>
            <a:ext cx="2216042" cy="223277"/>
          </a:xfrm>
        </p:spPr>
        <p:txBody>
          <a:bodyPr/>
          <a:lstStyle/>
          <a:p>
            <a:endParaRPr dirty="0"/>
          </a:p>
        </p:txBody>
      </p:sp>
    </p:spTree>
    <p:extLst>
      <p:ext uri="{BB962C8B-B14F-4D97-AF65-F5344CB8AC3E}">
        <p14:creationId xmlns:p14="http://schemas.microsoft.com/office/powerpoint/2010/main" val="180038676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 no subtitl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ext uri="{D42A27DB-BD31-4B8C-83A1-F6EECF244321}">
                <p14:modId xmlns:p14="http://schemas.microsoft.com/office/powerpoint/2010/main" val="206180914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60"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3" name="Content Placeholder 2"/>
          <p:cNvSpPr>
            <a:spLocks noGrp="1"/>
          </p:cNvSpPr>
          <p:nvPr>
            <p:ph idx="1"/>
          </p:nvPr>
        </p:nvSpPr>
        <p:spPr>
          <a:xfrm>
            <a:off x="310896" y="1371600"/>
            <a:ext cx="8525440" cy="43005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A6057C-56C6-47FB-B8BD-0AB9E91FA9A9}" type="datetime1">
              <a:rPr lang="en-US" smtClean="0">
                <a:solidFill>
                  <a:prstClr val="black">
                    <a:tint val="75000"/>
                  </a:prstClr>
                </a:solidFill>
              </a:rPr>
              <a:pPr/>
              <a:t>9/20/2019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Private &amp; Confidential</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246FB18-5DF1-419A-B975-14AFDDD65B9F}" type="slidenum">
              <a:rPr lang="en-US" smtClean="0">
                <a:solidFill>
                  <a:prstClr val="black"/>
                </a:solidFill>
              </a:rPr>
              <a:pPr/>
              <a:t>‹#›</a:t>
            </a:fld>
            <a:endParaRPr lang="en-US">
              <a:solidFill>
                <a:prstClr val="black"/>
              </a:solidFill>
            </a:endParaRPr>
          </a:p>
        </p:txBody>
      </p:sp>
      <p:sp>
        <p:nvSpPr>
          <p:cNvPr id="9" name="Text Placeholder 11"/>
          <p:cNvSpPr>
            <a:spLocks noGrp="1"/>
          </p:cNvSpPr>
          <p:nvPr>
            <p:ph type="body" sz="quarter" idx="15"/>
          </p:nvPr>
        </p:nvSpPr>
        <p:spPr>
          <a:xfrm>
            <a:off x="310897" y="5672139"/>
            <a:ext cx="8519160" cy="418782"/>
          </a:xfrm>
        </p:spPr>
        <p:txBody>
          <a:bodyPr tIns="0" bIns="0" anchor="b"/>
          <a:lstStyle>
            <a:lvl1pPr marL="0" indent="0">
              <a:lnSpc>
                <a:spcPct val="70000"/>
              </a:lnSpc>
              <a:spcBef>
                <a:spcPts val="0"/>
              </a:spcBef>
              <a:spcAft>
                <a:spcPts val="200"/>
              </a:spcAft>
              <a:buSzPct val="25000"/>
              <a:buFont typeface="Arial" panose="020B0604020202020204" pitchFamily="34" charset="0"/>
              <a:buChar char=" "/>
              <a:defRPr sz="900">
                <a:latin typeface="Arial Narrow" panose="020B0606020202030204" pitchFamily="34" charset="0"/>
              </a:defRPr>
            </a:lvl1pPr>
            <a:lvl2pPr marL="169863" indent="-112713">
              <a:lnSpc>
                <a:spcPct val="70000"/>
              </a:lnSpc>
              <a:spcBef>
                <a:spcPts val="0"/>
              </a:spcBef>
              <a:buFont typeface="Arial" panose="020B0604020202020204" pitchFamily="34" charset="0"/>
              <a:buChar char="•"/>
              <a:defRPr sz="900">
                <a:latin typeface="Arial Narrow" panose="020B0606020202030204" pitchFamily="34" charset="0"/>
              </a:defRPr>
            </a:lvl2pPr>
            <a:lvl3pPr marL="341312" indent="0">
              <a:buNone/>
              <a:defRPr/>
            </a:lvl3pPr>
          </a:lstStyle>
          <a:p>
            <a:pPr lvl="0"/>
            <a:r>
              <a:rPr lang="en-US" smtClean="0"/>
              <a:t>Click to edit Master text styles</a:t>
            </a:r>
          </a:p>
          <a:p>
            <a:pPr lvl="1"/>
            <a:r>
              <a:rPr lang="en-US" smtClean="0"/>
              <a:t>Second level</a:t>
            </a:r>
          </a:p>
        </p:txBody>
      </p:sp>
      <p:sp>
        <p:nvSpPr>
          <p:cNvPr id="13" name="Rectangle 12"/>
          <p:cNvSpPr/>
          <p:nvPr userDrawn="1"/>
        </p:nvSpPr>
        <p:spPr>
          <a:xfrm>
            <a:off x="9215268" y="-4042"/>
            <a:ext cx="1039685" cy="31351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eaLnBrk="1" fontAlgn="auto" hangingPunct="1">
              <a:spcBef>
                <a:spcPts val="0"/>
              </a:spcBef>
              <a:spcAft>
                <a:spcPts val="0"/>
              </a:spcAft>
            </a:pPr>
            <a:r>
              <a:rPr lang="en-US" sz="1000" b="1" dirty="0">
                <a:solidFill>
                  <a:prstClr val="black"/>
                </a:solidFill>
              </a:rPr>
              <a:t>Content – No subtitle</a:t>
            </a:r>
          </a:p>
          <a:p>
            <a:pPr eaLnBrk="1" fontAlgn="auto" hangingPunct="1">
              <a:spcBef>
                <a:spcPts val="0"/>
              </a:spcBef>
              <a:spcAft>
                <a:spcPts val="0"/>
              </a:spcAft>
            </a:pPr>
            <a:r>
              <a:rPr lang="en-US" sz="1000" dirty="0">
                <a:solidFill>
                  <a:prstClr val="black"/>
                </a:solidFill>
              </a:rPr>
              <a:t>Level 1 has a bullet turned on – you can turn bullets off by marking the Level 1 text and unclick the bullet icon on the Home Tab. </a:t>
            </a:r>
          </a:p>
          <a:p>
            <a:pPr eaLnBrk="1" fontAlgn="auto" hangingPunct="1">
              <a:spcBef>
                <a:spcPts val="0"/>
              </a:spcBef>
              <a:spcAft>
                <a:spcPts val="0"/>
              </a:spcAft>
            </a:pPr>
            <a:endParaRPr lang="en-US" sz="1000" dirty="0">
              <a:solidFill>
                <a:prstClr val="black"/>
              </a:solidFill>
            </a:endParaRPr>
          </a:p>
          <a:p>
            <a:pPr eaLnBrk="1" fontAlgn="auto" hangingPunct="1">
              <a:spcBef>
                <a:spcPts val="0"/>
              </a:spcBef>
              <a:spcAft>
                <a:spcPts val="0"/>
              </a:spcAft>
            </a:pPr>
            <a:endParaRPr lang="en-US" sz="1000" dirty="0">
              <a:solidFill>
                <a:prstClr val="black"/>
              </a:solidFill>
            </a:endParaRPr>
          </a:p>
          <a:p>
            <a:pPr eaLnBrk="1" fontAlgn="auto" hangingPunct="1">
              <a:spcBef>
                <a:spcPts val="0"/>
              </a:spcBef>
              <a:spcAft>
                <a:spcPts val="0"/>
              </a:spcAft>
            </a:pPr>
            <a:r>
              <a:rPr lang="en-US" sz="1000" dirty="0">
                <a:solidFill>
                  <a:prstClr val="black"/>
                </a:solidFill>
              </a:rPr>
              <a:t>To get to the next bullet level, use “Increase List level” on the Home Tab. </a:t>
            </a:r>
          </a:p>
        </p:txBody>
      </p:sp>
      <p:pic>
        <p:nvPicPr>
          <p:cNvPr id="14" name="bullets"/>
          <p:cNvPicPr>
            <a:picLocks noChangeAspect="1"/>
          </p:cNvPicPr>
          <p:nvPr userDrawn="1"/>
        </p:nvPicPr>
        <p:blipFill rotWithShape="1">
          <a:blip r:embed="rId6"/>
          <a:srcRect l="3717" t="5566" r="8072" b="8645"/>
          <a:stretch/>
        </p:blipFill>
        <p:spPr>
          <a:xfrm>
            <a:off x="9277715" y="1750216"/>
            <a:ext cx="295776" cy="241890"/>
          </a:xfrm>
          <a:prstGeom prst="rect">
            <a:avLst/>
          </a:prstGeom>
          <a:ln>
            <a:noFill/>
          </a:ln>
        </p:spPr>
      </p:pic>
      <p:pic>
        <p:nvPicPr>
          <p:cNvPr id="15" name="increase list level"/>
          <p:cNvPicPr>
            <a:picLocks noChangeAspect="1"/>
          </p:cNvPicPr>
          <p:nvPr userDrawn="1"/>
        </p:nvPicPr>
        <p:blipFill rotWithShape="1">
          <a:blip r:embed="rId7"/>
          <a:srcRect l="3946" t="825" r="7728" b="5818"/>
          <a:stretch/>
        </p:blipFill>
        <p:spPr>
          <a:xfrm>
            <a:off x="9276091" y="2834949"/>
            <a:ext cx="417328" cy="241890"/>
          </a:xfrm>
          <a:prstGeom prst="rect">
            <a:avLst/>
          </a:prstGeom>
        </p:spPr>
      </p:pic>
      <p:grpSp>
        <p:nvGrpSpPr>
          <p:cNvPr id="12" name="Group 11"/>
          <p:cNvGrpSpPr/>
          <p:nvPr userDrawn="1"/>
        </p:nvGrpSpPr>
        <p:grpSpPr>
          <a:xfrm>
            <a:off x="9215268" y="3230090"/>
            <a:ext cx="1039685" cy="1481802"/>
            <a:chOff x="9215268" y="3023356"/>
            <a:chExt cx="1039685" cy="1481802"/>
          </a:xfrm>
        </p:grpSpPr>
        <p:sp>
          <p:nvSpPr>
            <p:cNvPr id="17" name="Rectangle 16"/>
            <p:cNvSpPr/>
            <p:nvPr userDrawn="1"/>
          </p:nvSpPr>
          <p:spPr>
            <a:xfrm>
              <a:off x="9215268" y="3023356"/>
              <a:ext cx="1039685" cy="14818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eaLnBrk="1" fontAlgn="auto" hangingPunct="1">
                <a:spcBef>
                  <a:spcPts val="0"/>
                </a:spcBef>
                <a:spcAft>
                  <a:spcPts val="0"/>
                </a:spcAft>
              </a:pPr>
              <a:r>
                <a:rPr lang="en-US" sz="1000" dirty="0">
                  <a:solidFill>
                    <a:prstClr val="black"/>
                  </a:solidFill>
                </a:rPr>
                <a:t>Only use </a:t>
              </a:r>
              <a:r>
                <a:rPr lang="en-US" sz="1000" dirty="0">
                  <a:solidFill>
                    <a:srgbClr val="D6002A"/>
                  </a:solidFill>
                </a:rPr>
                <a:t>S&amp;P Global Red </a:t>
              </a:r>
              <a:r>
                <a:rPr lang="en-US" sz="1000" dirty="0">
                  <a:solidFill>
                    <a:prstClr val="black"/>
                  </a:solidFill>
                </a:rPr>
                <a:t>for key text high-lights, not shapes or charts. </a:t>
              </a:r>
              <a:br>
                <a:rPr lang="en-US" sz="1000" dirty="0">
                  <a:solidFill>
                    <a:prstClr val="black"/>
                  </a:solidFill>
                </a:rPr>
              </a:br>
              <a:r>
                <a:rPr lang="en-US" sz="1000" dirty="0">
                  <a:solidFill>
                    <a:prstClr val="black"/>
                  </a:solidFill>
                </a:rPr>
                <a:t>It’s available in the custom color palette. </a:t>
              </a:r>
            </a:p>
          </p:txBody>
        </p:sp>
        <p:sp>
          <p:nvSpPr>
            <p:cNvPr id="18" name="Rectangle 17"/>
            <p:cNvSpPr/>
            <p:nvPr userDrawn="1"/>
          </p:nvSpPr>
          <p:spPr>
            <a:xfrm>
              <a:off x="9264542" y="4329961"/>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err="1">
                <a:solidFill>
                  <a:prstClr val="black"/>
                </a:solidFill>
              </a:endParaRPr>
            </a:p>
          </p:txBody>
        </p:sp>
      </p:grpSp>
    </p:spTree>
    <p:extLst>
      <p:ext uri="{BB962C8B-B14F-4D97-AF65-F5344CB8AC3E}">
        <p14:creationId xmlns:p14="http://schemas.microsoft.com/office/powerpoint/2010/main" val="1625729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2 columns -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10896" y="1371600"/>
            <a:ext cx="4118542" cy="4300539"/>
          </a:xfrm>
        </p:spPr>
        <p:txBody>
          <a:bodyPr>
            <a:normAutofit/>
          </a:bodyPr>
          <a:lstStyle>
            <a:lvl1pPr>
              <a:defRPr sz="2000"/>
            </a:lvl1pPr>
            <a:lvl2pPr>
              <a:defRPr sz="1800"/>
            </a:lvl2pPr>
            <a:lvl3pPr>
              <a:defRPr sz="16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24404" y="1371600"/>
            <a:ext cx="4118542" cy="4300539"/>
          </a:xfrm>
        </p:spPr>
        <p:txBody>
          <a:bodyPr>
            <a:normAutofit/>
          </a:bodyPr>
          <a:lstStyle>
            <a:lvl1pPr>
              <a:defRPr sz="2000"/>
            </a:lvl1pPr>
            <a:lvl2pPr>
              <a:defRPr sz="1800"/>
            </a:lvl2pPr>
            <a:lvl3pPr>
              <a:defRPr sz="16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4B46638-48AB-4116-B8F0-FB8CF59C9DD5}" type="datetime1">
              <a:rPr lang="en-US" smtClean="0">
                <a:solidFill>
                  <a:prstClr val="black">
                    <a:tint val="75000"/>
                  </a:prstClr>
                </a:solidFill>
              </a:rPr>
              <a:pPr/>
              <a:t>9/20/2019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Private &amp; Confidential</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246FB18-5DF1-419A-B975-14AFDDD65B9F}" type="slidenum">
              <a:rPr lang="en-US" smtClean="0">
                <a:solidFill>
                  <a:prstClr val="black"/>
                </a:solidFill>
              </a:rPr>
              <a:pPr/>
              <a:t>‹#›</a:t>
            </a:fld>
            <a:endParaRPr lang="en-US">
              <a:solidFill>
                <a:prstClr val="black"/>
              </a:solidFill>
            </a:endParaRPr>
          </a:p>
        </p:txBody>
      </p:sp>
      <p:sp>
        <p:nvSpPr>
          <p:cNvPr id="14" name="Text Placeholder 11"/>
          <p:cNvSpPr>
            <a:spLocks noGrp="1"/>
          </p:cNvSpPr>
          <p:nvPr>
            <p:ph type="body" sz="quarter" idx="15"/>
          </p:nvPr>
        </p:nvSpPr>
        <p:spPr>
          <a:xfrm>
            <a:off x="310897" y="5672139"/>
            <a:ext cx="8519160" cy="418782"/>
          </a:xfrm>
        </p:spPr>
        <p:txBody>
          <a:bodyPr tIns="0" bIns="0" anchor="b"/>
          <a:lstStyle>
            <a:lvl1pPr marL="0" indent="0">
              <a:lnSpc>
                <a:spcPct val="70000"/>
              </a:lnSpc>
              <a:spcBef>
                <a:spcPts val="0"/>
              </a:spcBef>
              <a:spcAft>
                <a:spcPts val="200"/>
              </a:spcAft>
              <a:buSzPct val="25000"/>
              <a:buFont typeface="Arial" panose="020B0604020202020204" pitchFamily="34" charset="0"/>
              <a:buChar char=" "/>
              <a:defRPr sz="900">
                <a:latin typeface="Arial Narrow" panose="020B0606020202030204" pitchFamily="34" charset="0"/>
              </a:defRPr>
            </a:lvl1pPr>
            <a:lvl2pPr marL="169863" indent="-112713">
              <a:lnSpc>
                <a:spcPct val="70000"/>
              </a:lnSpc>
              <a:spcBef>
                <a:spcPts val="0"/>
              </a:spcBef>
              <a:buFont typeface="Arial" panose="020B0604020202020204" pitchFamily="34" charset="0"/>
              <a:buChar char="•"/>
              <a:defRPr sz="900">
                <a:latin typeface="Arial Narrow" panose="020B0606020202030204" pitchFamily="34" charset="0"/>
              </a:defRPr>
            </a:lvl2pPr>
            <a:lvl3pPr marL="341312" indent="0">
              <a:buNone/>
              <a:defRPr/>
            </a:lvl3pPr>
          </a:lstStyle>
          <a:p>
            <a:pPr lvl="0"/>
            <a:r>
              <a:rPr lang="en-US" smtClean="0"/>
              <a:t>Click to edit Master text styles</a:t>
            </a:r>
          </a:p>
          <a:p>
            <a:pPr lvl="1"/>
            <a:r>
              <a:rPr lang="en-US" smtClean="0"/>
              <a:t>Second level</a:t>
            </a:r>
          </a:p>
        </p:txBody>
      </p:sp>
      <p:sp>
        <p:nvSpPr>
          <p:cNvPr id="15" name="Rectangle 14"/>
          <p:cNvSpPr/>
          <p:nvPr userDrawn="1"/>
        </p:nvSpPr>
        <p:spPr>
          <a:xfrm>
            <a:off x="9215268" y="-4042"/>
            <a:ext cx="1039685" cy="31351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eaLnBrk="1" fontAlgn="auto" hangingPunct="1">
              <a:spcBef>
                <a:spcPts val="0"/>
              </a:spcBef>
              <a:spcAft>
                <a:spcPts val="0"/>
              </a:spcAft>
            </a:pPr>
            <a:r>
              <a:rPr lang="en-US" sz="1000" b="1" dirty="0">
                <a:solidFill>
                  <a:prstClr val="black"/>
                </a:solidFill>
              </a:rPr>
              <a:t>Content 2 columns</a:t>
            </a:r>
          </a:p>
          <a:p>
            <a:pPr eaLnBrk="1" fontAlgn="auto" hangingPunct="1">
              <a:spcBef>
                <a:spcPts val="0"/>
              </a:spcBef>
              <a:spcAft>
                <a:spcPts val="0"/>
              </a:spcAft>
            </a:pPr>
            <a:r>
              <a:rPr lang="en-US" sz="1000" dirty="0">
                <a:solidFill>
                  <a:prstClr val="black"/>
                </a:solidFill>
              </a:rPr>
              <a:t>Level 1 has a bullet turned on – you can turn bullets off by marking the Level 1 text and unclick the bullet icon on the Home Tab. </a:t>
            </a:r>
          </a:p>
          <a:p>
            <a:pPr eaLnBrk="1" fontAlgn="auto" hangingPunct="1">
              <a:spcBef>
                <a:spcPts val="0"/>
              </a:spcBef>
              <a:spcAft>
                <a:spcPts val="0"/>
              </a:spcAft>
            </a:pPr>
            <a:endParaRPr lang="en-US" sz="1000" dirty="0">
              <a:solidFill>
                <a:prstClr val="black"/>
              </a:solidFill>
            </a:endParaRPr>
          </a:p>
          <a:p>
            <a:pPr eaLnBrk="1" fontAlgn="auto" hangingPunct="1">
              <a:spcBef>
                <a:spcPts val="0"/>
              </a:spcBef>
              <a:spcAft>
                <a:spcPts val="0"/>
              </a:spcAft>
            </a:pPr>
            <a:endParaRPr lang="en-US" sz="1000" dirty="0">
              <a:solidFill>
                <a:prstClr val="black"/>
              </a:solidFill>
            </a:endParaRPr>
          </a:p>
          <a:p>
            <a:pPr eaLnBrk="1" fontAlgn="auto" hangingPunct="1">
              <a:spcBef>
                <a:spcPts val="0"/>
              </a:spcBef>
              <a:spcAft>
                <a:spcPts val="0"/>
              </a:spcAft>
            </a:pPr>
            <a:r>
              <a:rPr lang="en-US" sz="1000" dirty="0">
                <a:solidFill>
                  <a:prstClr val="black"/>
                </a:solidFill>
              </a:rPr>
              <a:t>To get to the next bullet level, use “Increase List level” on the Home Tab. </a:t>
            </a:r>
          </a:p>
        </p:txBody>
      </p:sp>
      <p:pic>
        <p:nvPicPr>
          <p:cNvPr id="16" name="bullets"/>
          <p:cNvPicPr>
            <a:picLocks noChangeAspect="1"/>
          </p:cNvPicPr>
          <p:nvPr userDrawn="1"/>
        </p:nvPicPr>
        <p:blipFill rotWithShape="1">
          <a:blip r:embed="rId2"/>
          <a:srcRect l="3717" t="5566" r="8072" b="8645"/>
          <a:stretch/>
        </p:blipFill>
        <p:spPr>
          <a:xfrm>
            <a:off x="9277715" y="1750216"/>
            <a:ext cx="295776" cy="241890"/>
          </a:xfrm>
          <a:prstGeom prst="rect">
            <a:avLst/>
          </a:prstGeom>
          <a:ln>
            <a:noFill/>
          </a:ln>
        </p:spPr>
      </p:pic>
      <p:pic>
        <p:nvPicPr>
          <p:cNvPr id="17" name="increase list level"/>
          <p:cNvPicPr>
            <a:picLocks noChangeAspect="1"/>
          </p:cNvPicPr>
          <p:nvPr userDrawn="1"/>
        </p:nvPicPr>
        <p:blipFill rotWithShape="1">
          <a:blip r:embed="rId3"/>
          <a:srcRect l="3946" t="825" r="7728" b="5818"/>
          <a:stretch/>
        </p:blipFill>
        <p:spPr>
          <a:xfrm>
            <a:off x="9276091" y="2834949"/>
            <a:ext cx="417328" cy="241890"/>
          </a:xfrm>
          <a:prstGeom prst="rect">
            <a:avLst/>
          </a:prstGeom>
        </p:spPr>
      </p:pic>
      <p:grpSp>
        <p:nvGrpSpPr>
          <p:cNvPr id="19" name="Group 18"/>
          <p:cNvGrpSpPr/>
          <p:nvPr userDrawn="1"/>
        </p:nvGrpSpPr>
        <p:grpSpPr>
          <a:xfrm>
            <a:off x="9215268" y="3230090"/>
            <a:ext cx="1039685" cy="1481802"/>
            <a:chOff x="9215268" y="3023356"/>
            <a:chExt cx="1039685" cy="1481802"/>
          </a:xfrm>
        </p:grpSpPr>
        <p:sp>
          <p:nvSpPr>
            <p:cNvPr id="20" name="Rectangle 19"/>
            <p:cNvSpPr/>
            <p:nvPr userDrawn="1"/>
          </p:nvSpPr>
          <p:spPr>
            <a:xfrm>
              <a:off x="9215268" y="3023356"/>
              <a:ext cx="1039685" cy="14818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eaLnBrk="1" fontAlgn="auto" hangingPunct="1">
                <a:spcBef>
                  <a:spcPts val="0"/>
                </a:spcBef>
                <a:spcAft>
                  <a:spcPts val="0"/>
                </a:spcAft>
              </a:pPr>
              <a:r>
                <a:rPr lang="en-US" sz="1000" dirty="0">
                  <a:solidFill>
                    <a:prstClr val="black"/>
                  </a:solidFill>
                </a:rPr>
                <a:t>Only use </a:t>
              </a:r>
              <a:r>
                <a:rPr lang="en-US" sz="1000" dirty="0">
                  <a:solidFill>
                    <a:srgbClr val="D6002A"/>
                  </a:solidFill>
                </a:rPr>
                <a:t>S&amp;P Global Red </a:t>
              </a:r>
              <a:r>
                <a:rPr lang="en-US" sz="1000" dirty="0">
                  <a:solidFill>
                    <a:prstClr val="black"/>
                  </a:solidFill>
                </a:rPr>
                <a:t>for key text high-lights, not shapes or charts. </a:t>
              </a:r>
              <a:br>
                <a:rPr lang="en-US" sz="1000" dirty="0">
                  <a:solidFill>
                    <a:prstClr val="black"/>
                  </a:solidFill>
                </a:rPr>
              </a:br>
              <a:r>
                <a:rPr lang="en-US" sz="1000" dirty="0">
                  <a:solidFill>
                    <a:prstClr val="black"/>
                  </a:solidFill>
                </a:rPr>
                <a:t>It’s available in the custom color palette. </a:t>
              </a:r>
            </a:p>
          </p:txBody>
        </p:sp>
        <p:sp>
          <p:nvSpPr>
            <p:cNvPr id="21" name="Rectangle 20"/>
            <p:cNvSpPr/>
            <p:nvPr userDrawn="1"/>
          </p:nvSpPr>
          <p:spPr>
            <a:xfrm>
              <a:off x="9264542" y="4329961"/>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err="1">
                <a:solidFill>
                  <a:prstClr val="black"/>
                </a:solidFill>
              </a:endParaRPr>
            </a:p>
          </p:txBody>
        </p:sp>
      </p:grpSp>
    </p:spTree>
    <p:extLst>
      <p:ext uri="{BB962C8B-B14F-4D97-AF65-F5344CB8AC3E}">
        <p14:creationId xmlns:p14="http://schemas.microsoft.com/office/powerpoint/2010/main" val="23369692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genda - Takeaway ">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ext uri="{D42A27DB-BD31-4B8C-83A1-F6EECF244321}">
                <p14:modId xmlns:p14="http://schemas.microsoft.com/office/powerpoint/2010/main" val="342471708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84"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7788E42-1A76-4729-AE92-CAEC10644D30}" type="datetime1">
              <a:rPr lang="en-US" smtClean="0">
                <a:solidFill>
                  <a:prstClr val="black">
                    <a:tint val="75000"/>
                  </a:prstClr>
                </a:solidFill>
              </a:rPr>
              <a:pPr/>
              <a:t>9/20/2019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Private &amp; Confidential</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246FB18-5DF1-419A-B975-14AFDDD65B9F}" type="slidenum">
              <a:rPr lang="en-US" smtClean="0">
                <a:solidFill>
                  <a:prstClr val="black"/>
                </a:solidFill>
              </a:rPr>
              <a:pPr/>
              <a:t>‹#›</a:t>
            </a:fld>
            <a:endParaRPr lang="en-US">
              <a:solidFill>
                <a:prstClr val="black"/>
              </a:solidFill>
            </a:endParaRPr>
          </a:p>
        </p:txBody>
      </p:sp>
      <p:sp>
        <p:nvSpPr>
          <p:cNvPr id="9" name="Text Placeholder 8"/>
          <p:cNvSpPr>
            <a:spLocks noGrp="1"/>
          </p:cNvSpPr>
          <p:nvPr>
            <p:ph type="body" sz="quarter" idx="16" hasCustomPrompt="1"/>
          </p:nvPr>
        </p:nvSpPr>
        <p:spPr>
          <a:xfrm>
            <a:off x="785090" y="1814929"/>
            <a:ext cx="8054109" cy="558010"/>
          </a:xfrm>
        </p:spPr>
        <p:txBody>
          <a:bodyPr tIns="0" rIns="0" bIns="0" anchor="ctr"/>
          <a:lstStyle>
            <a:lvl1pPr marL="0" indent="0">
              <a:spcBef>
                <a:spcPts val="200"/>
              </a:spcBef>
              <a:spcAft>
                <a:spcPts val="0"/>
              </a:spcAft>
              <a:buFont typeface="Arial" panose="020B0604020202020204" pitchFamily="34" charset="0"/>
              <a:buNone/>
              <a:defRPr sz="1800" b="1" baseline="0"/>
            </a:lvl1pPr>
            <a:lvl2pPr marL="0" indent="0">
              <a:spcBef>
                <a:spcPts val="0"/>
              </a:spcBef>
              <a:spcAft>
                <a:spcPts val="0"/>
              </a:spcAft>
              <a:buFont typeface="Arial" panose="020B0604020202020204" pitchFamily="34" charset="0"/>
              <a:buNone/>
              <a:defRPr sz="1800"/>
            </a:lvl2pPr>
          </a:lstStyle>
          <a:p>
            <a:pPr lvl="0"/>
            <a:r>
              <a:rPr lang="en-US" dirty="0"/>
              <a:t>Click to add agenda item/takeaway/text – max two rows</a:t>
            </a:r>
          </a:p>
          <a:p>
            <a:pPr lvl="1"/>
            <a:r>
              <a:rPr lang="en-US" dirty="0"/>
              <a:t>Second level</a:t>
            </a:r>
          </a:p>
        </p:txBody>
      </p:sp>
      <p:sp>
        <p:nvSpPr>
          <p:cNvPr id="11" name="Text Placeholder 10"/>
          <p:cNvSpPr>
            <a:spLocks noGrp="1"/>
          </p:cNvSpPr>
          <p:nvPr>
            <p:ph type="body" sz="quarter" idx="17" hasCustomPrompt="1"/>
          </p:nvPr>
        </p:nvSpPr>
        <p:spPr>
          <a:xfrm>
            <a:off x="310896" y="1814929"/>
            <a:ext cx="367553" cy="558009"/>
          </a:xfrm>
        </p:spPr>
        <p:txBody>
          <a:bodyPr tIns="0" rIns="0" bIns="0"/>
          <a:lstStyle>
            <a:lvl1pPr marL="0" indent="0">
              <a:buNone/>
              <a:defRPr sz="4400" b="1"/>
            </a:lvl1pPr>
            <a:lvl2pPr marL="169862" indent="0">
              <a:buNone/>
              <a:defRPr/>
            </a:lvl2pPr>
          </a:lstStyle>
          <a:p>
            <a:pPr lvl="0"/>
            <a:r>
              <a:rPr lang="en-US" dirty="0"/>
              <a:t>#</a:t>
            </a:r>
          </a:p>
        </p:txBody>
      </p:sp>
      <p:sp>
        <p:nvSpPr>
          <p:cNvPr id="12" name="Text Placeholder 10"/>
          <p:cNvSpPr>
            <a:spLocks noGrp="1"/>
          </p:cNvSpPr>
          <p:nvPr>
            <p:ph type="body" sz="quarter" idx="18" hasCustomPrompt="1"/>
          </p:nvPr>
        </p:nvSpPr>
        <p:spPr>
          <a:xfrm>
            <a:off x="310896" y="2558589"/>
            <a:ext cx="367553" cy="558009"/>
          </a:xfrm>
        </p:spPr>
        <p:txBody>
          <a:bodyPr tIns="0" rIns="0" bIns="0"/>
          <a:lstStyle>
            <a:lvl1pPr marL="0" indent="0">
              <a:buNone/>
              <a:defRPr sz="4400" b="1"/>
            </a:lvl1pPr>
            <a:lvl2pPr marL="169862" indent="0">
              <a:buNone/>
              <a:defRPr/>
            </a:lvl2pPr>
          </a:lstStyle>
          <a:p>
            <a:pPr lvl="0"/>
            <a:r>
              <a:rPr lang="en-US" dirty="0"/>
              <a:t>#</a:t>
            </a:r>
          </a:p>
        </p:txBody>
      </p:sp>
      <p:sp>
        <p:nvSpPr>
          <p:cNvPr id="13" name="Text Placeholder 10"/>
          <p:cNvSpPr>
            <a:spLocks noGrp="1"/>
          </p:cNvSpPr>
          <p:nvPr>
            <p:ph type="body" sz="quarter" idx="19" hasCustomPrompt="1"/>
          </p:nvPr>
        </p:nvSpPr>
        <p:spPr>
          <a:xfrm>
            <a:off x="310896" y="3302249"/>
            <a:ext cx="367553" cy="558009"/>
          </a:xfrm>
        </p:spPr>
        <p:txBody>
          <a:bodyPr tIns="0" rIns="0" bIns="0"/>
          <a:lstStyle>
            <a:lvl1pPr marL="0" indent="0">
              <a:buNone/>
              <a:defRPr sz="4400" b="1"/>
            </a:lvl1pPr>
            <a:lvl2pPr marL="169862" indent="0">
              <a:buNone/>
              <a:defRPr/>
            </a:lvl2pPr>
          </a:lstStyle>
          <a:p>
            <a:pPr lvl="0"/>
            <a:r>
              <a:rPr lang="en-US" dirty="0"/>
              <a:t>#</a:t>
            </a:r>
          </a:p>
        </p:txBody>
      </p:sp>
      <p:sp>
        <p:nvSpPr>
          <p:cNvPr id="14" name="Text Placeholder 10"/>
          <p:cNvSpPr>
            <a:spLocks noGrp="1"/>
          </p:cNvSpPr>
          <p:nvPr>
            <p:ph type="body" sz="quarter" idx="20" hasCustomPrompt="1"/>
          </p:nvPr>
        </p:nvSpPr>
        <p:spPr>
          <a:xfrm>
            <a:off x="310896" y="4045909"/>
            <a:ext cx="367553" cy="558009"/>
          </a:xfrm>
        </p:spPr>
        <p:txBody>
          <a:bodyPr tIns="0" rIns="0" bIns="0"/>
          <a:lstStyle>
            <a:lvl1pPr marL="0" indent="0">
              <a:buNone/>
              <a:defRPr sz="4400" b="1"/>
            </a:lvl1pPr>
            <a:lvl2pPr marL="169862" indent="0">
              <a:buNone/>
              <a:defRPr/>
            </a:lvl2pPr>
          </a:lstStyle>
          <a:p>
            <a:pPr lvl="0"/>
            <a:r>
              <a:rPr lang="en-US" dirty="0"/>
              <a:t>#</a:t>
            </a:r>
          </a:p>
        </p:txBody>
      </p:sp>
      <p:sp>
        <p:nvSpPr>
          <p:cNvPr id="15" name="Text Placeholder 8"/>
          <p:cNvSpPr>
            <a:spLocks noGrp="1"/>
          </p:cNvSpPr>
          <p:nvPr>
            <p:ph type="body" sz="quarter" idx="21" hasCustomPrompt="1"/>
          </p:nvPr>
        </p:nvSpPr>
        <p:spPr>
          <a:xfrm>
            <a:off x="785090" y="2558589"/>
            <a:ext cx="8054109" cy="558010"/>
          </a:xfrm>
        </p:spPr>
        <p:txBody>
          <a:bodyPr tIns="0" rIns="0" bIns="0" anchor="ctr"/>
          <a:lstStyle>
            <a:lvl1pPr marL="0" indent="0">
              <a:spcBef>
                <a:spcPts val="200"/>
              </a:spcBef>
              <a:spcAft>
                <a:spcPts val="0"/>
              </a:spcAft>
              <a:buFont typeface="Arial" panose="020B0604020202020204" pitchFamily="34" charset="0"/>
              <a:buNone/>
              <a:defRPr sz="1800" b="1"/>
            </a:lvl1pPr>
            <a:lvl2pPr marL="0" indent="0">
              <a:spcBef>
                <a:spcPts val="0"/>
              </a:spcBef>
              <a:spcAft>
                <a:spcPts val="0"/>
              </a:spcAft>
              <a:buFont typeface="Arial" panose="020B0604020202020204" pitchFamily="34" charset="0"/>
              <a:buNone/>
              <a:defRPr sz="1800"/>
            </a:lvl2pPr>
          </a:lstStyle>
          <a:p>
            <a:pPr lvl="0"/>
            <a:r>
              <a:rPr lang="en-US" dirty="0"/>
              <a:t>Click to add agenda item/takeaway/text – max two rows</a:t>
            </a:r>
          </a:p>
          <a:p>
            <a:pPr lvl="1"/>
            <a:r>
              <a:rPr lang="en-US" dirty="0"/>
              <a:t>Second level</a:t>
            </a:r>
          </a:p>
        </p:txBody>
      </p:sp>
      <p:sp>
        <p:nvSpPr>
          <p:cNvPr id="16" name="Text Placeholder 8"/>
          <p:cNvSpPr>
            <a:spLocks noGrp="1"/>
          </p:cNvSpPr>
          <p:nvPr>
            <p:ph type="body" sz="quarter" idx="22" hasCustomPrompt="1"/>
          </p:nvPr>
        </p:nvSpPr>
        <p:spPr>
          <a:xfrm>
            <a:off x="785090" y="3302249"/>
            <a:ext cx="8054109" cy="558010"/>
          </a:xfrm>
        </p:spPr>
        <p:txBody>
          <a:bodyPr tIns="0" rIns="0" bIns="0" anchor="ctr"/>
          <a:lstStyle>
            <a:lvl1pPr marL="0" indent="0">
              <a:spcBef>
                <a:spcPts val="200"/>
              </a:spcBef>
              <a:spcAft>
                <a:spcPts val="0"/>
              </a:spcAft>
              <a:buFont typeface="Arial" panose="020B0604020202020204" pitchFamily="34" charset="0"/>
              <a:buNone/>
              <a:defRPr sz="1800" b="1"/>
            </a:lvl1pPr>
            <a:lvl2pPr marL="0" indent="0">
              <a:spcBef>
                <a:spcPts val="0"/>
              </a:spcBef>
              <a:spcAft>
                <a:spcPts val="0"/>
              </a:spcAft>
              <a:buFont typeface="Arial" panose="020B0604020202020204" pitchFamily="34" charset="0"/>
              <a:buNone/>
              <a:defRPr sz="1800"/>
            </a:lvl2pPr>
          </a:lstStyle>
          <a:p>
            <a:pPr lvl="0"/>
            <a:r>
              <a:rPr lang="en-US" dirty="0"/>
              <a:t>Click to add agenda item/takeaway/text – max two rows</a:t>
            </a:r>
          </a:p>
          <a:p>
            <a:pPr lvl="1"/>
            <a:r>
              <a:rPr lang="en-US" dirty="0"/>
              <a:t>Second level</a:t>
            </a:r>
          </a:p>
        </p:txBody>
      </p:sp>
      <p:sp>
        <p:nvSpPr>
          <p:cNvPr id="17" name="Text Placeholder 8"/>
          <p:cNvSpPr>
            <a:spLocks noGrp="1"/>
          </p:cNvSpPr>
          <p:nvPr>
            <p:ph type="body" sz="quarter" idx="23" hasCustomPrompt="1"/>
          </p:nvPr>
        </p:nvSpPr>
        <p:spPr>
          <a:xfrm>
            <a:off x="785090" y="4045909"/>
            <a:ext cx="8054109" cy="558010"/>
          </a:xfrm>
        </p:spPr>
        <p:txBody>
          <a:bodyPr tIns="0" rIns="0" bIns="0" anchor="ctr"/>
          <a:lstStyle>
            <a:lvl1pPr marL="0" indent="0">
              <a:spcBef>
                <a:spcPts val="200"/>
              </a:spcBef>
              <a:spcAft>
                <a:spcPts val="0"/>
              </a:spcAft>
              <a:buFont typeface="Arial" panose="020B0604020202020204" pitchFamily="34" charset="0"/>
              <a:buNone/>
              <a:defRPr sz="1800" b="1"/>
            </a:lvl1pPr>
            <a:lvl2pPr marL="0" indent="0">
              <a:spcBef>
                <a:spcPts val="0"/>
              </a:spcBef>
              <a:spcAft>
                <a:spcPts val="0"/>
              </a:spcAft>
              <a:buFont typeface="Arial" panose="020B0604020202020204" pitchFamily="34" charset="0"/>
              <a:buNone/>
              <a:defRPr sz="1800"/>
            </a:lvl2pPr>
          </a:lstStyle>
          <a:p>
            <a:pPr lvl="0"/>
            <a:r>
              <a:rPr lang="en-US" dirty="0"/>
              <a:t>Click to add agenda item/takeaway/text – max two rows</a:t>
            </a:r>
          </a:p>
          <a:p>
            <a:pPr lvl="1"/>
            <a:r>
              <a:rPr lang="en-US" dirty="0"/>
              <a:t>Second level</a:t>
            </a:r>
          </a:p>
        </p:txBody>
      </p:sp>
      <p:sp>
        <p:nvSpPr>
          <p:cNvPr id="18" name="Text Placeholder 8"/>
          <p:cNvSpPr>
            <a:spLocks noGrp="1"/>
          </p:cNvSpPr>
          <p:nvPr>
            <p:ph type="body" sz="quarter" idx="24" hasCustomPrompt="1"/>
          </p:nvPr>
        </p:nvSpPr>
        <p:spPr>
          <a:xfrm>
            <a:off x="785090" y="4789569"/>
            <a:ext cx="8054109" cy="558010"/>
          </a:xfrm>
        </p:spPr>
        <p:txBody>
          <a:bodyPr tIns="0" rIns="0" bIns="0" anchor="ctr"/>
          <a:lstStyle>
            <a:lvl1pPr marL="0" indent="0">
              <a:spcBef>
                <a:spcPts val="200"/>
              </a:spcBef>
              <a:spcAft>
                <a:spcPts val="0"/>
              </a:spcAft>
              <a:buFont typeface="Arial" panose="020B0604020202020204" pitchFamily="34" charset="0"/>
              <a:buNone/>
              <a:defRPr sz="1800" b="1"/>
            </a:lvl1pPr>
            <a:lvl2pPr marL="0" indent="0">
              <a:spcBef>
                <a:spcPts val="0"/>
              </a:spcBef>
              <a:spcAft>
                <a:spcPts val="0"/>
              </a:spcAft>
              <a:buFont typeface="Arial" panose="020B0604020202020204" pitchFamily="34" charset="0"/>
              <a:buNone/>
              <a:defRPr sz="1800"/>
            </a:lvl2pPr>
          </a:lstStyle>
          <a:p>
            <a:pPr lvl="0"/>
            <a:r>
              <a:rPr lang="en-US" dirty="0"/>
              <a:t>Click to add agenda item/takeaway/text – max two rows</a:t>
            </a:r>
          </a:p>
          <a:p>
            <a:pPr lvl="1"/>
            <a:r>
              <a:rPr lang="en-US" dirty="0"/>
              <a:t>Second level</a:t>
            </a:r>
          </a:p>
        </p:txBody>
      </p:sp>
      <p:sp>
        <p:nvSpPr>
          <p:cNvPr id="20" name="Text Placeholder 10"/>
          <p:cNvSpPr>
            <a:spLocks noGrp="1"/>
          </p:cNvSpPr>
          <p:nvPr>
            <p:ph type="body" sz="quarter" idx="25" hasCustomPrompt="1"/>
          </p:nvPr>
        </p:nvSpPr>
        <p:spPr>
          <a:xfrm>
            <a:off x="310896" y="4789569"/>
            <a:ext cx="367553" cy="558009"/>
          </a:xfrm>
        </p:spPr>
        <p:txBody>
          <a:bodyPr tIns="0" rIns="0" bIns="0"/>
          <a:lstStyle>
            <a:lvl1pPr marL="0" indent="0">
              <a:buNone/>
              <a:defRPr sz="4400" b="1"/>
            </a:lvl1pPr>
            <a:lvl2pPr marL="169862" indent="0">
              <a:buNone/>
              <a:defRPr/>
            </a:lvl2pPr>
          </a:lstStyle>
          <a:p>
            <a:pPr lvl="0"/>
            <a:r>
              <a:rPr lang="en-US" dirty="0"/>
              <a:t>#</a:t>
            </a:r>
          </a:p>
        </p:txBody>
      </p:sp>
      <p:sp>
        <p:nvSpPr>
          <p:cNvPr id="21" name="Text Placeholder 8"/>
          <p:cNvSpPr>
            <a:spLocks noGrp="1"/>
          </p:cNvSpPr>
          <p:nvPr>
            <p:ph type="body" sz="quarter" idx="26" hasCustomPrompt="1"/>
          </p:nvPr>
        </p:nvSpPr>
        <p:spPr>
          <a:xfrm>
            <a:off x="785090" y="5533229"/>
            <a:ext cx="8054109" cy="558010"/>
          </a:xfrm>
        </p:spPr>
        <p:txBody>
          <a:bodyPr tIns="0" rIns="0" bIns="0" anchor="ctr"/>
          <a:lstStyle>
            <a:lvl1pPr marL="0" indent="0">
              <a:spcBef>
                <a:spcPts val="200"/>
              </a:spcBef>
              <a:spcAft>
                <a:spcPts val="0"/>
              </a:spcAft>
              <a:buFont typeface="Arial" panose="020B0604020202020204" pitchFamily="34" charset="0"/>
              <a:buNone/>
              <a:defRPr sz="1800" b="1"/>
            </a:lvl1pPr>
            <a:lvl2pPr marL="0" indent="0">
              <a:spcBef>
                <a:spcPts val="0"/>
              </a:spcBef>
              <a:spcAft>
                <a:spcPts val="0"/>
              </a:spcAft>
              <a:buFont typeface="Arial" panose="020B0604020202020204" pitchFamily="34" charset="0"/>
              <a:buNone/>
              <a:defRPr sz="1800" baseline="0"/>
            </a:lvl2pPr>
          </a:lstStyle>
          <a:p>
            <a:pPr lvl="0"/>
            <a:r>
              <a:rPr lang="en-US" dirty="0"/>
              <a:t>Click to add agenda item/takeaway/text – max two rows</a:t>
            </a:r>
          </a:p>
          <a:p>
            <a:pPr lvl="1"/>
            <a:r>
              <a:rPr lang="en-US" dirty="0"/>
              <a:t>Second level</a:t>
            </a:r>
          </a:p>
        </p:txBody>
      </p:sp>
      <p:sp>
        <p:nvSpPr>
          <p:cNvPr id="22" name="Text Placeholder 10"/>
          <p:cNvSpPr>
            <a:spLocks noGrp="1"/>
          </p:cNvSpPr>
          <p:nvPr>
            <p:ph type="body" sz="quarter" idx="27" hasCustomPrompt="1"/>
          </p:nvPr>
        </p:nvSpPr>
        <p:spPr>
          <a:xfrm>
            <a:off x="310896" y="5533229"/>
            <a:ext cx="367553" cy="558009"/>
          </a:xfrm>
        </p:spPr>
        <p:txBody>
          <a:bodyPr tIns="0" rIns="0" bIns="0"/>
          <a:lstStyle>
            <a:lvl1pPr marL="0" indent="0">
              <a:buNone/>
              <a:defRPr sz="4400" b="1"/>
            </a:lvl1pPr>
            <a:lvl2pPr marL="169862" indent="0">
              <a:buNone/>
              <a:defRPr/>
            </a:lvl2pPr>
          </a:lstStyle>
          <a:p>
            <a:pPr lvl="0"/>
            <a:r>
              <a:rPr lang="en-US" dirty="0"/>
              <a:t>#</a:t>
            </a:r>
          </a:p>
        </p:txBody>
      </p:sp>
      <p:sp>
        <p:nvSpPr>
          <p:cNvPr id="23" name="Text Placeholder 7"/>
          <p:cNvSpPr>
            <a:spLocks noGrp="1"/>
          </p:cNvSpPr>
          <p:nvPr>
            <p:ph type="body" sz="quarter" idx="13" hasCustomPrompt="1"/>
          </p:nvPr>
        </p:nvSpPr>
        <p:spPr>
          <a:xfrm>
            <a:off x="310896" y="1084263"/>
            <a:ext cx="8534400" cy="706437"/>
          </a:xfrm>
        </p:spPr>
        <p:txBody>
          <a:bodyPr/>
          <a:lstStyle>
            <a:lvl1pPr marL="0" indent="0">
              <a:buNone/>
              <a:defRPr sz="1800" b="0" baseline="0"/>
            </a:lvl1pPr>
            <a:lvl2pPr marL="169863" indent="0">
              <a:buNone/>
              <a:defRPr/>
            </a:lvl2pPr>
          </a:lstStyle>
          <a:p>
            <a:pPr lvl="0"/>
            <a:r>
              <a:rPr lang="en-US" dirty="0"/>
              <a:t>Click to edit date, place or introduction / summary</a:t>
            </a:r>
          </a:p>
        </p:txBody>
      </p:sp>
      <p:sp>
        <p:nvSpPr>
          <p:cNvPr id="28" name="Rectangle 27"/>
          <p:cNvSpPr/>
          <p:nvPr userDrawn="1"/>
        </p:nvSpPr>
        <p:spPr>
          <a:xfrm>
            <a:off x="9215268" y="-4043"/>
            <a:ext cx="1039685" cy="211485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eaLnBrk="1" fontAlgn="auto" hangingPunct="1">
              <a:spcBef>
                <a:spcPts val="0"/>
              </a:spcBef>
              <a:spcAft>
                <a:spcPts val="0"/>
              </a:spcAft>
            </a:pPr>
            <a:r>
              <a:rPr lang="en-US" sz="1000" b="1" dirty="0">
                <a:solidFill>
                  <a:prstClr val="black"/>
                </a:solidFill>
              </a:rPr>
              <a:t>Agenda &amp; Takeaways</a:t>
            </a:r>
          </a:p>
          <a:p>
            <a:pPr eaLnBrk="1" fontAlgn="auto" hangingPunct="1">
              <a:spcBef>
                <a:spcPts val="0"/>
              </a:spcBef>
              <a:spcAft>
                <a:spcPts val="0"/>
              </a:spcAft>
            </a:pPr>
            <a:r>
              <a:rPr lang="en-US" sz="1000" dirty="0">
                <a:solidFill>
                  <a:prstClr val="black"/>
                </a:solidFill>
              </a:rPr>
              <a:t>Replace # with a  number or letter in left place-holders and explanatory text in right place-holder. Max one row of text.  Remove place-holders not in use. </a:t>
            </a:r>
          </a:p>
        </p:txBody>
      </p:sp>
      <p:pic>
        <p:nvPicPr>
          <p:cNvPr id="24" name="SPG_Agenda"/>
          <p:cNvPicPr>
            <a:picLocks noChangeAspect="1"/>
          </p:cNvPicPr>
          <p:nvPr userDrawn="1"/>
        </p:nvPicPr>
        <p:blipFill>
          <a:blip r:embed="rId6"/>
          <a:stretch>
            <a:fillRect/>
          </a:stretch>
        </p:blipFill>
        <p:spPr>
          <a:xfrm>
            <a:off x="9215267" y="3753822"/>
            <a:ext cx="1039685" cy="779764"/>
          </a:xfrm>
          <a:prstGeom prst="rect">
            <a:avLst/>
          </a:prstGeom>
          <a:ln>
            <a:solidFill>
              <a:schemeClr val="bg1">
                <a:lumMod val="85000"/>
              </a:schemeClr>
            </a:solidFill>
          </a:ln>
        </p:spPr>
      </p:pic>
      <p:pic>
        <p:nvPicPr>
          <p:cNvPr id="25" name="SPG_Takeaways"/>
          <p:cNvPicPr>
            <a:picLocks noChangeAspect="1"/>
          </p:cNvPicPr>
          <p:nvPr userDrawn="1"/>
        </p:nvPicPr>
        <p:blipFill>
          <a:blip r:embed="rId7"/>
          <a:stretch>
            <a:fillRect/>
          </a:stretch>
        </p:blipFill>
        <p:spPr>
          <a:xfrm>
            <a:off x="9215267" y="4591836"/>
            <a:ext cx="1039685" cy="779764"/>
          </a:xfrm>
          <a:prstGeom prst="rect">
            <a:avLst/>
          </a:prstGeom>
          <a:ln>
            <a:solidFill>
              <a:schemeClr val="bg1">
                <a:lumMod val="85000"/>
              </a:schemeClr>
            </a:solidFill>
          </a:ln>
        </p:spPr>
      </p:pic>
      <p:grpSp>
        <p:nvGrpSpPr>
          <p:cNvPr id="26" name="Group 25"/>
          <p:cNvGrpSpPr/>
          <p:nvPr userDrawn="1"/>
        </p:nvGrpSpPr>
        <p:grpSpPr>
          <a:xfrm>
            <a:off x="9215268" y="2212324"/>
            <a:ext cx="1039685" cy="1481802"/>
            <a:chOff x="9215268" y="3023356"/>
            <a:chExt cx="1039685" cy="1481802"/>
          </a:xfrm>
        </p:grpSpPr>
        <p:sp>
          <p:nvSpPr>
            <p:cNvPr id="27" name="Rectangle 26"/>
            <p:cNvSpPr/>
            <p:nvPr userDrawn="1"/>
          </p:nvSpPr>
          <p:spPr>
            <a:xfrm>
              <a:off x="9215268" y="3023356"/>
              <a:ext cx="1039685" cy="14818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eaLnBrk="1" fontAlgn="auto" hangingPunct="1">
                <a:spcBef>
                  <a:spcPts val="0"/>
                </a:spcBef>
                <a:spcAft>
                  <a:spcPts val="0"/>
                </a:spcAft>
              </a:pPr>
              <a:r>
                <a:rPr lang="en-US" sz="1000" dirty="0">
                  <a:solidFill>
                    <a:prstClr val="black"/>
                  </a:solidFill>
                </a:rPr>
                <a:t>Only use </a:t>
              </a:r>
              <a:r>
                <a:rPr lang="en-US" sz="1000" dirty="0">
                  <a:solidFill>
                    <a:srgbClr val="D6002A"/>
                  </a:solidFill>
                </a:rPr>
                <a:t>S&amp;P Global Red </a:t>
              </a:r>
              <a:r>
                <a:rPr lang="en-US" sz="1000" dirty="0">
                  <a:solidFill>
                    <a:prstClr val="black"/>
                  </a:solidFill>
                </a:rPr>
                <a:t>for key text high-lights, not shapes or charts. </a:t>
              </a:r>
              <a:br>
                <a:rPr lang="en-US" sz="1000" dirty="0">
                  <a:solidFill>
                    <a:prstClr val="black"/>
                  </a:solidFill>
                </a:rPr>
              </a:br>
              <a:r>
                <a:rPr lang="en-US" sz="1000" dirty="0">
                  <a:solidFill>
                    <a:prstClr val="black"/>
                  </a:solidFill>
                </a:rPr>
                <a:t>It’s available in the custom color palette. </a:t>
              </a:r>
            </a:p>
          </p:txBody>
        </p:sp>
        <p:sp>
          <p:nvSpPr>
            <p:cNvPr id="33" name="Rectangle 32"/>
            <p:cNvSpPr/>
            <p:nvPr userDrawn="1"/>
          </p:nvSpPr>
          <p:spPr>
            <a:xfrm>
              <a:off x="9264542" y="4329961"/>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err="1">
                <a:solidFill>
                  <a:prstClr val="black"/>
                </a:solidFill>
              </a:endParaRPr>
            </a:p>
          </p:txBody>
        </p:sp>
      </p:grpSp>
    </p:spTree>
    <p:extLst>
      <p:ext uri="{BB962C8B-B14F-4D97-AF65-F5344CB8AC3E}">
        <p14:creationId xmlns:p14="http://schemas.microsoft.com/office/powerpoint/2010/main" val="28401581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act / Auth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53FF391-0175-4BB6-B9BA-A27113DA2A50}" type="datetime1">
              <a:rPr lang="en-US" smtClean="0">
                <a:solidFill>
                  <a:prstClr val="black">
                    <a:tint val="75000"/>
                  </a:prstClr>
                </a:solidFill>
              </a:rPr>
              <a:pPr/>
              <a:t>9/20/2019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Private &amp; Confidential</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246FB18-5DF1-419A-B975-14AFDDD65B9F}" type="slidenum">
              <a:rPr lang="en-US" smtClean="0">
                <a:solidFill>
                  <a:prstClr val="black"/>
                </a:solidFill>
              </a:rPr>
              <a:pPr/>
              <a:t>‹#›</a:t>
            </a:fld>
            <a:endParaRPr lang="en-US">
              <a:solidFill>
                <a:prstClr val="black"/>
              </a:solidFill>
            </a:endParaRPr>
          </a:p>
        </p:txBody>
      </p:sp>
      <p:sp>
        <p:nvSpPr>
          <p:cNvPr id="6" name="Text Placeholder 7"/>
          <p:cNvSpPr>
            <a:spLocks noGrp="1"/>
          </p:cNvSpPr>
          <p:nvPr>
            <p:ph type="body" sz="quarter" idx="13" hasCustomPrompt="1"/>
          </p:nvPr>
        </p:nvSpPr>
        <p:spPr>
          <a:xfrm>
            <a:off x="310896" y="4249619"/>
            <a:ext cx="4134222" cy="332160"/>
          </a:xfrm>
        </p:spPr>
        <p:txBody>
          <a:bodyPr anchor="ctr">
            <a:noAutofit/>
          </a:bodyPr>
          <a:lstStyle>
            <a:lvl1pPr marL="0" indent="0">
              <a:spcBef>
                <a:spcPts val="0"/>
              </a:spcBef>
              <a:spcAft>
                <a:spcPts val="0"/>
              </a:spcAft>
              <a:buNone/>
              <a:defRPr sz="1800" b="1"/>
            </a:lvl1pPr>
            <a:lvl2pPr marL="169863" indent="0">
              <a:buNone/>
              <a:defRPr/>
            </a:lvl2pPr>
          </a:lstStyle>
          <a:p>
            <a:pPr lvl="0"/>
            <a:r>
              <a:rPr lang="en-US" dirty="0"/>
              <a:t>Click to add name</a:t>
            </a:r>
          </a:p>
        </p:txBody>
      </p:sp>
      <p:sp>
        <p:nvSpPr>
          <p:cNvPr id="8" name="Text Placeholder 7"/>
          <p:cNvSpPr>
            <a:spLocks noGrp="1"/>
          </p:cNvSpPr>
          <p:nvPr>
            <p:ph type="body" sz="quarter" idx="14" hasCustomPrompt="1"/>
          </p:nvPr>
        </p:nvSpPr>
        <p:spPr>
          <a:xfrm>
            <a:off x="310896" y="4506881"/>
            <a:ext cx="4134222" cy="640744"/>
          </a:xfrm>
        </p:spPr>
        <p:txBody>
          <a:bodyPr anchor="t">
            <a:noAutofit/>
          </a:bodyPr>
          <a:lstStyle>
            <a:lvl1pPr marL="0" indent="0">
              <a:spcBef>
                <a:spcPts val="0"/>
              </a:spcBef>
              <a:spcAft>
                <a:spcPts val="0"/>
              </a:spcAft>
              <a:buNone/>
              <a:defRPr sz="1400" b="0" i="0"/>
            </a:lvl1pPr>
            <a:lvl2pPr marL="169863" indent="0">
              <a:buNone/>
              <a:defRPr/>
            </a:lvl2pPr>
          </a:lstStyle>
          <a:p>
            <a:pPr lvl="0"/>
            <a:r>
              <a:rPr lang="en-US" dirty="0"/>
              <a:t>Click to add title</a:t>
            </a:r>
          </a:p>
        </p:txBody>
      </p:sp>
      <p:sp>
        <p:nvSpPr>
          <p:cNvPr id="9" name="Text Placeholder 7"/>
          <p:cNvSpPr>
            <a:spLocks noGrp="1"/>
          </p:cNvSpPr>
          <p:nvPr>
            <p:ph type="body" sz="quarter" idx="15" hasCustomPrompt="1"/>
          </p:nvPr>
        </p:nvSpPr>
        <p:spPr>
          <a:xfrm>
            <a:off x="310896" y="5244905"/>
            <a:ext cx="4134222" cy="332160"/>
          </a:xfrm>
        </p:spPr>
        <p:txBody>
          <a:bodyPr anchor="ctr">
            <a:noAutofit/>
          </a:bodyPr>
          <a:lstStyle>
            <a:lvl1pPr marL="0" indent="0">
              <a:buNone/>
              <a:defRPr sz="1400" b="0"/>
            </a:lvl1pPr>
            <a:lvl2pPr marL="169863" indent="0">
              <a:buNone/>
              <a:defRPr/>
            </a:lvl2pPr>
          </a:lstStyle>
          <a:p>
            <a:r>
              <a:rPr lang="en-US" dirty="0"/>
              <a:t>Click to add contact info (email/phone/fax)</a:t>
            </a:r>
          </a:p>
        </p:txBody>
      </p:sp>
      <p:sp>
        <p:nvSpPr>
          <p:cNvPr id="10" name="Text Placeholder 7"/>
          <p:cNvSpPr>
            <a:spLocks noGrp="1"/>
          </p:cNvSpPr>
          <p:nvPr>
            <p:ph type="body" sz="quarter" idx="16" hasCustomPrompt="1"/>
          </p:nvPr>
        </p:nvSpPr>
        <p:spPr>
          <a:xfrm>
            <a:off x="310896" y="5545454"/>
            <a:ext cx="4134223" cy="332160"/>
          </a:xfrm>
        </p:spPr>
        <p:txBody>
          <a:bodyPr anchor="ctr">
            <a:noAutofit/>
          </a:bodyPr>
          <a:lstStyle>
            <a:lvl1pPr marL="0" indent="0">
              <a:buNone/>
              <a:defRPr sz="1400" b="0"/>
            </a:lvl1pPr>
            <a:lvl2pPr marL="169863" indent="0">
              <a:buNone/>
              <a:defRPr/>
            </a:lvl2pPr>
          </a:lstStyle>
          <a:p>
            <a:r>
              <a:rPr lang="en-US" dirty="0"/>
              <a:t>Click to add contact info (email/phone/fax)</a:t>
            </a:r>
          </a:p>
        </p:txBody>
      </p:sp>
      <p:sp>
        <p:nvSpPr>
          <p:cNvPr id="11" name="Text Placeholder 7"/>
          <p:cNvSpPr>
            <a:spLocks noGrp="1"/>
          </p:cNvSpPr>
          <p:nvPr>
            <p:ph type="body" sz="quarter" idx="17" hasCustomPrompt="1"/>
          </p:nvPr>
        </p:nvSpPr>
        <p:spPr>
          <a:xfrm>
            <a:off x="4579471" y="4249619"/>
            <a:ext cx="4134222" cy="332160"/>
          </a:xfrm>
        </p:spPr>
        <p:txBody>
          <a:bodyPr anchor="ctr">
            <a:noAutofit/>
          </a:bodyPr>
          <a:lstStyle>
            <a:lvl1pPr marL="0" indent="0">
              <a:spcBef>
                <a:spcPts val="0"/>
              </a:spcBef>
              <a:spcAft>
                <a:spcPts val="0"/>
              </a:spcAft>
              <a:buNone/>
              <a:defRPr sz="1800" b="1"/>
            </a:lvl1pPr>
            <a:lvl2pPr marL="169863" indent="0">
              <a:buNone/>
              <a:defRPr/>
            </a:lvl2pPr>
          </a:lstStyle>
          <a:p>
            <a:pPr lvl="0"/>
            <a:r>
              <a:rPr lang="en-US" dirty="0"/>
              <a:t>Click to add name</a:t>
            </a:r>
          </a:p>
        </p:txBody>
      </p:sp>
      <p:sp>
        <p:nvSpPr>
          <p:cNvPr id="12" name="Text Placeholder 7"/>
          <p:cNvSpPr>
            <a:spLocks noGrp="1"/>
          </p:cNvSpPr>
          <p:nvPr>
            <p:ph type="body" sz="quarter" idx="18" hasCustomPrompt="1"/>
          </p:nvPr>
        </p:nvSpPr>
        <p:spPr>
          <a:xfrm>
            <a:off x="4579471" y="4506881"/>
            <a:ext cx="4134222" cy="640744"/>
          </a:xfrm>
        </p:spPr>
        <p:txBody>
          <a:bodyPr anchor="t">
            <a:noAutofit/>
          </a:bodyPr>
          <a:lstStyle>
            <a:lvl1pPr marL="0" indent="0">
              <a:spcBef>
                <a:spcPts val="0"/>
              </a:spcBef>
              <a:spcAft>
                <a:spcPts val="0"/>
              </a:spcAft>
              <a:buNone/>
              <a:defRPr sz="1400" b="0" i="0"/>
            </a:lvl1pPr>
            <a:lvl2pPr marL="169863" indent="0">
              <a:buNone/>
              <a:defRPr/>
            </a:lvl2pPr>
          </a:lstStyle>
          <a:p>
            <a:pPr lvl="0"/>
            <a:r>
              <a:rPr lang="en-US" dirty="0"/>
              <a:t>Click to add title</a:t>
            </a:r>
          </a:p>
        </p:txBody>
      </p:sp>
      <p:sp>
        <p:nvSpPr>
          <p:cNvPr id="13" name="Text Placeholder 7"/>
          <p:cNvSpPr>
            <a:spLocks noGrp="1"/>
          </p:cNvSpPr>
          <p:nvPr>
            <p:ph type="body" sz="quarter" idx="19" hasCustomPrompt="1"/>
          </p:nvPr>
        </p:nvSpPr>
        <p:spPr>
          <a:xfrm>
            <a:off x="4579471" y="5244905"/>
            <a:ext cx="4134222" cy="332160"/>
          </a:xfrm>
        </p:spPr>
        <p:txBody>
          <a:bodyPr anchor="ctr">
            <a:noAutofit/>
          </a:bodyPr>
          <a:lstStyle>
            <a:lvl1pPr marL="0" indent="0">
              <a:buNone/>
              <a:defRPr sz="1400" b="0"/>
            </a:lvl1pPr>
            <a:lvl2pPr marL="169863" indent="0">
              <a:buNone/>
              <a:defRPr/>
            </a:lvl2pPr>
          </a:lstStyle>
          <a:p>
            <a:r>
              <a:rPr lang="en-US" dirty="0"/>
              <a:t>Click to add contact info (email/phone/fax)</a:t>
            </a:r>
          </a:p>
        </p:txBody>
      </p:sp>
      <p:sp>
        <p:nvSpPr>
          <p:cNvPr id="14" name="Text Placeholder 7"/>
          <p:cNvSpPr>
            <a:spLocks noGrp="1"/>
          </p:cNvSpPr>
          <p:nvPr>
            <p:ph type="body" sz="quarter" idx="20" hasCustomPrompt="1"/>
          </p:nvPr>
        </p:nvSpPr>
        <p:spPr>
          <a:xfrm>
            <a:off x="4579471" y="5545454"/>
            <a:ext cx="4134223" cy="332160"/>
          </a:xfrm>
        </p:spPr>
        <p:txBody>
          <a:bodyPr anchor="ctr">
            <a:noAutofit/>
          </a:bodyPr>
          <a:lstStyle>
            <a:lvl1pPr marL="0" indent="0">
              <a:buNone/>
              <a:defRPr sz="1400" b="0"/>
            </a:lvl1pPr>
            <a:lvl2pPr marL="169863" indent="0">
              <a:buNone/>
              <a:defRPr/>
            </a:lvl2pPr>
          </a:lstStyle>
          <a:p>
            <a:r>
              <a:rPr lang="en-US" dirty="0"/>
              <a:t>Click to add contact info (email/phone/fax)</a:t>
            </a:r>
          </a:p>
        </p:txBody>
      </p:sp>
      <p:sp>
        <p:nvSpPr>
          <p:cNvPr id="15" name="Text Placeholder 7"/>
          <p:cNvSpPr>
            <a:spLocks noGrp="1"/>
          </p:cNvSpPr>
          <p:nvPr>
            <p:ph type="body" sz="quarter" idx="21" hasCustomPrompt="1"/>
          </p:nvPr>
        </p:nvSpPr>
        <p:spPr>
          <a:xfrm>
            <a:off x="310896" y="5846003"/>
            <a:ext cx="4134223" cy="332160"/>
          </a:xfrm>
        </p:spPr>
        <p:txBody>
          <a:bodyPr anchor="ctr">
            <a:noAutofit/>
          </a:bodyPr>
          <a:lstStyle>
            <a:lvl1pPr marL="0" indent="0">
              <a:buNone/>
              <a:defRPr sz="1400" b="0"/>
            </a:lvl1pPr>
            <a:lvl2pPr marL="169863" indent="0">
              <a:buNone/>
              <a:defRPr/>
            </a:lvl2pPr>
          </a:lstStyle>
          <a:p>
            <a:r>
              <a:rPr lang="en-US" dirty="0"/>
              <a:t>Click to add contact info (email/phone/fax)</a:t>
            </a:r>
          </a:p>
        </p:txBody>
      </p:sp>
      <p:sp>
        <p:nvSpPr>
          <p:cNvPr id="16" name="Text Placeholder 7"/>
          <p:cNvSpPr>
            <a:spLocks noGrp="1"/>
          </p:cNvSpPr>
          <p:nvPr>
            <p:ph type="body" sz="quarter" idx="22" hasCustomPrompt="1"/>
          </p:nvPr>
        </p:nvSpPr>
        <p:spPr>
          <a:xfrm>
            <a:off x="4579471" y="5846003"/>
            <a:ext cx="4134223" cy="332160"/>
          </a:xfrm>
        </p:spPr>
        <p:txBody>
          <a:bodyPr anchor="ctr">
            <a:noAutofit/>
          </a:bodyPr>
          <a:lstStyle>
            <a:lvl1pPr marL="0" indent="0">
              <a:buNone/>
              <a:defRPr sz="1400" b="0"/>
            </a:lvl1pPr>
            <a:lvl2pPr marL="169863" indent="0">
              <a:buNone/>
              <a:defRPr/>
            </a:lvl2pPr>
          </a:lstStyle>
          <a:p>
            <a:r>
              <a:rPr lang="en-US" dirty="0"/>
              <a:t>Click to add contact info (email/phone/fax)</a:t>
            </a:r>
          </a:p>
        </p:txBody>
      </p:sp>
      <p:sp>
        <p:nvSpPr>
          <p:cNvPr id="18" name="Picture Placeholder 17"/>
          <p:cNvSpPr>
            <a:spLocks noGrp="1"/>
          </p:cNvSpPr>
          <p:nvPr>
            <p:ph type="pic" sz="quarter" idx="23" hasCustomPrompt="1"/>
          </p:nvPr>
        </p:nvSpPr>
        <p:spPr>
          <a:xfrm>
            <a:off x="310896" y="1903421"/>
            <a:ext cx="1674813" cy="2187575"/>
          </a:xfrm>
          <a:pattFill prst="pct5">
            <a:fgClr>
              <a:schemeClr val="accent1"/>
            </a:fgClr>
            <a:bgClr>
              <a:schemeClr val="bg1"/>
            </a:bgClr>
          </a:pattFill>
        </p:spPr>
        <p:txBody>
          <a:bodyPr anchor="ctr"/>
          <a:lstStyle>
            <a:lvl1pPr marL="0" indent="0" algn="ctr">
              <a:buNone/>
              <a:defRPr b="1"/>
            </a:lvl1pPr>
          </a:lstStyle>
          <a:p>
            <a:r>
              <a:rPr lang="en-US" dirty="0"/>
              <a:t>Click to add portrait photo or remove</a:t>
            </a:r>
          </a:p>
        </p:txBody>
      </p:sp>
      <p:sp>
        <p:nvSpPr>
          <p:cNvPr id="19" name="Picture Placeholder 17"/>
          <p:cNvSpPr>
            <a:spLocks noGrp="1"/>
          </p:cNvSpPr>
          <p:nvPr>
            <p:ph type="pic" sz="quarter" idx="24" hasCustomPrompt="1"/>
          </p:nvPr>
        </p:nvSpPr>
        <p:spPr>
          <a:xfrm>
            <a:off x="4570476" y="1901253"/>
            <a:ext cx="1674813" cy="2187575"/>
          </a:xfrm>
          <a:pattFill prst="pct5">
            <a:fgClr>
              <a:schemeClr val="accent1"/>
            </a:fgClr>
            <a:bgClr>
              <a:schemeClr val="bg1"/>
            </a:bgClr>
          </a:pattFill>
        </p:spPr>
        <p:txBody>
          <a:bodyPr anchor="ctr"/>
          <a:lstStyle>
            <a:lvl1pPr marL="0" indent="0" algn="ctr">
              <a:buNone/>
              <a:defRPr b="1" baseline="0"/>
            </a:lvl1pPr>
          </a:lstStyle>
          <a:p>
            <a:r>
              <a:rPr lang="en-US" dirty="0"/>
              <a:t>Click to add portrait photo or remove</a:t>
            </a:r>
          </a:p>
        </p:txBody>
      </p:sp>
      <p:sp>
        <p:nvSpPr>
          <p:cNvPr id="21" name="Rectangle 20"/>
          <p:cNvSpPr/>
          <p:nvPr userDrawn="1"/>
        </p:nvSpPr>
        <p:spPr>
          <a:xfrm>
            <a:off x="9215268" y="-4043"/>
            <a:ext cx="1039685" cy="211485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eaLnBrk="1" fontAlgn="auto" hangingPunct="1">
              <a:spcBef>
                <a:spcPts val="0"/>
              </a:spcBef>
              <a:spcAft>
                <a:spcPts val="0"/>
              </a:spcAft>
            </a:pPr>
            <a:r>
              <a:rPr lang="en-US" sz="1000" b="1" dirty="0">
                <a:solidFill>
                  <a:prstClr val="black"/>
                </a:solidFill>
              </a:rPr>
              <a:t>Contact</a:t>
            </a:r>
          </a:p>
          <a:p>
            <a:pPr eaLnBrk="1" fontAlgn="auto" hangingPunct="1">
              <a:spcBef>
                <a:spcPts val="0"/>
              </a:spcBef>
              <a:spcAft>
                <a:spcPts val="0"/>
              </a:spcAft>
            </a:pPr>
            <a:r>
              <a:rPr lang="en-US" sz="1000" dirty="0">
                <a:solidFill>
                  <a:prstClr val="black"/>
                </a:solidFill>
              </a:rPr>
              <a:t>Use for contact or author information. </a:t>
            </a:r>
          </a:p>
          <a:p>
            <a:pPr eaLnBrk="1" fontAlgn="auto" hangingPunct="1">
              <a:spcBef>
                <a:spcPts val="0"/>
              </a:spcBef>
              <a:spcAft>
                <a:spcPts val="0"/>
              </a:spcAft>
            </a:pPr>
            <a:r>
              <a:rPr lang="en-US" sz="1000" dirty="0">
                <a:solidFill>
                  <a:prstClr val="black"/>
                </a:solidFill>
              </a:rPr>
              <a:t>Remove placeholders not used. </a:t>
            </a:r>
          </a:p>
        </p:txBody>
      </p:sp>
      <p:grpSp>
        <p:nvGrpSpPr>
          <p:cNvPr id="20" name="Group 19"/>
          <p:cNvGrpSpPr/>
          <p:nvPr userDrawn="1"/>
        </p:nvGrpSpPr>
        <p:grpSpPr>
          <a:xfrm>
            <a:off x="9215268" y="2212324"/>
            <a:ext cx="1039685" cy="1481802"/>
            <a:chOff x="9215268" y="3023356"/>
            <a:chExt cx="1039685" cy="1481802"/>
          </a:xfrm>
        </p:grpSpPr>
        <p:sp>
          <p:nvSpPr>
            <p:cNvPr id="22" name="Rectangle 21"/>
            <p:cNvSpPr/>
            <p:nvPr userDrawn="1"/>
          </p:nvSpPr>
          <p:spPr>
            <a:xfrm>
              <a:off x="9215268" y="3023356"/>
              <a:ext cx="1039685" cy="14818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eaLnBrk="1" fontAlgn="auto" hangingPunct="1">
                <a:spcBef>
                  <a:spcPts val="0"/>
                </a:spcBef>
                <a:spcAft>
                  <a:spcPts val="0"/>
                </a:spcAft>
              </a:pPr>
              <a:r>
                <a:rPr lang="en-US" sz="1000" dirty="0">
                  <a:solidFill>
                    <a:prstClr val="black"/>
                  </a:solidFill>
                </a:rPr>
                <a:t>Only use </a:t>
              </a:r>
              <a:r>
                <a:rPr lang="en-US" sz="1000" dirty="0">
                  <a:solidFill>
                    <a:srgbClr val="D6002A"/>
                  </a:solidFill>
                </a:rPr>
                <a:t>S&amp;P Global Red </a:t>
              </a:r>
              <a:r>
                <a:rPr lang="en-US" sz="1000" dirty="0">
                  <a:solidFill>
                    <a:prstClr val="black"/>
                  </a:solidFill>
                </a:rPr>
                <a:t>for key text high-lights, not shapes or charts. </a:t>
              </a:r>
              <a:br>
                <a:rPr lang="en-US" sz="1000" dirty="0">
                  <a:solidFill>
                    <a:prstClr val="black"/>
                  </a:solidFill>
                </a:rPr>
              </a:br>
              <a:r>
                <a:rPr lang="en-US" sz="1000" dirty="0">
                  <a:solidFill>
                    <a:prstClr val="black"/>
                  </a:solidFill>
                </a:rPr>
                <a:t>It’s available in the custom color palette. </a:t>
              </a:r>
            </a:p>
          </p:txBody>
        </p:sp>
        <p:sp>
          <p:nvSpPr>
            <p:cNvPr id="24" name="Rectangle 23"/>
            <p:cNvSpPr/>
            <p:nvPr userDrawn="1"/>
          </p:nvSpPr>
          <p:spPr>
            <a:xfrm>
              <a:off x="9264542" y="4329961"/>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err="1">
                <a:solidFill>
                  <a:prstClr val="black"/>
                </a:solidFill>
              </a:endParaRPr>
            </a:p>
          </p:txBody>
        </p:sp>
      </p:grpSp>
    </p:spTree>
    <p:extLst>
      <p:ext uri="{BB962C8B-B14F-4D97-AF65-F5344CB8AC3E}">
        <p14:creationId xmlns:p14="http://schemas.microsoft.com/office/powerpoint/2010/main" val="5640790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Big point">
    <p:spTree>
      <p:nvGrpSpPr>
        <p:cNvPr id="1" name=""/>
        <p:cNvGrpSpPr/>
        <p:nvPr/>
      </p:nvGrpSpPr>
      <p:grpSpPr>
        <a:xfrm>
          <a:off x="0" y="0"/>
          <a:ext cx="0" cy="0"/>
          <a:chOff x="0" y="0"/>
          <a:chExt cx="0" cy="0"/>
        </a:xfrm>
      </p:grpSpPr>
      <p:sp>
        <p:nvSpPr>
          <p:cNvPr id="2" name="Title 1"/>
          <p:cNvSpPr>
            <a:spLocks noGrp="1"/>
          </p:cNvSpPr>
          <p:nvPr>
            <p:ph type="title"/>
          </p:nvPr>
        </p:nvSpPr>
        <p:spPr>
          <a:xfrm>
            <a:off x="310896" y="219456"/>
            <a:ext cx="8528304" cy="868680"/>
          </a:xfrm>
        </p:spPr>
        <p:txBody>
          <a:bodyPr anchor="t"/>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5091774" y="1290638"/>
            <a:ext cx="3738283" cy="43815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10896" y="1290638"/>
            <a:ext cx="4509247" cy="4381500"/>
          </a:xfrm>
        </p:spPr>
        <p:txBody>
          <a:bodyPr>
            <a:normAutofit/>
          </a:bodyPr>
          <a:lstStyle>
            <a:lvl1pPr marL="0" indent="0">
              <a:buNone/>
              <a:defRPr sz="4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083218-ABB6-4225-844C-DE04C394E927}" type="datetime1">
              <a:rPr lang="en-US" smtClean="0">
                <a:solidFill>
                  <a:prstClr val="black">
                    <a:tint val="75000"/>
                  </a:prstClr>
                </a:solidFill>
              </a:rPr>
              <a:pPr/>
              <a:t>9/20/2019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Private &amp; Confidential</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246FB18-5DF1-419A-B975-14AFDDD65B9F}" type="slidenum">
              <a:rPr lang="en-US" smtClean="0">
                <a:solidFill>
                  <a:prstClr val="black"/>
                </a:solidFill>
              </a:rPr>
              <a:pPr/>
              <a:t>‹#›</a:t>
            </a:fld>
            <a:endParaRPr lang="en-US">
              <a:solidFill>
                <a:prstClr val="black"/>
              </a:solidFill>
            </a:endParaRPr>
          </a:p>
        </p:txBody>
      </p:sp>
      <p:sp>
        <p:nvSpPr>
          <p:cNvPr id="14" name="Text Placeholder 11"/>
          <p:cNvSpPr>
            <a:spLocks noGrp="1"/>
          </p:cNvSpPr>
          <p:nvPr>
            <p:ph type="body" sz="quarter" idx="15"/>
          </p:nvPr>
        </p:nvSpPr>
        <p:spPr>
          <a:xfrm>
            <a:off x="310897" y="5672139"/>
            <a:ext cx="8519160" cy="418782"/>
          </a:xfrm>
        </p:spPr>
        <p:txBody>
          <a:bodyPr tIns="0" bIns="0" anchor="b"/>
          <a:lstStyle>
            <a:lvl1pPr marL="0" indent="0">
              <a:lnSpc>
                <a:spcPct val="70000"/>
              </a:lnSpc>
              <a:spcBef>
                <a:spcPts val="0"/>
              </a:spcBef>
              <a:spcAft>
                <a:spcPts val="200"/>
              </a:spcAft>
              <a:buSzPct val="25000"/>
              <a:buFont typeface="Arial" panose="020B0604020202020204" pitchFamily="34" charset="0"/>
              <a:buChar char=" "/>
              <a:defRPr sz="900">
                <a:latin typeface="Arial Narrow" panose="020B0606020202030204" pitchFamily="34" charset="0"/>
              </a:defRPr>
            </a:lvl1pPr>
            <a:lvl2pPr marL="169863" indent="-112713">
              <a:lnSpc>
                <a:spcPct val="70000"/>
              </a:lnSpc>
              <a:spcBef>
                <a:spcPts val="0"/>
              </a:spcBef>
              <a:buFont typeface="Arial" panose="020B0604020202020204" pitchFamily="34" charset="0"/>
              <a:buChar char="•"/>
              <a:defRPr sz="900">
                <a:latin typeface="Arial Narrow" panose="020B0606020202030204" pitchFamily="34" charset="0"/>
              </a:defRPr>
            </a:lvl2pPr>
            <a:lvl3pPr marL="341312" indent="0">
              <a:buNone/>
              <a:defRPr/>
            </a:lvl3pPr>
          </a:lstStyle>
          <a:p>
            <a:pPr lvl="0"/>
            <a:r>
              <a:rPr lang="en-US" smtClean="0"/>
              <a:t>Click to edit Master text styles</a:t>
            </a:r>
          </a:p>
          <a:p>
            <a:pPr lvl="1"/>
            <a:r>
              <a:rPr lang="en-US" smtClean="0"/>
              <a:t>Second level</a:t>
            </a:r>
          </a:p>
        </p:txBody>
      </p:sp>
      <p:sp>
        <p:nvSpPr>
          <p:cNvPr id="12" name="Rectangle 11"/>
          <p:cNvSpPr/>
          <p:nvPr userDrawn="1"/>
        </p:nvSpPr>
        <p:spPr>
          <a:xfrm>
            <a:off x="9215268" y="-4042"/>
            <a:ext cx="1039685" cy="315275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eaLnBrk="1" fontAlgn="auto" hangingPunct="1">
              <a:spcBef>
                <a:spcPts val="0"/>
              </a:spcBef>
              <a:spcAft>
                <a:spcPts val="0"/>
              </a:spcAft>
            </a:pPr>
            <a:r>
              <a:rPr lang="en-US" sz="1000" b="1" dirty="0">
                <a:solidFill>
                  <a:prstClr val="black"/>
                </a:solidFill>
              </a:rPr>
              <a:t>Content Big Point</a:t>
            </a:r>
          </a:p>
          <a:p>
            <a:pPr eaLnBrk="1" fontAlgn="auto" hangingPunct="1">
              <a:spcBef>
                <a:spcPts val="0"/>
              </a:spcBef>
              <a:spcAft>
                <a:spcPts val="0"/>
              </a:spcAft>
            </a:pPr>
            <a:r>
              <a:rPr lang="en-US" sz="1000" dirty="0">
                <a:solidFill>
                  <a:prstClr val="black"/>
                </a:solidFill>
              </a:rPr>
              <a:t>Level 1 has a bullet turned on – you can turn bullets off by marking the Level 1 text and unclick the bullet icon on the Home Tab. </a:t>
            </a:r>
          </a:p>
          <a:p>
            <a:pPr eaLnBrk="1" fontAlgn="auto" hangingPunct="1">
              <a:spcBef>
                <a:spcPts val="0"/>
              </a:spcBef>
              <a:spcAft>
                <a:spcPts val="0"/>
              </a:spcAft>
            </a:pPr>
            <a:endParaRPr lang="en-US" sz="1000" dirty="0">
              <a:solidFill>
                <a:prstClr val="black"/>
              </a:solidFill>
            </a:endParaRPr>
          </a:p>
          <a:p>
            <a:pPr eaLnBrk="1" fontAlgn="auto" hangingPunct="1">
              <a:spcBef>
                <a:spcPts val="0"/>
              </a:spcBef>
              <a:spcAft>
                <a:spcPts val="0"/>
              </a:spcAft>
            </a:pPr>
            <a:endParaRPr lang="en-US" sz="1000" dirty="0">
              <a:solidFill>
                <a:prstClr val="black"/>
              </a:solidFill>
            </a:endParaRPr>
          </a:p>
          <a:p>
            <a:pPr eaLnBrk="1" fontAlgn="auto" hangingPunct="1">
              <a:spcBef>
                <a:spcPts val="0"/>
              </a:spcBef>
              <a:spcAft>
                <a:spcPts val="0"/>
              </a:spcAft>
            </a:pPr>
            <a:r>
              <a:rPr lang="en-US" sz="1000" dirty="0">
                <a:solidFill>
                  <a:prstClr val="black"/>
                </a:solidFill>
              </a:rPr>
              <a:t>To get to the next bullet level, use “Increase List level” on the Home Tab. </a:t>
            </a:r>
          </a:p>
          <a:p>
            <a:pPr eaLnBrk="1" fontAlgn="auto" hangingPunct="1">
              <a:spcBef>
                <a:spcPts val="0"/>
              </a:spcBef>
              <a:spcAft>
                <a:spcPts val="0"/>
              </a:spcAft>
            </a:pPr>
            <a:endParaRPr lang="sv-SE" sz="1000" dirty="0">
              <a:solidFill>
                <a:prstClr val="black"/>
              </a:solidFill>
            </a:endParaRPr>
          </a:p>
          <a:p>
            <a:pPr eaLnBrk="1" fontAlgn="auto" hangingPunct="1">
              <a:spcBef>
                <a:spcPts val="0"/>
              </a:spcBef>
              <a:spcAft>
                <a:spcPts val="0"/>
              </a:spcAft>
            </a:pPr>
            <a:endParaRPr lang="sv-SE" sz="1000" dirty="0">
              <a:solidFill>
                <a:prstClr val="black"/>
              </a:solidFill>
            </a:endParaRPr>
          </a:p>
          <a:p>
            <a:pPr eaLnBrk="1" fontAlgn="auto" hangingPunct="1">
              <a:spcBef>
                <a:spcPts val="0"/>
              </a:spcBef>
              <a:spcAft>
                <a:spcPts val="0"/>
              </a:spcAft>
            </a:pPr>
            <a:endParaRPr lang="sv-SE" sz="1000" dirty="0">
              <a:solidFill>
                <a:prstClr val="black"/>
              </a:solidFill>
            </a:endParaRPr>
          </a:p>
          <a:p>
            <a:pPr eaLnBrk="1" fontAlgn="auto" hangingPunct="1">
              <a:spcBef>
                <a:spcPts val="0"/>
              </a:spcBef>
              <a:spcAft>
                <a:spcPts val="0"/>
              </a:spcAft>
            </a:pPr>
            <a:endParaRPr lang="en-US" sz="1000" dirty="0">
              <a:solidFill>
                <a:prstClr val="black"/>
              </a:solidFill>
            </a:endParaRPr>
          </a:p>
        </p:txBody>
      </p:sp>
      <p:pic>
        <p:nvPicPr>
          <p:cNvPr id="13" name="bullets"/>
          <p:cNvPicPr>
            <a:picLocks noChangeAspect="1"/>
          </p:cNvPicPr>
          <p:nvPr userDrawn="1"/>
        </p:nvPicPr>
        <p:blipFill rotWithShape="1">
          <a:blip r:embed="rId2"/>
          <a:srcRect l="3717" t="5566" r="8072" b="8645"/>
          <a:stretch/>
        </p:blipFill>
        <p:spPr>
          <a:xfrm>
            <a:off x="9277715" y="1750216"/>
            <a:ext cx="295776" cy="241890"/>
          </a:xfrm>
          <a:prstGeom prst="rect">
            <a:avLst/>
          </a:prstGeom>
          <a:ln>
            <a:noFill/>
          </a:ln>
        </p:spPr>
      </p:pic>
      <p:pic>
        <p:nvPicPr>
          <p:cNvPr id="18" name="increase list level"/>
          <p:cNvPicPr>
            <a:picLocks noChangeAspect="1"/>
          </p:cNvPicPr>
          <p:nvPr userDrawn="1"/>
        </p:nvPicPr>
        <p:blipFill rotWithShape="1">
          <a:blip r:embed="rId3"/>
          <a:srcRect l="3946" t="825" r="7728" b="5818"/>
          <a:stretch/>
        </p:blipFill>
        <p:spPr>
          <a:xfrm>
            <a:off x="9276091" y="2834949"/>
            <a:ext cx="417328" cy="241890"/>
          </a:xfrm>
          <a:prstGeom prst="rect">
            <a:avLst/>
          </a:prstGeom>
        </p:spPr>
      </p:pic>
      <p:grpSp>
        <p:nvGrpSpPr>
          <p:cNvPr id="19" name="Group 18"/>
          <p:cNvGrpSpPr/>
          <p:nvPr userDrawn="1"/>
        </p:nvGrpSpPr>
        <p:grpSpPr>
          <a:xfrm>
            <a:off x="9215268" y="3230090"/>
            <a:ext cx="1039685" cy="1481802"/>
            <a:chOff x="9215268" y="3023356"/>
            <a:chExt cx="1039685" cy="1481802"/>
          </a:xfrm>
        </p:grpSpPr>
        <p:sp>
          <p:nvSpPr>
            <p:cNvPr id="20" name="Rectangle 19"/>
            <p:cNvSpPr/>
            <p:nvPr userDrawn="1"/>
          </p:nvSpPr>
          <p:spPr>
            <a:xfrm>
              <a:off x="9215268" y="3023356"/>
              <a:ext cx="1039685" cy="14818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eaLnBrk="1" fontAlgn="auto" hangingPunct="1">
                <a:spcBef>
                  <a:spcPts val="0"/>
                </a:spcBef>
                <a:spcAft>
                  <a:spcPts val="0"/>
                </a:spcAft>
              </a:pPr>
              <a:r>
                <a:rPr lang="en-US" sz="1000" dirty="0">
                  <a:solidFill>
                    <a:prstClr val="black"/>
                  </a:solidFill>
                </a:rPr>
                <a:t>Only use </a:t>
              </a:r>
              <a:r>
                <a:rPr lang="en-US" sz="1000" dirty="0">
                  <a:solidFill>
                    <a:srgbClr val="D6002A"/>
                  </a:solidFill>
                </a:rPr>
                <a:t>S&amp;P Global Red </a:t>
              </a:r>
              <a:r>
                <a:rPr lang="en-US" sz="1000" dirty="0">
                  <a:solidFill>
                    <a:prstClr val="black"/>
                  </a:solidFill>
                </a:rPr>
                <a:t>for key text high-lights, not shapes or charts. </a:t>
              </a:r>
              <a:br>
                <a:rPr lang="en-US" sz="1000" dirty="0">
                  <a:solidFill>
                    <a:prstClr val="black"/>
                  </a:solidFill>
                </a:rPr>
              </a:br>
              <a:r>
                <a:rPr lang="en-US" sz="1000" dirty="0">
                  <a:solidFill>
                    <a:prstClr val="black"/>
                  </a:solidFill>
                </a:rPr>
                <a:t>It’s available in the custom color palette. </a:t>
              </a:r>
            </a:p>
          </p:txBody>
        </p:sp>
        <p:sp>
          <p:nvSpPr>
            <p:cNvPr id="21" name="Rectangle 20"/>
            <p:cNvSpPr/>
            <p:nvPr userDrawn="1"/>
          </p:nvSpPr>
          <p:spPr>
            <a:xfrm>
              <a:off x="9264542" y="4329961"/>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err="1">
                <a:solidFill>
                  <a:prstClr val="black"/>
                </a:solidFill>
              </a:endParaRPr>
            </a:p>
          </p:txBody>
        </p:sp>
      </p:grpSp>
    </p:spTree>
    <p:extLst>
      <p:ext uri="{BB962C8B-B14F-4D97-AF65-F5344CB8AC3E}">
        <p14:creationId xmlns:p14="http://schemas.microsoft.com/office/powerpoint/2010/main" val="17364382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Quot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0896" y="219456"/>
            <a:ext cx="7117976" cy="5180498"/>
          </a:xfrm>
        </p:spPr>
        <p:txBody>
          <a:bodyPr tIns="0" anchor="t">
            <a:normAutofit/>
          </a:bodyPr>
          <a:lstStyle>
            <a:lvl1pPr>
              <a:defRPr sz="5400" b="1"/>
            </a:lvl1pPr>
          </a:lstStyle>
          <a:p>
            <a:r>
              <a:rPr lang="en-US" dirty="0"/>
              <a:t>Add quote and highlight key word in S&amp;P Global red</a:t>
            </a:r>
          </a:p>
        </p:txBody>
      </p:sp>
      <p:sp>
        <p:nvSpPr>
          <p:cNvPr id="3" name="Text Placeholder 2"/>
          <p:cNvSpPr>
            <a:spLocks noGrp="1"/>
          </p:cNvSpPr>
          <p:nvPr>
            <p:ph type="body" idx="1" hasCustomPrompt="1"/>
          </p:nvPr>
        </p:nvSpPr>
        <p:spPr>
          <a:xfrm>
            <a:off x="310896" y="5399954"/>
            <a:ext cx="7117976" cy="685800"/>
          </a:xfrm>
        </p:spPr>
        <p:txBody>
          <a:bodyPr wrap="square" anchor="t">
            <a:normAutofit/>
          </a:bodyPr>
          <a:lstStyle>
            <a:lvl1pPr marL="0" indent="0">
              <a:spcBef>
                <a:spcPts val="0"/>
              </a:spcBef>
              <a:buNone/>
              <a:defRPr sz="2400" i="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source</a:t>
            </a:r>
          </a:p>
        </p:txBody>
      </p:sp>
      <p:sp>
        <p:nvSpPr>
          <p:cNvPr id="5" name="Rectangle 4"/>
          <p:cNvSpPr/>
          <p:nvPr userDrawn="1"/>
        </p:nvSpPr>
        <p:spPr>
          <a:xfrm>
            <a:off x="9215268" y="-4043"/>
            <a:ext cx="1039685" cy="211485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eaLnBrk="1" fontAlgn="auto" hangingPunct="1">
              <a:spcBef>
                <a:spcPts val="0"/>
              </a:spcBef>
              <a:spcAft>
                <a:spcPts val="0"/>
              </a:spcAft>
            </a:pPr>
            <a:r>
              <a:rPr lang="en-US" sz="1000" b="1" dirty="0">
                <a:solidFill>
                  <a:prstClr val="black"/>
                </a:solidFill>
              </a:rPr>
              <a:t>Quote</a:t>
            </a:r>
          </a:p>
          <a:p>
            <a:pPr eaLnBrk="1" fontAlgn="auto" hangingPunct="1">
              <a:spcBef>
                <a:spcPts val="0"/>
              </a:spcBef>
              <a:spcAft>
                <a:spcPts val="0"/>
              </a:spcAft>
            </a:pPr>
            <a:r>
              <a:rPr lang="en-US" sz="1000" dirty="0">
                <a:solidFill>
                  <a:prstClr val="black"/>
                </a:solidFill>
              </a:rPr>
              <a:t>Add quote and highlight key word in </a:t>
            </a:r>
            <a:r>
              <a:rPr lang="en-US" sz="1000" dirty="0">
                <a:solidFill>
                  <a:srgbClr val="D6002A"/>
                </a:solidFill>
              </a:rPr>
              <a:t>S&amp;P Global Red. </a:t>
            </a:r>
          </a:p>
          <a:p>
            <a:pPr eaLnBrk="1" fontAlgn="auto" hangingPunct="1">
              <a:spcBef>
                <a:spcPts val="0"/>
              </a:spcBef>
              <a:spcAft>
                <a:spcPts val="0"/>
              </a:spcAft>
            </a:pPr>
            <a:r>
              <a:rPr lang="en-US" sz="1000" dirty="0">
                <a:solidFill>
                  <a:prstClr val="black"/>
                </a:solidFill>
              </a:rPr>
              <a:t>It’s available in the custom color palette.</a:t>
            </a:r>
            <a:endParaRPr lang="en-US" sz="1000" dirty="0">
              <a:solidFill>
                <a:srgbClr val="D6002A"/>
              </a:solidFill>
            </a:endParaRPr>
          </a:p>
        </p:txBody>
      </p:sp>
      <p:sp>
        <p:nvSpPr>
          <p:cNvPr id="6" name="Rectangle 5"/>
          <p:cNvSpPr/>
          <p:nvPr userDrawn="1"/>
        </p:nvSpPr>
        <p:spPr>
          <a:xfrm>
            <a:off x="9281770" y="1301845"/>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err="1">
              <a:solidFill>
                <a:prstClr val="black"/>
              </a:solidFill>
            </a:endParaRPr>
          </a:p>
        </p:txBody>
      </p:sp>
    </p:spTree>
    <p:extLst>
      <p:ext uri="{BB962C8B-B14F-4D97-AF65-F5344CB8AC3E}">
        <p14:creationId xmlns:p14="http://schemas.microsoft.com/office/powerpoint/2010/main" val="41520644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hart &amp; Table + chart title">
    <p:spTree>
      <p:nvGrpSpPr>
        <p:cNvPr id="1" name=""/>
        <p:cNvGrpSpPr/>
        <p:nvPr/>
      </p:nvGrpSpPr>
      <p:grpSpPr>
        <a:xfrm>
          <a:off x="0" y="0"/>
          <a:ext cx="0" cy="0"/>
          <a:chOff x="0" y="0"/>
          <a:chExt cx="0" cy="0"/>
        </a:xfrm>
      </p:grpSpPr>
      <p:sp>
        <p:nvSpPr>
          <p:cNvPr id="8" name="Text Placeholder 7"/>
          <p:cNvSpPr>
            <a:spLocks noGrp="1"/>
          </p:cNvSpPr>
          <p:nvPr>
            <p:ph type="body" sz="quarter" idx="17" hasCustomPrompt="1"/>
          </p:nvPr>
        </p:nvSpPr>
        <p:spPr>
          <a:xfrm>
            <a:off x="310896" y="1103201"/>
            <a:ext cx="3931920" cy="670092"/>
          </a:xfrm>
          <a:solidFill>
            <a:schemeClr val="bg1"/>
          </a:solidFill>
          <a:effectLst>
            <a:outerShdw dist="25400" dir="5400000" algn="t" rotWithShape="0">
              <a:prstClr val="black">
                <a:alpha val="97000"/>
              </a:prstClr>
            </a:outerShdw>
          </a:effectLst>
        </p:spPr>
        <p:txBody>
          <a:bodyPr rIns="0" anchor="b"/>
          <a:lstStyle>
            <a:lvl1pPr marL="0" indent="0">
              <a:buNone/>
              <a:defRPr sz="1800" baseline="0"/>
            </a:lvl1pPr>
          </a:lstStyle>
          <a:p>
            <a:pPr lvl="0"/>
            <a:r>
              <a:rPr lang="en-US" dirty="0"/>
              <a:t>Add chart headline                         (max 2 rows)</a:t>
            </a:r>
          </a:p>
        </p:txBody>
      </p:sp>
      <p:sp>
        <p:nvSpPr>
          <p:cNvPr id="11" name="Text Placeholder 7"/>
          <p:cNvSpPr>
            <a:spLocks noGrp="1"/>
          </p:cNvSpPr>
          <p:nvPr>
            <p:ph type="body" sz="quarter" idx="18" hasCustomPrompt="1"/>
          </p:nvPr>
        </p:nvSpPr>
        <p:spPr>
          <a:xfrm>
            <a:off x="4910601" y="1103201"/>
            <a:ext cx="3931920" cy="670092"/>
          </a:xfrm>
          <a:solidFill>
            <a:schemeClr val="bg1"/>
          </a:solidFill>
          <a:effectLst>
            <a:outerShdw dist="25400" dir="5400000" algn="t" rotWithShape="0">
              <a:prstClr val="black">
                <a:alpha val="97000"/>
              </a:prstClr>
            </a:outerShdw>
          </a:effectLst>
        </p:spPr>
        <p:txBody>
          <a:bodyPr rIns="0" anchor="b"/>
          <a:lstStyle>
            <a:lvl1pPr marL="0" indent="0">
              <a:buNone/>
              <a:defRPr sz="1800" baseline="0"/>
            </a:lvl1pPr>
          </a:lstStyle>
          <a:p>
            <a:pPr lvl="0"/>
            <a:r>
              <a:rPr lang="en-US" dirty="0"/>
              <a:t>Add chart headline or remove       (max 2 rows)</a:t>
            </a: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hasCustomPrompt="1"/>
          </p:nvPr>
        </p:nvSpPr>
        <p:spPr>
          <a:xfrm>
            <a:off x="310896" y="1884217"/>
            <a:ext cx="3934969" cy="3787921"/>
          </a:xfrm>
        </p:spPr>
        <p:txBody>
          <a:bodyPr>
            <a:noAutofit/>
          </a:bodyPr>
          <a:lstStyle>
            <a:lvl1pPr>
              <a:defRPr sz="1800"/>
            </a:lvl1pPr>
            <a:lvl2pPr>
              <a:defRPr sz="1600"/>
            </a:lvl2pPr>
            <a:lvl3pPr>
              <a:defRPr sz="1400"/>
            </a:lvl3pPr>
            <a:lvl4pPr>
              <a:defRPr sz="1400"/>
            </a:lvl4pPr>
            <a:lvl5pPr>
              <a:defRPr sz="1400"/>
            </a:lvl5pPr>
          </a:lstStyle>
          <a:p>
            <a:pPr lvl="0"/>
            <a:r>
              <a:rPr lang="en-US" dirty="0"/>
              <a:t>Click to add text, chart, table or SmartArt and resize right as needed</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2848D0DB-1FFB-49BF-A112-748FA43F9D2F}" type="datetime1">
              <a:rPr lang="en-US" smtClean="0">
                <a:solidFill>
                  <a:prstClr val="black">
                    <a:tint val="75000"/>
                  </a:prstClr>
                </a:solidFill>
              </a:rPr>
              <a:pPr/>
              <a:t>9/20/2019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Private &amp; Confidential</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246FB18-5DF1-419A-B975-14AFDDD65B9F}" type="slidenum">
              <a:rPr lang="en-US" smtClean="0">
                <a:solidFill>
                  <a:prstClr val="black"/>
                </a:solidFill>
              </a:rPr>
              <a:pPr/>
              <a:t>‹#›</a:t>
            </a:fld>
            <a:endParaRPr lang="en-US">
              <a:solidFill>
                <a:prstClr val="black"/>
              </a:solidFill>
            </a:endParaRPr>
          </a:p>
        </p:txBody>
      </p:sp>
      <p:sp>
        <p:nvSpPr>
          <p:cNvPr id="12" name="Content Placeholder 2"/>
          <p:cNvSpPr>
            <a:spLocks noGrp="1"/>
          </p:cNvSpPr>
          <p:nvPr>
            <p:ph sz="half" idx="19" hasCustomPrompt="1"/>
          </p:nvPr>
        </p:nvSpPr>
        <p:spPr>
          <a:xfrm>
            <a:off x="4907552" y="1884217"/>
            <a:ext cx="3934969" cy="3787921"/>
          </a:xfrm>
        </p:spPr>
        <p:txBody>
          <a:bodyPr>
            <a:noAutofit/>
          </a:bodyPr>
          <a:lstStyle>
            <a:lvl1pPr>
              <a:defRPr sz="1800" baseline="0"/>
            </a:lvl1pPr>
            <a:lvl2pPr>
              <a:defRPr sz="1600"/>
            </a:lvl2pPr>
            <a:lvl3pPr>
              <a:defRPr sz="1400"/>
            </a:lvl3pPr>
            <a:lvl4pPr>
              <a:defRPr sz="1400"/>
            </a:lvl4pPr>
            <a:lvl5pPr>
              <a:defRPr sz="1400"/>
            </a:lvl5pPr>
          </a:lstStyle>
          <a:p>
            <a:pPr lvl="0"/>
            <a:r>
              <a:rPr lang="en-US" dirty="0"/>
              <a:t>Click to add text, chart, table or SmartArt or remove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11"/>
          <p:cNvSpPr>
            <a:spLocks noGrp="1"/>
          </p:cNvSpPr>
          <p:nvPr>
            <p:ph type="body" sz="quarter" idx="15"/>
          </p:nvPr>
        </p:nvSpPr>
        <p:spPr>
          <a:xfrm>
            <a:off x="310897" y="5672139"/>
            <a:ext cx="8519160" cy="418782"/>
          </a:xfrm>
        </p:spPr>
        <p:txBody>
          <a:bodyPr tIns="0" bIns="0" anchor="b"/>
          <a:lstStyle>
            <a:lvl1pPr marL="0" indent="0">
              <a:lnSpc>
                <a:spcPct val="70000"/>
              </a:lnSpc>
              <a:spcBef>
                <a:spcPts val="0"/>
              </a:spcBef>
              <a:spcAft>
                <a:spcPts val="200"/>
              </a:spcAft>
              <a:buSzPct val="25000"/>
              <a:buFont typeface="Arial" panose="020B0604020202020204" pitchFamily="34" charset="0"/>
              <a:buChar char=" "/>
              <a:defRPr sz="900">
                <a:latin typeface="Arial Narrow" panose="020B0606020202030204" pitchFamily="34" charset="0"/>
              </a:defRPr>
            </a:lvl1pPr>
            <a:lvl2pPr marL="169863" indent="-112713">
              <a:lnSpc>
                <a:spcPct val="70000"/>
              </a:lnSpc>
              <a:spcBef>
                <a:spcPts val="0"/>
              </a:spcBef>
              <a:buFont typeface="Arial" panose="020B0604020202020204" pitchFamily="34" charset="0"/>
              <a:buChar char="•"/>
              <a:defRPr sz="900">
                <a:latin typeface="Arial Narrow" panose="020B0606020202030204" pitchFamily="34" charset="0"/>
              </a:defRPr>
            </a:lvl2pPr>
            <a:lvl3pPr marL="341312" indent="0">
              <a:buNone/>
              <a:defRPr/>
            </a:lvl3pPr>
          </a:lstStyle>
          <a:p>
            <a:pPr lvl="0"/>
            <a:r>
              <a:rPr lang="en-US" smtClean="0"/>
              <a:t>Click to edit Master text styles</a:t>
            </a:r>
          </a:p>
          <a:p>
            <a:pPr lvl="1"/>
            <a:r>
              <a:rPr lang="en-US" smtClean="0"/>
              <a:t>Second level</a:t>
            </a:r>
          </a:p>
        </p:txBody>
      </p:sp>
      <p:grpSp>
        <p:nvGrpSpPr>
          <p:cNvPr id="16" name="Group 15"/>
          <p:cNvGrpSpPr/>
          <p:nvPr userDrawn="1"/>
        </p:nvGrpSpPr>
        <p:grpSpPr>
          <a:xfrm>
            <a:off x="9215268" y="2212324"/>
            <a:ext cx="1039685" cy="1481802"/>
            <a:chOff x="9215268" y="3023356"/>
            <a:chExt cx="1039685" cy="1481802"/>
          </a:xfrm>
        </p:grpSpPr>
        <p:sp>
          <p:nvSpPr>
            <p:cNvPr id="18" name="Rectangle 17"/>
            <p:cNvSpPr/>
            <p:nvPr userDrawn="1"/>
          </p:nvSpPr>
          <p:spPr>
            <a:xfrm>
              <a:off x="9215268" y="3023356"/>
              <a:ext cx="1039685" cy="14818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eaLnBrk="1" fontAlgn="auto" hangingPunct="1">
                <a:spcBef>
                  <a:spcPts val="0"/>
                </a:spcBef>
                <a:spcAft>
                  <a:spcPts val="0"/>
                </a:spcAft>
              </a:pPr>
              <a:r>
                <a:rPr lang="en-US" sz="1000" dirty="0">
                  <a:solidFill>
                    <a:prstClr val="black"/>
                  </a:solidFill>
                </a:rPr>
                <a:t>Only use </a:t>
              </a:r>
              <a:r>
                <a:rPr lang="en-US" sz="1000" dirty="0">
                  <a:solidFill>
                    <a:srgbClr val="D6002A"/>
                  </a:solidFill>
                </a:rPr>
                <a:t>S&amp;P Global Red </a:t>
              </a:r>
              <a:r>
                <a:rPr lang="en-US" sz="1000" dirty="0">
                  <a:solidFill>
                    <a:prstClr val="black"/>
                  </a:solidFill>
                </a:rPr>
                <a:t>for key text high-lights, not shapes or charts. </a:t>
              </a:r>
              <a:br>
                <a:rPr lang="en-US" sz="1000" dirty="0">
                  <a:solidFill>
                    <a:prstClr val="black"/>
                  </a:solidFill>
                </a:rPr>
              </a:br>
              <a:r>
                <a:rPr lang="en-US" sz="1000" dirty="0">
                  <a:solidFill>
                    <a:prstClr val="black"/>
                  </a:solidFill>
                </a:rPr>
                <a:t>It’s available in the custom color palette. </a:t>
              </a:r>
            </a:p>
          </p:txBody>
        </p:sp>
        <p:sp>
          <p:nvSpPr>
            <p:cNvPr id="19" name="Rectangle 18"/>
            <p:cNvSpPr/>
            <p:nvPr userDrawn="1"/>
          </p:nvSpPr>
          <p:spPr>
            <a:xfrm>
              <a:off x="9264542" y="4329961"/>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err="1">
                <a:solidFill>
                  <a:prstClr val="black"/>
                </a:solidFill>
              </a:endParaRPr>
            </a:p>
          </p:txBody>
        </p:sp>
      </p:grpSp>
      <p:sp>
        <p:nvSpPr>
          <p:cNvPr id="20" name="Rectangle 19"/>
          <p:cNvSpPr/>
          <p:nvPr userDrawn="1"/>
        </p:nvSpPr>
        <p:spPr>
          <a:xfrm>
            <a:off x="9215268" y="-4043"/>
            <a:ext cx="1039685" cy="211485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eaLnBrk="1" fontAlgn="auto" hangingPunct="1">
              <a:spcBef>
                <a:spcPts val="0"/>
              </a:spcBef>
              <a:spcAft>
                <a:spcPts val="0"/>
              </a:spcAft>
            </a:pPr>
            <a:r>
              <a:rPr lang="en-US" sz="1000" b="1" dirty="0">
                <a:solidFill>
                  <a:prstClr val="black"/>
                </a:solidFill>
              </a:rPr>
              <a:t>Chart &amp; Tables</a:t>
            </a:r>
          </a:p>
          <a:p>
            <a:pPr eaLnBrk="1" fontAlgn="auto" hangingPunct="1">
              <a:spcBef>
                <a:spcPts val="0"/>
              </a:spcBef>
              <a:spcAft>
                <a:spcPts val="0"/>
              </a:spcAft>
            </a:pPr>
            <a:r>
              <a:rPr lang="en-US" sz="1000" dirty="0">
                <a:solidFill>
                  <a:prstClr val="black"/>
                </a:solidFill>
              </a:rPr>
              <a:t>Add chart/table title above chart/table.  Remove second subtitle and placeholder if not needed.  </a:t>
            </a:r>
          </a:p>
          <a:p>
            <a:pPr eaLnBrk="1" fontAlgn="auto" hangingPunct="1">
              <a:spcBef>
                <a:spcPts val="0"/>
              </a:spcBef>
              <a:spcAft>
                <a:spcPts val="0"/>
              </a:spcAft>
            </a:pPr>
            <a:r>
              <a:rPr lang="en-US" sz="1000" dirty="0">
                <a:solidFill>
                  <a:prstClr val="black"/>
                </a:solidFill>
              </a:rPr>
              <a:t>Chart title should stay the same size. </a:t>
            </a:r>
          </a:p>
        </p:txBody>
      </p:sp>
      <p:grpSp>
        <p:nvGrpSpPr>
          <p:cNvPr id="21" name="Group 20"/>
          <p:cNvGrpSpPr/>
          <p:nvPr userDrawn="1"/>
        </p:nvGrpSpPr>
        <p:grpSpPr>
          <a:xfrm>
            <a:off x="9215268" y="3790450"/>
            <a:ext cx="1039685" cy="1580478"/>
            <a:chOff x="6997911" y="2124003"/>
            <a:chExt cx="2302303" cy="3499847"/>
          </a:xfrm>
        </p:grpSpPr>
        <p:pic>
          <p:nvPicPr>
            <p:cNvPr id="27" name="Picture 26"/>
            <p:cNvPicPr>
              <a:picLocks noChangeAspect="1"/>
            </p:cNvPicPr>
            <p:nvPr userDrawn="1"/>
          </p:nvPicPr>
          <p:blipFill>
            <a:blip r:embed="rId2"/>
            <a:stretch>
              <a:fillRect/>
            </a:stretch>
          </p:blipFill>
          <p:spPr>
            <a:xfrm>
              <a:off x="7001823" y="2124003"/>
              <a:ext cx="2298391" cy="1725318"/>
            </a:xfrm>
            <a:prstGeom prst="rect">
              <a:avLst/>
            </a:prstGeom>
          </p:spPr>
        </p:pic>
        <p:pic>
          <p:nvPicPr>
            <p:cNvPr id="28" name="Picture 27"/>
            <p:cNvPicPr>
              <a:picLocks noChangeAspect="1"/>
            </p:cNvPicPr>
            <p:nvPr userDrawn="1"/>
          </p:nvPicPr>
          <p:blipFill>
            <a:blip r:embed="rId3"/>
            <a:stretch>
              <a:fillRect/>
            </a:stretch>
          </p:blipFill>
          <p:spPr>
            <a:xfrm>
              <a:off x="6997911" y="3898532"/>
              <a:ext cx="2298391" cy="1725318"/>
            </a:xfrm>
            <a:prstGeom prst="rect">
              <a:avLst/>
            </a:prstGeom>
          </p:spPr>
        </p:pic>
      </p:grpSp>
    </p:spTree>
    <p:extLst>
      <p:ext uri="{BB962C8B-B14F-4D97-AF65-F5344CB8AC3E}">
        <p14:creationId xmlns:p14="http://schemas.microsoft.com/office/powerpoint/2010/main" val="17779579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hart wShort copy &amp; Sourc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82562786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208"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310896" y="219456"/>
            <a:ext cx="8519160" cy="865273"/>
          </a:xfrm>
        </p:spPr>
        <p:txBody>
          <a:bodyPr/>
          <a:lstStyle>
            <a:lvl1pPr>
              <a:defRPr baseline="0"/>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65A7E0A9-FCF1-4390-86B7-0C4CE1E2DDAC}" type="datetime1">
              <a:rPr lang="en-US" smtClean="0">
                <a:solidFill>
                  <a:prstClr val="black">
                    <a:tint val="75000"/>
                  </a:prstClr>
                </a:solidFill>
              </a:rPr>
              <a:pPr/>
              <a:t>9/20/2019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Private &amp; Confidential</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246FB18-5DF1-419A-B975-14AFDDD65B9F}" type="slidenum">
              <a:rPr lang="en-US" smtClean="0">
                <a:solidFill>
                  <a:prstClr val="black"/>
                </a:solidFill>
              </a:rPr>
              <a:pPr/>
              <a:t>‹#›</a:t>
            </a:fld>
            <a:endParaRPr lang="en-US">
              <a:solidFill>
                <a:prstClr val="black"/>
              </a:solidFill>
            </a:endParaRPr>
          </a:p>
        </p:txBody>
      </p:sp>
      <p:sp>
        <p:nvSpPr>
          <p:cNvPr id="8" name="Text Placeholder 7"/>
          <p:cNvSpPr>
            <a:spLocks noGrp="1"/>
          </p:cNvSpPr>
          <p:nvPr>
            <p:ph type="body" sz="quarter" idx="13" hasCustomPrompt="1"/>
          </p:nvPr>
        </p:nvSpPr>
        <p:spPr>
          <a:xfrm>
            <a:off x="310896" y="1084263"/>
            <a:ext cx="8534400" cy="706437"/>
          </a:xfrm>
        </p:spPr>
        <p:txBody>
          <a:bodyPr/>
          <a:lstStyle>
            <a:lvl1pPr marL="0" indent="0">
              <a:buNone/>
              <a:defRPr b="0"/>
            </a:lvl1pPr>
            <a:lvl2pPr marL="169863" indent="0">
              <a:buNone/>
              <a:defRPr/>
            </a:lvl2pPr>
          </a:lstStyle>
          <a:p>
            <a:pPr lvl="0"/>
            <a:r>
              <a:rPr lang="en-US" dirty="0"/>
              <a:t>Click to add subtitle</a:t>
            </a:r>
          </a:p>
        </p:txBody>
      </p:sp>
      <p:sp>
        <p:nvSpPr>
          <p:cNvPr id="9" name="Chart Placeholder 8"/>
          <p:cNvSpPr>
            <a:spLocks noGrp="1"/>
          </p:cNvSpPr>
          <p:nvPr>
            <p:ph type="chart" sz="quarter" idx="16" hasCustomPrompt="1"/>
          </p:nvPr>
        </p:nvSpPr>
        <p:spPr>
          <a:xfrm>
            <a:off x="310896" y="2336800"/>
            <a:ext cx="8534400" cy="3335338"/>
          </a:xfrm>
        </p:spPr>
        <p:txBody>
          <a:bodyPr anchor="ctr"/>
          <a:lstStyle>
            <a:lvl1pPr marL="0" indent="0" algn="ctr">
              <a:buNone/>
              <a:defRPr b="1"/>
            </a:lvl1pPr>
          </a:lstStyle>
          <a:p>
            <a:r>
              <a:rPr lang="en-US" dirty="0"/>
              <a:t>Click to insert chart</a:t>
            </a:r>
          </a:p>
        </p:txBody>
      </p:sp>
      <p:sp>
        <p:nvSpPr>
          <p:cNvPr id="10" name="Text Placeholder 7"/>
          <p:cNvSpPr>
            <a:spLocks noGrp="1"/>
          </p:cNvSpPr>
          <p:nvPr>
            <p:ph type="body" sz="quarter" idx="17" hasCustomPrompt="1"/>
          </p:nvPr>
        </p:nvSpPr>
        <p:spPr>
          <a:xfrm>
            <a:off x="310896" y="1813931"/>
            <a:ext cx="8534400" cy="522870"/>
          </a:xfrm>
        </p:spPr>
        <p:txBody>
          <a:bodyPr/>
          <a:lstStyle>
            <a:lvl1pPr marL="0" indent="0">
              <a:buNone/>
              <a:defRPr sz="1400" b="0"/>
            </a:lvl1pPr>
            <a:lvl2pPr marL="169863" indent="0">
              <a:buNone/>
              <a:defRPr/>
            </a:lvl2pPr>
          </a:lstStyle>
          <a:p>
            <a:pPr lvl="0"/>
            <a:r>
              <a:rPr lang="en-US" dirty="0"/>
              <a:t>Click to add chart introduction </a:t>
            </a:r>
          </a:p>
        </p:txBody>
      </p:sp>
      <p:sp>
        <p:nvSpPr>
          <p:cNvPr id="13" name="Text Placeholder 11"/>
          <p:cNvSpPr>
            <a:spLocks noGrp="1"/>
          </p:cNvSpPr>
          <p:nvPr>
            <p:ph type="body" sz="quarter" idx="15"/>
          </p:nvPr>
        </p:nvSpPr>
        <p:spPr>
          <a:xfrm>
            <a:off x="310897" y="5672139"/>
            <a:ext cx="8519160" cy="418782"/>
          </a:xfrm>
        </p:spPr>
        <p:txBody>
          <a:bodyPr tIns="0" bIns="0" anchor="b"/>
          <a:lstStyle>
            <a:lvl1pPr marL="0" indent="0">
              <a:lnSpc>
                <a:spcPct val="70000"/>
              </a:lnSpc>
              <a:spcBef>
                <a:spcPts val="0"/>
              </a:spcBef>
              <a:spcAft>
                <a:spcPts val="200"/>
              </a:spcAft>
              <a:buSzPct val="25000"/>
              <a:buFont typeface="Arial" panose="020B0604020202020204" pitchFamily="34" charset="0"/>
              <a:buChar char=" "/>
              <a:defRPr sz="900">
                <a:latin typeface="Arial Narrow" panose="020B0606020202030204" pitchFamily="34" charset="0"/>
              </a:defRPr>
            </a:lvl1pPr>
            <a:lvl2pPr marL="169863" indent="-112713">
              <a:lnSpc>
                <a:spcPct val="70000"/>
              </a:lnSpc>
              <a:spcBef>
                <a:spcPts val="0"/>
              </a:spcBef>
              <a:buFont typeface="Arial" panose="020B0604020202020204" pitchFamily="34" charset="0"/>
              <a:buChar char="•"/>
              <a:defRPr sz="900">
                <a:latin typeface="Arial Narrow" panose="020B0606020202030204" pitchFamily="34" charset="0"/>
              </a:defRPr>
            </a:lvl2pPr>
            <a:lvl3pPr marL="341312" indent="0">
              <a:buNone/>
              <a:defRPr/>
            </a:lvl3pPr>
          </a:lstStyle>
          <a:p>
            <a:pPr lvl="0"/>
            <a:r>
              <a:rPr lang="en-US" smtClean="0"/>
              <a:t>Click to edit Master text styles</a:t>
            </a:r>
          </a:p>
          <a:p>
            <a:pPr lvl="1"/>
            <a:r>
              <a:rPr lang="en-US" smtClean="0"/>
              <a:t>Second level</a:t>
            </a:r>
          </a:p>
        </p:txBody>
      </p:sp>
      <p:sp>
        <p:nvSpPr>
          <p:cNvPr id="12" name="Rectangle 11"/>
          <p:cNvSpPr/>
          <p:nvPr userDrawn="1"/>
        </p:nvSpPr>
        <p:spPr>
          <a:xfrm>
            <a:off x="9215268" y="-4042"/>
            <a:ext cx="1039685" cy="211485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eaLnBrk="1" fontAlgn="auto" hangingPunct="1">
              <a:spcBef>
                <a:spcPts val="0"/>
              </a:spcBef>
              <a:spcAft>
                <a:spcPts val="0"/>
              </a:spcAft>
            </a:pPr>
            <a:r>
              <a:rPr lang="en-US" sz="1000" b="1" dirty="0">
                <a:solidFill>
                  <a:prstClr val="black"/>
                </a:solidFill>
              </a:rPr>
              <a:t>Chart </a:t>
            </a:r>
            <a:r>
              <a:rPr lang="en-US" sz="1000" b="1" dirty="0" err="1">
                <a:solidFill>
                  <a:prstClr val="black"/>
                </a:solidFill>
              </a:rPr>
              <a:t>wShort</a:t>
            </a:r>
            <a:r>
              <a:rPr lang="en-US" sz="1000" b="1" dirty="0">
                <a:solidFill>
                  <a:prstClr val="black"/>
                </a:solidFill>
              </a:rPr>
              <a:t> Copy</a:t>
            </a:r>
          </a:p>
          <a:p>
            <a:pPr eaLnBrk="1" fontAlgn="auto" hangingPunct="1">
              <a:spcBef>
                <a:spcPts val="0"/>
              </a:spcBef>
              <a:spcAft>
                <a:spcPts val="0"/>
              </a:spcAft>
            </a:pPr>
            <a:r>
              <a:rPr lang="en-US" sz="1000" dirty="0">
                <a:solidFill>
                  <a:prstClr val="black"/>
                </a:solidFill>
              </a:rPr>
              <a:t>Use for charts and add a chart introduction above the chart. </a:t>
            </a:r>
          </a:p>
        </p:txBody>
      </p:sp>
      <p:grpSp>
        <p:nvGrpSpPr>
          <p:cNvPr id="15" name="Group 14"/>
          <p:cNvGrpSpPr/>
          <p:nvPr userDrawn="1"/>
        </p:nvGrpSpPr>
        <p:grpSpPr>
          <a:xfrm>
            <a:off x="9215268" y="2212324"/>
            <a:ext cx="1039685" cy="1481802"/>
            <a:chOff x="9215268" y="3023356"/>
            <a:chExt cx="1039685" cy="1481802"/>
          </a:xfrm>
        </p:grpSpPr>
        <p:sp>
          <p:nvSpPr>
            <p:cNvPr id="16" name="Rectangle 15"/>
            <p:cNvSpPr/>
            <p:nvPr userDrawn="1"/>
          </p:nvSpPr>
          <p:spPr>
            <a:xfrm>
              <a:off x="9215268" y="3023356"/>
              <a:ext cx="1039685" cy="14818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eaLnBrk="1" fontAlgn="auto" hangingPunct="1">
                <a:spcBef>
                  <a:spcPts val="0"/>
                </a:spcBef>
                <a:spcAft>
                  <a:spcPts val="0"/>
                </a:spcAft>
              </a:pPr>
              <a:r>
                <a:rPr lang="en-US" sz="1000" dirty="0">
                  <a:solidFill>
                    <a:prstClr val="black"/>
                  </a:solidFill>
                </a:rPr>
                <a:t>Only use </a:t>
              </a:r>
              <a:r>
                <a:rPr lang="en-US" sz="1000" dirty="0">
                  <a:solidFill>
                    <a:srgbClr val="D6002A"/>
                  </a:solidFill>
                </a:rPr>
                <a:t>S&amp;P Global Red </a:t>
              </a:r>
              <a:r>
                <a:rPr lang="en-US" sz="1000" dirty="0">
                  <a:solidFill>
                    <a:prstClr val="black"/>
                  </a:solidFill>
                </a:rPr>
                <a:t>for key text high-lights, not shapes or charts. </a:t>
              </a:r>
              <a:br>
                <a:rPr lang="en-US" sz="1000" dirty="0">
                  <a:solidFill>
                    <a:prstClr val="black"/>
                  </a:solidFill>
                </a:rPr>
              </a:br>
              <a:r>
                <a:rPr lang="en-US" sz="1000" dirty="0">
                  <a:solidFill>
                    <a:prstClr val="black"/>
                  </a:solidFill>
                </a:rPr>
                <a:t>It’s available in the custom color palette. </a:t>
              </a:r>
            </a:p>
          </p:txBody>
        </p:sp>
        <p:sp>
          <p:nvSpPr>
            <p:cNvPr id="17" name="Rectangle 16"/>
            <p:cNvSpPr/>
            <p:nvPr userDrawn="1"/>
          </p:nvSpPr>
          <p:spPr>
            <a:xfrm>
              <a:off x="9264542" y="4329961"/>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err="1">
                <a:solidFill>
                  <a:prstClr val="black"/>
                </a:solidFill>
              </a:endParaRPr>
            </a:p>
          </p:txBody>
        </p:sp>
      </p:grpSp>
    </p:spTree>
    <p:extLst>
      <p:ext uri="{BB962C8B-B14F-4D97-AF65-F5344CB8AC3E}">
        <p14:creationId xmlns:p14="http://schemas.microsoft.com/office/powerpoint/2010/main" val="15510798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ig Picture with Caption">
    <p:spTree>
      <p:nvGrpSpPr>
        <p:cNvPr id="1" name=""/>
        <p:cNvGrpSpPr/>
        <p:nvPr/>
      </p:nvGrpSpPr>
      <p:grpSpPr>
        <a:xfrm>
          <a:off x="0" y="0"/>
          <a:ext cx="0" cy="0"/>
          <a:chOff x="0" y="0"/>
          <a:chExt cx="0" cy="0"/>
        </a:xfrm>
      </p:grpSpPr>
      <p:sp>
        <p:nvSpPr>
          <p:cNvPr id="6" name="Picture Placeholder 5"/>
          <p:cNvSpPr>
            <a:spLocks noGrp="1"/>
          </p:cNvSpPr>
          <p:nvPr>
            <p:ph type="pic" sz="quarter" idx="19" hasCustomPrompt="1"/>
          </p:nvPr>
        </p:nvSpPr>
        <p:spPr>
          <a:xfrm>
            <a:off x="310896" y="1790700"/>
            <a:ext cx="8534400" cy="3881439"/>
          </a:xfrm>
        </p:spPr>
        <p:txBody>
          <a:bodyPr anchor="ctr"/>
          <a:lstStyle>
            <a:lvl1pPr marL="0" indent="0" algn="ctr">
              <a:buNone/>
              <a:defRPr baseline="0"/>
            </a:lvl1pPr>
          </a:lstStyle>
          <a:p>
            <a:r>
              <a:rPr lang="en-US" dirty="0"/>
              <a:t>Click to insert rectangular image</a:t>
            </a:r>
          </a:p>
        </p:txBody>
      </p:sp>
      <p:sp>
        <p:nvSpPr>
          <p:cNvPr id="2" name="Title 1"/>
          <p:cNvSpPr>
            <a:spLocks noGrp="1"/>
          </p:cNvSpPr>
          <p:nvPr>
            <p:ph type="title"/>
          </p:nvPr>
        </p:nvSpPr>
        <p:spPr/>
        <p:txBody>
          <a:bodyPr/>
          <a:lstStyle>
            <a:lvl1pPr>
              <a:defRPr>
                <a:latin typeface="+mj-lt"/>
              </a:defRPr>
            </a:lvl1p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r>
              <a:rPr lang="en-US" smtClean="0">
                <a:solidFill>
                  <a:prstClr val="black">
                    <a:tint val="75000"/>
                  </a:prstClr>
                </a:solidFill>
              </a:rPr>
              <a:t>Private &amp; Confidential</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BDDC3DCF-E0A7-DA4A-BC2C-1EC3743A297B}" type="slidenum">
              <a:rPr lang="en-US" smtClean="0">
                <a:solidFill>
                  <a:prstClr val="black"/>
                </a:solidFill>
              </a:rPr>
              <a:pPr/>
              <a:t>‹#›</a:t>
            </a:fld>
            <a:endParaRPr lang="en-US" dirty="0">
              <a:solidFill>
                <a:prstClr val="black"/>
              </a:solidFill>
            </a:endParaRPr>
          </a:p>
        </p:txBody>
      </p:sp>
      <p:sp>
        <p:nvSpPr>
          <p:cNvPr id="13" name="Text Placeholder 7"/>
          <p:cNvSpPr>
            <a:spLocks noGrp="1"/>
          </p:cNvSpPr>
          <p:nvPr>
            <p:ph type="body" sz="quarter" idx="17" hasCustomPrompt="1"/>
          </p:nvPr>
        </p:nvSpPr>
        <p:spPr>
          <a:xfrm>
            <a:off x="310896" y="1382282"/>
            <a:ext cx="8534400" cy="404789"/>
          </a:xfrm>
        </p:spPr>
        <p:txBody>
          <a:bodyPr anchor="b"/>
          <a:lstStyle>
            <a:lvl1pPr marL="0" indent="0">
              <a:buNone/>
              <a:defRPr sz="1400" b="0"/>
            </a:lvl1pPr>
            <a:lvl2pPr marL="169863" indent="0">
              <a:buNone/>
              <a:defRPr/>
            </a:lvl2pPr>
          </a:lstStyle>
          <a:p>
            <a:pPr lvl="0"/>
            <a:r>
              <a:rPr lang="en-US" dirty="0"/>
              <a:t>Click to add image caption </a:t>
            </a:r>
          </a:p>
        </p:txBody>
      </p:sp>
      <p:sp>
        <p:nvSpPr>
          <p:cNvPr id="10" name="Text Placeholder 11"/>
          <p:cNvSpPr>
            <a:spLocks noGrp="1"/>
          </p:cNvSpPr>
          <p:nvPr>
            <p:ph type="body" sz="quarter" idx="15"/>
          </p:nvPr>
        </p:nvSpPr>
        <p:spPr>
          <a:xfrm>
            <a:off x="310897" y="5672139"/>
            <a:ext cx="8519160" cy="418782"/>
          </a:xfrm>
        </p:spPr>
        <p:txBody>
          <a:bodyPr tIns="0" bIns="0" anchor="b"/>
          <a:lstStyle>
            <a:lvl1pPr marL="0" indent="0">
              <a:lnSpc>
                <a:spcPct val="70000"/>
              </a:lnSpc>
              <a:spcBef>
                <a:spcPts val="0"/>
              </a:spcBef>
              <a:spcAft>
                <a:spcPts val="200"/>
              </a:spcAft>
              <a:buSzPct val="25000"/>
              <a:buFont typeface="Arial" panose="020B0604020202020204" pitchFamily="34" charset="0"/>
              <a:buChar char=" "/>
              <a:defRPr sz="900">
                <a:latin typeface="Arial Narrow" panose="020B0606020202030204" pitchFamily="34" charset="0"/>
              </a:defRPr>
            </a:lvl1pPr>
            <a:lvl2pPr marL="169863" indent="-112713">
              <a:lnSpc>
                <a:spcPct val="70000"/>
              </a:lnSpc>
              <a:spcBef>
                <a:spcPts val="0"/>
              </a:spcBef>
              <a:buFont typeface="Arial" panose="020B0604020202020204" pitchFamily="34" charset="0"/>
              <a:buChar char="•"/>
              <a:defRPr sz="900">
                <a:latin typeface="Arial Narrow" panose="020B0606020202030204" pitchFamily="34" charset="0"/>
              </a:defRPr>
            </a:lvl2pPr>
            <a:lvl3pPr marL="341312" indent="0">
              <a:buNone/>
              <a:defRPr/>
            </a:lvl3pPr>
          </a:lstStyle>
          <a:p>
            <a:pPr lvl="0"/>
            <a:r>
              <a:rPr lang="en-US" smtClean="0"/>
              <a:t>Click to edit Master text styles</a:t>
            </a:r>
          </a:p>
          <a:p>
            <a:pPr lvl="1"/>
            <a:r>
              <a:rPr lang="en-US" smtClean="0"/>
              <a:t>Second level</a:t>
            </a:r>
          </a:p>
        </p:txBody>
      </p:sp>
      <p:sp>
        <p:nvSpPr>
          <p:cNvPr id="12" name="Rectangle 11"/>
          <p:cNvSpPr/>
          <p:nvPr userDrawn="1"/>
        </p:nvSpPr>
        <p:spPr>
          <a:xfrm>
            <a:off x="9215268" y="-4042"/>
            <a:ext cx="1039685" cy="211485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eaLnBrk="1" fontAlgn="auto" hangingPunct="1">
              <a:spcBef>
                <a:spcPts val="0"/>
              </a:spcBef>
              <a:spcAft>
                <a:spcPts val="0"/>
              </a:spcAft>
            </a:pPr>
            <a:r>
              <a:rPr lang="en-US" sz="1000" b="1" dirty="0">
                <a:solidFill>
                  <a:prstClr val="black"/>
                </a:solidFill>
              </a:rPr>
              <a:t>Big Picture + Caption</a:t>
            </a:r>
          </a:p>
          <a:p>
            <a:pPr eaLnBrk="1" fontAlgn="auto" hangingPunct="1">
              <a:spcBef>
                <a:spcPts val="0"/>
              </a:spcBef>
              <a:spcAft>
                <a:spcPts val="0"/>
              </a:spcAft>
            </a:pPr>
            <a:r>
              <a:rPr lang="en-US" sz="1000" dirty="0">
                <a:solidFill>
                  <a:prstClr val="black"/>
                </a:solidFill>
              </a:rPr>
              <a:t>Click image icon to insert image to fill the image placeholder. Add image caption above the image. </a:t>
            </a:r>
          </a:p>
        </p:txBody>
      </p:sp>
      <p:grpSp>
        <p:nvGrpSpPr>
          <p:cNvPr id="11" name="Group 10"/>
          <p:cNvGrpSpPr/>
          <p:nvPr userDrawn="1"/>
        </p:nvGrpSpPr>
        <p:grpSpPr>
          <a:xfrm>
            <a:off x="9215268" y="2212324"/>
            <a:ext cx="1039685" cy="1481802"/>
            <a:chOff x="9215268" y="3023356"/>
            <a:chExt cx="1039685" cy="1481802"/>
          </a:xfrm>
        </p:grpSpPr>
        <p:sp>
          <p:nvSpPr>
            <p:cNvPr id="15" name="Rectangle 14"/>
            <p:cNvSpPr/>
            <p:nvPr userDrawn="1"/>
          </p:nvSpPr>
          <p:spPr>
            <a:xfrm>
              <a:off x="9215268" y="3023356"/>
              <a:ext cx="1039685" cy="14818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eaLnBrk="1" fontAlgn="auto" hangingPunct="1">
                <a:spcBef>
                  <a:spcPts val="0"/>
                </a:spcBef>
                <a:spcAft>
                  <a:spcPts val="0"/>
                </a:spcAft>
              </a:pPr>
              <a:r>
                <a:rPr lang="en-US" sz="1000" dirty="0">
                  <a:solidFill>
                    <a:prstClr val="black"/>
                  </a:solidFill>
                </a:rPr>
                <a:t>Only use </a:t>
              </a:r>
              <a:r>
                <a:rPr lang="en-US" sz="1000" dirty="0">
                  <a:solidFill>
                    <a:srgbClr val="D6002A"/>
                  </a:solidFill>
                </a:rPr>
                <a:t>S&amp;P Global Red </a:t>
              </a:r>
              <a:r>
                <a:rPr lang="en-US" sz="1000" dirty="0">
                  <a:solidFill>
                    <a:prstClr val="black"/>
                  </a:solidFill>
                </a:rPr>
                <a:t>for key text high-lights, not shapes or charts. </a:t>
              </a:r>
              <a:br>
                <a:rPr lang="en-US" sz="1000" dirty="0">
                  <a:solidFill>
                    <a:prstClr val="black"/>
                  </a:solidFill>
                </a:rPr>
              </a:br>
              <a:r>
                <a:rPr lang="en-US" sz="1000" dirty="0">
                  <a:solidFill>
                    <a:prstClr val="black"/>
                  </a:solidFill>
                </a:rPr>
                <a:t>It’s available in the custom color palette. </a:t>
              </a:r>
            </a:p>
          </p:txBody>
        </p:sp>
        <p:sp>
          <p:nvSpPr>
            <p:cNvPr id="16" name="Rectangle 15"/>
            <p:cNvSpPr/>
            <p:nvPr userDrawn="1"/>
          </p:nvSpPr>
          <p:spPr>
            <a:xfrm>
              <a:off x="9264542" y="4329961"/>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err="1">
                <a:solidFill>
                  <a:prstClr val="black"/>
                </a:solidFill>
              </a:endParaRPr>
            </a:p>
          </p:txBody>
        </p:sp>
      </p:grpSp>
    </p:spTree>
    <p:extLst>
      <p:ext uri="{BB962C8B-B14F-4D97-AF65-F5344CB8AC3E}">
        <p14:creationId xmlns:p14="http://schemas.microsoft.com/office/powerpoint/2010/main" val="30565332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2 columns wDisclaim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r>
              <a:rPr lang="en-US" smtClean="0">
                <a:solidFill>
                  <a:prstClr val="black">
                    <a:tint val="75000"/>
                  </a:prstClr>
                </a:solidFill>
              </a:rPr>
              <a:t>Private &amp; Confidential</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BDDC3DCF-E0A7-DA4A-BC2C-1EC3743A297B}" type="slidenum">
              <a:rPr lang="en-US" smtClean="0">
                <a:solidFill>
                  <a:prstClr val="black"/>
                </a:solidFill>
              </a:rPr>
              <a:pPr/>
              <a:t>‹#›</a:t>
            </a:fld>
            <a:endParaRPr lang="en-US" dirty="0">
              <a:solidFill>
                <a:prstClr val="black"/>
              </a:solidFill>
            </a:endParaRPr>
          </a:p>
        </p:txBody>
      </p:sp>
      <p:sp>
        <p:nvSpPr>
          <p:cNvPr id="16" name="Text Placeholder 15"/>
          <p:cNvSpPr>
            <a:spLocks noGrp="1"/>
          </p:cNvSpPr>
          <p:nvPr>
            <p:ph type="body" sz="quarter" idx="21" hasCustomPrompt="1"/>
          </p:nvPr>
        </p:nvSpPr>
        <p:spPr>
          <a:xfrm>
            <a:off x="310896" y="1085850"/>
            <a:ext cx="8521700" cy="914400"/>
          </a:xfrm>
        </p:spPr>
        <p:txBody>
          <a:bodyPr/>
          <a:lstStyle>
            <a:lvl1pPr marL="0" indent="0">
              <a:buNone/>
              <a:defRPr sz="1600" baseline="0">
                <a:solidFill>
                  <a:schemeClr val="bg1">
                    <a:lumMod val="50000"/>
                  </a:schemeClr>
                </a:solidFill>
              </a:defRPr>
            </a:lvl1pPr>
            <a:lvl2pPr marL="173736" indent="0">
              <a:buNone/>
              <a:defRPr/>
            </a:lvl2pPr>
          </a:lstStyle>
          <a:p>
            <a:pPr lvl="0"/>
            <a:r>
              <a:rPr lang="en-US" dirty="0"/>
              <a:t>Click to add introduction text</a:t>
            </a:r>
          </a:p>
        </p:txBody>
      </p:sp>
      <p:sp>
        <p:nvSpPr>
          <p:cNvPr id="9" name="Content Placeholder 8"/>
          <p:cNvSpPr>
            <a:spLocks noGrp="1"/>
          </p:cNvSpPr>
          <p:nvPr>
            <p:ph sz="quarter" idx="23"/>
          </p:nvPr>
        </p:nvSpPr>
        <p:spPr>
          <a:xfrm>
            <a:off x="310896" y="2850686"/>
            <a:ext cx="3919220" cy="2821466"/>
          </a:xfrm>
        </p:spPr>
        <p:txBody>
          <a:bodyPr/>
          <a:lstStyle>
            <a:lvl1pPr>
              <a:defRPr sz="1800"/>
            </a:lvl1pPr>
            <a:lvl2pPr>
              <a:defRPr sz="16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Content Placeholder 13"/>
          <p:cNvSpPr>
            <a:spLocks noGrp="1"/>
          </p:cNvSpPr>
          <p:nvPr>
            <p:ph sz="quarter" idx="24"/>
          </p:nvPr>
        </p:nvSpPr>
        <p:spPr>
          <a:xfrm>
            <a:off x="4910600" y="2850204"/>
            <a:ext cx="3928599" cy="2821935"/>
          </a:xfrm>
        </p:spPr>
        <p:txBody>
          <a:bodyPr/>
          <a:lstStyle>
            <a:lvl1pPr>
              <a:defRPr sz="1800"/>
            </a:lvl1pPr>
            <a:lvl2pPr>
              <a:defRPr sz="16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ext Placeholder 7"/>
          <p:cNvSpPr>
            <a:spLocks noGrp="1"/>
          </p:cNvSpPr>
          <p:nvPr>
            <p:ph type="body" sz="quarter" idx="17" hasCustomPrompt="1"/>
          </p:nvPr>
        </p:nvSpPr>
        <p:spPr>
          <a:xfrm>
            <a:off x="310896" y="2037060"/>
            <a:ext cx="3931920" cy="670092"/>
          </a:xfrm>
          <a:solidFill>
            <a:schemeClr val="bg1"/>
          </a:solidFill>
          <a:effectLst>
            <a:outerShdw dist="25400" dir="5400000" algn="t" rotWithShape="0">
              <a:prstClr val="black">
                <a:alpha val="97000"/>
              </a:prstClr>
            </a:outerShdw>
          </a:effectLst>
        </p:spPr>
        <p:txBody>
          <a:bodyPr rIns="0" anchor="b"/>
          <a:lstStyle>
            <a:lvl1pPr marL="0" indent="0">
              <a:buNone/>
              <a:defRPr sz="1600" baseline="0"/>
            </a:lvl1pPr>
          </a:lstStyle>
          <a:p>
            <a:pPr lvl="0"/>
            <a:r>
              <a:rPr lang="en-US" dirty="0"/>
              <a:t>Add headline (max 2 rows)</a:t>
            </a:r>
          </a:p>
        </p:txBody>
      </p:sp>
      <p:sp>
        <p:nvSpPr>
          <p:cNvPr id="18" name="Text Placeholder 7"/>
          <p:cNvSpPr>
            <a:spLocks noGrp="1"/>
          </p:cNvSpPr>
          <p:nvPr>
            <p:ph type="body" sz="quarter" idx="18" hasCustomPrompt="1"/>
          </p:nvPr>
        </p:nvSpPr>
        <p:spPr>
          <a:xfrm>
            <a:off x="4910601" y="2037060"/>
            <a:ext cx="3931920" cy="670092"/>
          </a:xfrm>
          <a:solidFill>
            <a:schemeClr val="bg1"/>
          </a:solidFill>
          <a:effectLst>
            <a:outerShdw dist="25400" dir="5400000" algn="t" rotWithShape="0">
              <a:prstClr val="black">
                <a:alpha val="97000"/>
              </a:prstClr>
            </a:outerShdw>
          </a:effectLst>
        </p:spPr>
        <p:txBody>
          <a:bodyPr rIns="0" anchor="b"/>
          <a:lstStyle>
            <a:lvl1pPr marL="0" indent="0">
              <a:buNone/>
              <a:defRPr sz="1600" baseline="0"/>
            </a:lvl1pPr>
          </a:lstStyle>
          <a:p>
            <a:pPr lvl="0"/>
            <a:r>
              <a:rPr lang="en-US" dirty="0"/>
              <a:t>Add headline or remove (max 2 rows)</a:t>
            </a:r>
          </a:p>
        </p:txBody>
      </p:sp>
      <p:sp>
        <p:nvSpPr>
          <p:cNvPr id="13" name="Text Placeholder 11"/>
          <p:cNvSpPr>
            <a:spLocks noGrp="1"/>
          </p:cNvSpPr>
          <p:nvPr>
            <p:ph type="body" sz="quarter" idx="15"/>
          </p:nvPr>
        </p:nvSpPr>
        <p:spPr>
          <a:xfrm>
            <a:off x="310897" y="5672139"/>
            <a:ext cx="8519160" cy="418782"/>
          </a:xfrm>
        </p:spPr>
        <p:txBody>
          <a:bodyPr tIns="0" bIns="0" anchor="b"/>
          <a:lstStyle>
            <a:lvl1pPr marL="0" indent="0">
              <a:lnSpc>
                <a:spcPct val="70000"/>
              </a:lnSpc>
              <a:spcBef>
                <a:spcPts val="0"/>
              </a:spcBef>
              <a:spcAft>
                <a:spcPts val="200"/>
              </a:spcAft>
              <a:buSzPct val="25000"/>
              <a:buFont typeface="Arial" panose="020B0604020202020204" pitchFamily="34" charset="0"/>
              <a:buChar char=" "/>
              <a:defRPr sz="900">
                <a:latin typeface="Arial Narrow" panose="020B0606020202030204" pitchFamily="34" charset="0"/>
              </a:defRPr>
            </a:lvl1pPr>
            <a:lvl2pPr marL="169863" indent="-112713">
              <a:lnSpc>
                <a:spcPct val="70000"/>
              </a:lnSpc>
              <a:spcBef>
                <a:spcPts val="0"/>
              </a:spcBef>
              <a:buFont typeface="Arial" panose="020B0604020202020204" pitchFamily="34" charset="0"/>
              <a:buChar char="•"/>
              <a:defRPr sz="900">
                <a:latin typeface="Arial Narrow" panose="020B0606020202030204" pitchFamily="34" charset="0"/>
              </a:defRPr>
            </a:lvl2pPr>
            <a:lvl3pPr marL="341312" indent="0">
              <a:buNone/>
              <a:defRPr/>
            </a:lvl3pPr>
          </a:lstStyle>
          <a:p>
            <a:pPr lvl="0"/>
            <a:r>
              <a:rPr lang="en-US" smtClean="0"/>
              <a:t>Click to edit Master text styles</a:t>
            </a:r>
          </a:p>
          <a:p>
            <a:pPr lvl="1"/>
            <a:r>
              <a:rPr lang="en-US" smtClean="0"/>
              <a:t>Second level</a:t>
            </a:r>
          </a:p>
        </p:txBody>
      </p:sp>
      <p:sp>
        <p:nvSpPr>
          <p:cNvPr id="23" name="Rectangle 22"/>
          <p:cNvSpPr/>
          <p:nvPr userDrawn="1"/>
        </p:nvSpPr>
        <p:spPr>
          <a:xfrm>
            <a:off x="9215268" y="-4042"/>
            <a:ext cx="1039685" cy="211485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eaLnBrk="1" fontAlgn="auto" hangingPunct="1">
              <a:spcBef>
                <a:spcPts val="0"/>
              </a:spcBef>
              <a:spcAft>
                <a:spcPts val="0"/>
              </a:spcAft>
            </a:pPr>
            <a:r>
              <a:rPr lang="en-US" sz="1000" b="1" dirty="0">
                <a:solidFill>
                  <a:prstClr val="black"/>
                </a:solidFill>
              </a:rPr>
              <a:t>Content 2 columns</a:t>
            </a:r>
          </a:p>
          <a:p>
            <a:pPr eaLnBrk="1" fontAlgn="auto" hangingPunct="1">
              <a:spcBef>
                <a:spcPts val="0"/>
              </a:spcBef>
              <a:spcAft>
                <a:spcPts val="0"/>
              </a:spcAft>
            </a:pPr>
            <a:r>
              <a:rPr lang="en-US" sz="1000" dirty="0">
                <a:solidFill>
                  <a:prstClr val="black"/>
                </a:solidFill>
              </a:rPr>
              <a:t>Use for two parts of content with two headlines. </a:t>
            </a:r>
          </a:p>
        </p:txBody>
      </p:sp>
      <p:grpSp>
        <p:nvGrpSpPr>
          <p:cNvPr id="15" name="Group 14"/>
          <p:cNvGrpSpPr/>
          <p:nvPr userDrawn="1"/>
        </p:nvGrpSpPr>
        <p:grpSpPr>
          <a:xfrm>
            <a:off x="9215268" y="2212324"/>
            <a:ext cx="1039685" cy="1481802"/>
            <a:chOff x="9215268" y="3023356"/>
            <a:chExt cx="1039685" cy="1481802"/>
          </a:xfrm>
        </p:grpSpPr>
        <p:sp>
          <p:nvSpPr>
            <p:cNvPr id="19" name="Rectangle 18"/>
            <p:cNvSpPr/>
            <p:nvPr userDrawn="1"/>
          </p:nvSpPr>
          <p:spPr>
            <a:xfrm>
              <a:off x="9215268" y="3023356"/>
              <a:ext cx="1039685" cy="14818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eaLnBrk="1" fontAlgn="auto" hangingPunct="1">
                <a:spcBef>
                  <a:spcPts val="0"/>
                </a:spcBef>
                <a:spcAft>
                  <a:spcPts val="0"/>
                </a:spcAft>
              </a:pPr>
              <a:r>
                <a:rPr lang="en-US" sz="1000" dirty="0">
                  <a:solidFill>
                    <a:prstClr val="black"/>
                  </a:solidFill>
                </a:rPr>
                <a:t>Only use </a:t>
              </a:r>
              <a:r>
                <a:rPr lang="en-US" sz="1000" dirty="0">
                  <a:solidFill>
                    <a:srgbClr val="D6002A"/>
                  </a:solidFill>
                </a:rPr>
                <a:t>S&amp;P Global Red </a:t>
              </a:r>
              <a:r>
                <a:rPr lang="en-US" sz="1000" dirty="0">
                  <a:solidFill>
                    <a:prstClr val="black"/>
                  </a:solidFill>
                </a:rPr>
                <a:t>for key text high-lights, not shapes or charts. </a:t>
              </a:r>
              <a:br>
                <a:rPr lang="en-US" sz="1000" dirty="0">
                  <a:solidFill>
                    <a:prstClr val="black"/>
                  </a:solidFill>
                </a:rPr>
              </a:br>
              <a:r>
                <a:rPr lang="en-US" sz="1000" dirty="0">
                  <a:solidFill>
                    <a:prstClr val="black"/>
                  </a:solidFill>
                </a:rPr>
                <a:t>It’s available in the custom color palette. </a:t>
              </a:r>
            </a:p>
          </p:txBody>
        </p:sp>
        <p:sp>
          <p:nvSpPr>
            <p:cNvPr id="20" name="Rectangle 19"/>
            <p:cNvSpPr/>
            <p:nvPr userDrawn="1"/>
          </p:nvSpPr>
          <p:spPr>
            <a:xfrm>
              <a:off x="9264542" y="4329961"/>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err="1">
                <a:solidFill>
                  <a:prstClr val="black"/>
                </a:solidFill>
              </a:endParaRPr>
            </a:p>
          </p:txBody>
        </p:sp>
      </p:grpSp>
    </p:spTree>
    <p:extLst>
      <p:ext uri="{BB962C8B-B14F-4D97-AF65-F5344CB8AC3E}">
        <p14:creationId xmlns:p14="http://schemas.microsoft.com/office/powerpoint/2010/main" val="769542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black Slim image">
    <p:bg>
      <p:bgRef idx="1001">
        <a:schemeClr val="bg1"/>
      </p:bgRef>
    </p:bg>
    <p:spTree>
      <p:nvGrpSpPr>
        <p:cNvPr id="1" name=""/>
        <p:cNvGrpSpPr/>
        <p:nvPr/>
      </p:nvGrpSpPr>
      <p:grpSpPr>
        <a:xfrm>
          <a:off x="0" y="0"/>
          <a:ext cx="0" cy="0"/>
          <a:chOff x="0" y="0"/>
          <a:chExt cx="0" cy="0"/>
        </a:xfrm>
      </p:grpSpPr>
      <p:sp>
        <p:nvSpPr>
          <p:cNvPr id="14" name="Rectangle 13"/>
          <p:cNvSpPr/>
          <p:nvPr userDrawn="1"/>
        </p:nvSpPr>
        <p:spPr>
          <a:xfrm>
            <a:off x="0" y="6018226"/>
            <a:ext cx="2381156" cy="83977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defTabSz="457200" eaLnBrk="1" hangingPunct="1"/>
            <a:endParaRPr lang="en-US" sz="1800">
              <a:solidFill>
                <a:prstClr val="white"/>
              </a:solidFill>
            </a:endParaRPr>
          </a:p>
        </p:txBody>
      </p:sp>
      <p:sp>
        <p:nvSpPr>
          <p:cNvPr id="4" name="Picture Placeholder 3"/>
          <p:cNvSpPr>
            <a:spLocks noGrp="1"/>
          </p:cNvSpPr>
          <p:nvPr>
            <p:ph type="pic" sz="quarter" idx="16" hasCustomPrompt="1"/>
          </p:nvPr>
        </p:nvSpPr>
        <p:spPr>
          <a:xfrm>
            <a:off x="320675" y="2419839"/>
            <a:ext cx="8486775" cy="2537621"/>
          </a:xfrm>
          <a:ln>
            <a:noFill/>
          </a:ln>
        </p:spPr>
        <p:txBody>
          <a:bodyPr anchor="ctr"/>
          <a:lstStyle>
            <a:lvl1pPr algn="ctr">
              <a:defRPr>
                <a:solidFill>
                  <a:schemeClr val="tx1"/>
                </a:solidFill>
              </a:defRPr>
            </a:lvl1pPr>
          </a:lstStyle>
          <a:p>
            <a:r>
              <a:rPr lang="en-US" dirty="0" smtClean="0"/>
              <a:t>Cover image</a:t>
            </a:r>
            <a:endParaRPr lang="en-US" dirty="0"/>
          </a:p>
        </p:txBody>
      </p:sp>
      <p:sp>
        <p:nvSpPr>
          <p:cNvPr id="8" name="Title 7"/>
          <p:cNvSpPr>
            <a:spLocks noGrp="1"/>
          </p:cNvSpPr>
          <p:nvPr>
            <p:ph type="title" hasCustomPrompt="1"/>
          </p:nvPr>
        </p:nvSpPr>
        <p:spPr>
          <a:xfrm>
            <a:off x="320676" y="241240"/>
            <a:ext cx="5163199" cy="1072240"/>
          </a:xfrm>
        </p:spPr>
        <p:txBody>
          <a:bodyPr lIns="0" tIns="0" rIns="0" bIns="0">
            <a:normAutofit/>
          </a:bodyPr>
          <a:lstStyle>
            <a:lvl1pPr>
              <a:lnSpc>
                <a:spcPct val="90000"/>
              </a:lnSpc>
              <a:defRPr sz="3750" b="0" i="0">
                <a:solidFill>
                  <a:schemeClr val="tx1"/>
                </a:solidFill>
                <a:latin typeface="Arial Regular" charset="0"/>
                <a:cs typeface="Arial Regular" charset="0"/>
              </a:defRPr>
            </a:lvl1pPr>
          </a:lstStyle>
          <a:p>
            <a:r>
              <a:rPr lang="en-US" dirty="0" smtClean="0"/>
              <a:t>Presentation</a:t>
            </a:r>
            <a:br>
              <a:rPr lang="en-US" dirty="0" smtClean="0"/>
            </a:br>
            <a:r>
              <a:rPr lang="en-US" dirty="0" smtClean="0"/>
              <a:t>Title</a:t>
            </a:r>
            <a:endParaRPr lang="en-US" dirty="0"/>
          </a:p>
        </p:txBody>
      </p:sp>
      <p:sp>
        <p:nvSpPr>
          <p:cNvPr id="10" name="Text Placeholder 9"/>
          <p:cNvSpPr>
            <a:spLocks noGrp="1"/>
          </p:cNvSpPr>
          <p:nvPr>
            <p:ph type="body" sz="quarter" idx="12" hasCustomPrompt="1"/>
          </p:nvPr>
        </p:nvSpPr>
        <p:spPr>
          <a:xfrm>
            <a:off x="320675" y="1291179"/>
            <a:ext cx="5163199" cy="440834"/>
          </a:xfrm>
        </p:spPr>
        <p:txBody>
          <a:bodyPr lIns="0" tIns="0" rIns="0" bIns="0"/>
          <a:lstStyle>
            <a:lvl1pPr>
              <a:defRPr sz="1000">
                <a:solidFill>
                  <a:schemeClr val="tx1"/>
                </a:solidFill>
              </a:defRPr>
            </a:lvl1pPr>
          </a:lstStyle>
          <a:p>
            <a:pPr lvl="0"/>
            <a:r>
              <a:rPr lang="en-US" dirty="0" smtClean="0"/>
              <a:t>Subtitle</a:t>
            </a:r>
            <a:endParaRPr lang="en-US" dirty="0"/>
          </a:p>
        </p:txBody>
      </p:sp>
      <p:sp>
        <p:nvSpPr>
          <p:cNvPr id="11" name="Text Placeholder 9"/>
          <p:cNvSpPr>
            <a:spLocks noGrp="1"/>
          </p:cNvSpPr>
          <p:nvPr>
            <p:ph type="body" sz="quarter" idx="13" hasCustomPrompt="1"/>
          </p:nvPr>
        </p:nvSpPr>
        <p:spPr>
          <a:xfrm>
            <a:off x="6421438" y="298846"/>
            <a:ext cx="2378173" cy="440834"/>
          </a:xfrm>
        </p:spPr>
        <p:txBody>
          <a:bodyPr lIns="0" tIns="0" rIns="0" bIns="0"/>
          <a:lstStyle>
            <a:lvl1pPr>
              <a:spcBef>
                <a:spcPts val="0"/>
              </a:spcBef>
              <a:defRPr sz="950">
                <a:solidFill>
                  <a:schemeClr val="tx1"/>
                </a:solidFill>
              </a:defRPr>
            </a:lvl1pPr>
          </a:lstStyle>
          <a:p>
            <a:pPr lvl="0"/>
            <a:r>
              <a:rPr lang="en-US" dirty="0" smtClean="0"/>
              <a:t>Presenter Name</a:t>
            </a:r>
            <a:endParaRPr lang="en-US" dirty="0"/>
          </a:p>
        </p:txBody>
      </p:sp>
      <p:sp>
        <p:nvSpPr>
          <p:cNvPr id="13" name="Text Placeholder 9"/>
          <p:cNvSpPr>
            <a:spLocks noGrp="1"/>
          </p:cNvSpPr>
          <p:nvPr>
            <p:ph type="body" sz="quarter" idx="15" hasCustomPrompt="1"/>
          </p:nvPr>
        </p:nvSpPr>
        <p:spPr>
          <a:xfrm>
            <a:off x="6421438" y="1598362"/>
            <a:ext cx="2378173" cy="828861"/>
          </a:xfrm>
        </p:spPr>
        <p:txBody>
          <a:bodyPr lIns="0" tIns="0" rIns="0" bIns="0"/>
          <a:lstStyle>
            <a:lvl1pPr>
              <a:defRPr sz="950" baseline="0">
                <a:solidFill>
                  <a:schemeClr val="tx1">
                    <a:lumMod val="65000"/>
                  </a:schemeClr>
                </a:solidFill>
                <a:latin typeface="Arial Narrow" charset="0"/>
                <a:ea typeface="Arial Narrow" charset="0"/>
                <a:cs typeface="Arial Narrow" charset="0"/>
              </a:defRPr>
            </a:lvl1pPr>
          </a:lstStyle>
          <a:p>
            <a:pPr lvl="0"/>
            <a:r>
              <a:rPr lang="en-US" dirty="0" smtClean="0"/>
              <a:t>Disclaimer paragraph</a:t>
            </a:r>
            <a:endParaRPr lang="en-US" dirty="0"/>
          </a:p>
        </p:txBody>
      </p:sp>
      <p:sp>
        <p:nvSpPr>
          <p:cNvPr id="2" name="Date Placeholder 1"/>
          <p:cNvSpPr>
            <a:spLocks noGrp="1"/>
          </p:cNvSpPr>
          <p:nvPr>
            <p:ph type="dt" sz="half" idx="17"/>
          </p:nvPr>
        </p:nvSpPr>
        <p:spPr>
          <a:xfrm>
            <a:off x="6420776" y="1100212"/>
            <a:ext cx="2386674" cy="223277"/>
          </a:xfrm>
        </p:spPr>
        <p:txBody>
          <a:bodyPr/>
          <a:lstStyle>
            <a:lvl1pPr>
              <a:defRPr>
                <a:solidFill>
                  <a:srgbClr val="FFFFFF"/>
                </a:solidFill>
              </a:defRPr>
            </a:lvl1pPr>
          </a:lstStyle>
          <a:p>
            <a:endParaRPr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73736" y="5971032"/>
            <a:ext cx="1664208" cy="823718"/>
          </a:xfrm>
          <a:prstGeom prst="rect">
            <a:avLst/>
          </a:prstGeom>
        </p:spPr>
      </p:pic>
    </p:spTree>
    <p:extLst>
      <p:ext uri="{BB962C8B-B14F-4D97-AF65-F5344CB8AC3E}">
        <p14:creationId xmlns:p14="http://schemas.microsoft.com/office/powerpoint/2010/main" val="175118513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07930" y="1371600"/>
            <a:ext cx="4118542" cy="4300538"/>
          </a:xfrm>
        </p:spPr>
        <p:txBody>
          <a:bodyPr>
            <a:normAutofit/>
          </a:bodyPr>
          <a:lstStyle>
            <a:lvl1pPr>
              <a:defRPr sz="2000"/>
            </a:lvl1pPr>
            <a:lvl2pPr>
              <a:defRPr sz="2000"/>
            </a:lvl2pPr>
            <a:lvl3pPr>
              <a:defRPr sz="16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28937C7-0420-4641-9897-6C813B29A104}" type="datetime1">
              <a:rPr lang="en-US" smtClean="0">
                <a:solidFill>
                  <a:prstClr val="black">
                    <a:tint val="75000"/>
                  </a:prstClr>
                </a:solidFill>
              </a:rPr>
              <a:pPr/>
              <a:t>9/20/2019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Private &amp; Confidential</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246FB18-5DF1-419A-B975-14AFDDD65B9F}" type="slidenum">
              <a:rPr lang="en-US" smtClean="0">
                <a:solidFill>
                  <a:prstClr val="black"/>
                </a:solidFill>
              </a:rPr>
              <a:pPr/>
              <a:t>‹#›</a:t>
            </a:fld>
            <a:endParaRPr lang="en-US">
              <a:solidFill>
                <a:prstClr val="black"/>
              </a:solidFill>
            </a:endParaRPr>
          </a:p>
        </p:txBody>
      </p:sp>
      <p:sp>
        <p:nvSpPr>
          <p:cNvPr id="9" name="Picture Placeholder 8"/>
          <p:cNvSpPr>
            <a:spLocks noGrp="1"/>
          </p:cNvSpPr>
          <p:nvPr>
            <p:ph type="pic" sz="quarter" idx="16" hasCustomPrompt="1"/>
          </p:nvPr>
        </p:nvSpPr>
        <p:spPr>
          <a:xfrm>
            <a:off x="4572000" y="1371600"/>
            <a:ext cx="4257675" cy="4300538"/>
          </a:xfrm>
        </p:spPr>
        <p:txBody>
          <a:bodyPr anchor="ctr"/>
          <a:lstStyle>
            <a:lvl1pPr marL="0" indent="0" algn="ctr">
              <a:buNone/>
              <a:defRPr/>
            </a:lvl1pPr>
          </a:lstStyle>
          <a:p>
            <a:r>
              <a:rPr lang="en-US" dirty="0"/>
              <a:t>Click to insert image</a:t>
            </a:r>
          </a:p>
        </p:txBody>
      </p:sp>
      <p:sp>
        <p:nvSpPr>
          <p:cNvPr id="12" name="Text Placeholder 11"/>
          <p:cNvSpPr>
            <a:spLocks noGrp="1"/>
          </p:cNvSpPr>
          <p:nvPr>
            <p:ph type="body" sz="quarter" idx="15"/>
          </p:nvPr>
        </p:nvSpPr>
        <p:spPr>
          <a:xfrm>
            <a:off x="310897" y="5672139"/>
            <a:ext cx="8519160" cy="418782"/>
          </a:xfrm>
        </p:spPr>
        <p:txBody>
          <a:bodyPr tIns="0" bIns="0" anchor="b"/>
          <a:lstStyle>
            <a:lvl1pPr marL="0" indent="0">
              <a:lnSpc>
                <a:spcPct val="70000"/>
              </a:lnSpc>
              <a:spcBef>
                <a:spcPts val="0"/>
              </a:spcBef>
              <a:spcAft>
                <a:spcPts val="200"/>
              </a:spcAft>
              <a:buSzPct val="25000"/>
              <a:buFont typeface="Arial" panose="020B0604020202020204" pitchFamily="34" charset="0"/>
              <a:buChar char=" "/>
              <a:defRPr sz="900">
                <a:latin typeface="Arial Narrow" panose="020B0606020202030204" pitchFamily="34" charset="0"/>
              </a:defRPr>
            </a:lvl1pPr>
            <a:lvl2pPr marL="169863" indent="-112713">
              <a:lnSpc>
                <a:spcPct val="70000"/>
              </a:lnSpc>
              <a:spcBef>
                <a:spcPts val="0"/>
              </a:spcBef>
              <a:buFont typeface="Arial" panose="020B0604020202020204" pitchFamily="34" charset="0"/>
              <a:buChar char="•"/>
              <a:defRPr sz="900">
                <a:latin typeface="Arial Narrow" panose="020B0606020202030204" pitchFamily="34" charset="0"/>
              </a:defRPr>
            </a:lvl2pPr>
            <a:lvl3pPr marL="341312" indent="0">
              <a:buNone/>
              <a:defRPr/>
            </a:lvl3pPr>
          </a:lstStyle>
          <a:p>
            <a:pPr lvl="0"/>
            <a:r>
              <a:rPr lang="en-US" smtClean="0"/>
              <a:t>Click to edit Master text styles</a:t>
            </a:r>
          </a:p>
          <a:p>
            <a:pPr lvl="1"/>
            <a:r>
              <a:rPr lang="en-US" smtClean="0"/>
              <a:t>Second level</a:t>
            </a:r>
          </a:p>
        </p:txBody>
      </p:sp>
      <p:sp>
        <p:nvSpPr>
          <p:cNvPr id="15" name="Rectangle 14"/>
          <p:cNvSpPr/>
          <p:nvPr userDrawn="1"/>
        </p:nvSpPr>
        <p:spPr>
          <a:xfrm>
            <a:off x="9215268" y="-4043"/>
            <a:ext cx="1039685" cy="211396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eaLnBrk="1" fontAlgn="auto" hangingPunct="1">
              <a:spcBef>
                <a:spcPts val="0"/>
              </a:spcBef>
              <a:spcAft>
                <a:spcPts val="0"/>
              </a:spcAft>
            </a:pPr>
            <a:r>
              <a:rPr lang="en-US" sz="1000" b="1" dirty="0">
                <a:solidFill>
                  <a:prstClr val="black"/>
                </a:solidFill>
              </a:rPr>
              <a:t>Content  + Image</a:t>
            </a:r>
          </a:p>
          <a:p>
            <a:pPr eaLnBrk="1" fontAlgn="auto" hangingPunct="1">
              <a:spcBef>
                <a:spcPts val="0"/>
              </a:spcBef>
              <a:spcAft>
                <a:spcPts val="0"/>
              </a:spcAft>
            </a:pPr>
            <a:r>
              <a:rPr lang="en-US" sz="1000" dirty="0">
                <a:solidFill>
                  <a:prstClr val="black"/>
                </a:solidFill>
              </a:rPr>
              <a:t>Click image icon to insert image to fill the image placeholder. </a:t>
            </a:r>
          </a:p>
        </p:txBody>
      </p:sp>
      <p:grpSp>
        <p:nvGrpSpPr>
          <p:cNvPr id="11" name="Group 10"/>
          <p:cNvGrpSpPr/>
          <p:nvPr userDrawn="1"/>
        </p:nvGrpSpPr>
        <p:grpSpPr>
          <a:xfrm>
            <a:off x="9215268" y="2212324"/>
            <a:ext cx="1039685" cy="1481802"/>
            <a:chOff x="9215268" y="3023356"/>
            <a:chExt cx="1039685" cy="1481802"/>
          </a:xfrm>
        </p:grpSpPr>
        <p:sp>
          <p:nvSpPr>
            <p:cNvPr id="13" name="Rectangle 12"/>
            <p:cNvSpPr/>
            <p:nvPr userDrawn="1"/>
          </p:nvSpPr>
          <p:spPr>
            <a:xfrm>
              <a:off x="9215268" y="3023356"/>
              <a:ext cx="1039685" cy="14818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eaLnBrk="1" fontAlgn="auto" hangingPunct="1">
                <a:spcBef>
                  <a:spcPts val="0"/>
                </a:spcBef>
                <a:spcAft>
                  <a:spcPts val="0"/>
                </a:spcAft>
              </a:pPr>
              <a:r>
                <a:rPr lang="en-US" sz="1000" dirty="0">
                  <a:solidFill>
                    <a:prstClr val="black"/>
                  </a:solidFill>
                </a:rPr>
                <a:t>Only use </a:t>
              </a:r>
              <a:r>
                <a:rPr lang="en-US" sz="1000" dirty="0">
                  <a:solidFill>
                    <a:srgbClr val="D6002A"/>
                  </a:solidFill>
                </a:rPr>
                <a:t>S&amp;P Global Red </a:t>
              </a:r>
              <a:r>
                <a:rPr lang="en-US" sz="1000" dirty="0">
                  <a:solidFill>
                    <a:prstClr val="black"/>
                  </a:solidFill>
                </a:rPr>
                <a:t>for key text high-lights, not shapes or charts. </a:t>
              </a:r>
              <a:br>
                <a:rPr lang="en-US" sz="1000" dirty="0">
                  <a:solidFill>
                    <a:prstClr val="black"/>
                  </a:solidFill>
                </a:rPr>
              </a:br>
              <a:r>
                <a:rPr lang="en-US" sz="1000" dirty="0">
                  <a:solidFill>
                    <a:prstClr val="black"/>
                  </a:solidFill>
                </a:rPr>
                <a:t>It’s available in the custom color palette. </a:t>
              </a:r>
            </a:p>
          </p:txBody>
        </p:sp>
        <p:sp>
          <p:nvSpPr>
            <p:cNvPr id="14" name="Rectangle 13"/>
            <p:cNvSpPr/>
            <p:nvPr userDrawn="1"/>
          </p:nvSpPr>
          <p:spPr>
            <a:xfrm>
              <a:off x="9264542" y="4329961"/>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err="1">
                <a:solidFill>
                  <a:prstClr val="black"/>
                </a:solidFill>
              </a:endParaRPr>
            </a:p>
          </p:txBody>
        </p:sp>
      </p:grpSp>
    </p:spTree>
    <p:extLst>
      <p:ext uri="{BB962C8B-B14F-4D97-AF65-F5344CB8AC3E}">
        <p14:creationId xmlns:p14="http://schemas.microsoft.com/office/powerpoint/2010/main" val="28291149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hart wSource">
    <p:spTree>
      <p:nvGrpSpPr>
        <p:cNvPr id="1" name=""/>
        <p:cNvGrpSpPr/>
        <p:nvPr/>
      </p:nvGrpSpPr>
      <p:grpSpPr>
        <a:xfrm>
          <a:off x="0" y="0"/>
          <a:ext cx="0" cy="0"/>
          <a:chOff x="0" y="0"/>
          <a:chExt cx="0" cy="0"/>
        </a:xfrm>
      </p:grpSpPr>
      <p:sp>
        <p:nvSpPr>
          <p:cNvPr id="11" name="Chart Placeholder 10"/>
          <p:cNvSpPr>
            <a:spLocks noGrp="1"/>
          </p:cNvSpPr>
          <p:nvPr>
            <p:ph type="chart" sz="quarter" idx="19" hasCustomPrompt="1"/>
          </p:nvPr>
        </p:nvSpPr>
        <p:spPr>
          <a:xfrm>
            <a:off x="307196" y="1790700"/>
            <a:ext cx="8521849" cy="3881439"/>
          </a:xfrm>
        </p:spPr>
        <p:txBody>
          <a:bodyPr/>
          <a:lstStyle>
            <a:lvl1pPr marL="0" indent="0">
              <a:buNone/>
              <a:defRPr/>
            </a:lvl1pPr>
          </a:lstStyle>
          <a:p>
            <a:r>
              <a:rPr lang="en-US" dirty="0"/>
              <a:t>Click to insert chart</a:t>
            </a:r>
          </a:p>
        </p:txBody>
      </p:sp>
      <p:sp>
        <p:nvSpPr>
          <p:cNvPr id="2" name="Title 1"/>
          <p:cNvSpPr>
            <a:spLocks noGrp="1"/>
          </p:cNvSpPr>
          <p:nvPr>
            <p:ph type="title"/>
          </p:nvPr>
        </p:nvSpPr>
        <p:spPr/>
        <p:txBody>
          <a:bodyPr/>
          <a:lstStyle>
            <a:lvl1pPr>
              <a:defRPr>
                <a:latin typeface="+mj-lt"/>
              </a:defRPr>
            </a:lvl1p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r>
              <a:rPr lang="en-US" smtClean="0">
                <a:solidFill>
                  <a:prstClr val="black">
                    <a:tint val="75000"/>
                  </a:prstClr>
                </a:solidFill>
              </a:rPr>
              <a:t>Private &amp; Confidential</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BDDC3DCF-E0A7-DA4A-BC2C-1EC3743A297B}" type="slidenum">
              <a:rPr lang="en-US" smtClean="0">
                <a:solidFill>
                  <a:prstClr val="black"/>
                </a:solidFill>
              </a:rPr>
              <a:pPr/>
              <a:t>‹#›</a:t>
            </a:fld>
            <a:endParaRPr lang="en-US" dirty="0">
              <a:solidFill>
                <a:prstClr val="black"/>
              </a:solidFill>
            </a:endParaRPr>
          </a:p>
        </p:txBody>
      </p:sp>
      <p:sp>
        <p:nvSpPr>
          <p:cNvPr id="10" name="Text Placeholder 7"/>
          <p:cNvSpPr>
            <a:spLocks noGrp="1"/>
          </p:cNvSpPr>
          <p:nvPr>
            <p:ph type="body" sz="quarter" idx="13" hasCustomPrompt="1"/>
          </p:nvPr>
        </p:nvSpPr>
        <p:spPr>
          <a:xfrm>
            <a:off x="310896" y="1084263"/>
            <a:ext cx="8534400" cy="706437"/>
          </a:xfrm>
        </p:spPr>
        <p:txBody>
          <a:bodyPr/>
          <a:lstStyle>
            <a:lvl1pPr marL="0" indent="0">
              <a:buNone/>
              <a:defRPr b="0"/>
            </a:lvl1pPr>
            <a:lvl2pPr marL="169863" indent="0">
              <a:buNone/>
              <a:defRPr/>
            </a:lvl2pPr>
          </a:lstStyle>
          <a:p>
            <a:pPr lvl="0"/>
            <a:r>
              <a:rPr lang="en-US" dirty="0"/>
              <a:t>Click to add subtitle</a:t>
            </a:r>
          </a:p>
        </p:txBody>
      </p:sp>
      <p:sp>
        <p:nvSpPr>
          <p:cNvPr id="12" name="Text Placeholder 11"/>
          <p:cNvSpPr>
            <a:spLocks noGrp="1"/>
          </p:cNvSpPr>
          <p:nvPr>
            <p:ph type="body" sz="quarter" idx="15"/>
          </p:nvPr>
        </p:nvSpPr>
        <p:spPr>
          <a:xfrm>
            <a:off x="310897" y="5672139"/>
            <a:ext cx="8519160" cy="418782"/>
          </a:xfrm>
        </p:spPr>
        <p:txBody>
          <a:bodyPr tIns="0" bIns="0" anchor="b"/>
          <a:lstStyle>
            <a:lvl1pPr marL="0" indent="0">
              <a:lnSpc>
                <a:spcPct val="70000"/>
              </a:lnSpc>
              <a:spcBef>
                <a:spcPts val="0"/>
              </a:spcBef>
              <a:spcAft>
                <a:spcPts val="200"/>
              </a:spcAft>
              <a:buSzPct val="25000"/>
              <a:buFont typeface="Arial" panose="020B0604020202020204" pitchFamily="34" charset="0"/>
              <a:buChar char=" "/>
              <a:defRPr sz="900">
                <a:latin typeface="Arial Narrow" panose="020B0606020202030204" pitchFamily="34" charset="0"/>
              </a:defRPr>
            </a:lvl1pPr>
            <a:lvl2pPr marL="169863" indent="-112713">
              <a:lnSpc>
                <a:spcPct val="70000"/>
              </a:lnSpc>
              <a:spcBef>
                <a:spcPts val="0"/>
              </a:spcBef>
              <a:buFont typeface="Arial" panose="020B0604020202020204" pitchFamily="34" charset="0"/>
              <a:buChar char="•"/>
              <a:defRPr sz="900">
                <a:latin typeface="Arial Narrow" panose="020B0606020202030204" pitchFamily="34" charset="0"/>
              </a:defRPr>
            </a:lvl2pPr>
            <a:lvl3pPr marL="341312" indent="0">
              <a:buNone/>
              <a:defRPr/>
            </a:lvl3pPr>
          </a:lstStyle>
          <a:p>
            <a:pPr lvl="0"/>
            <a:r>
              <a:rPr lang="en-US" smtClean="0"/>
              <a:t>Click to edit Master text styles</a:t>
            </a:r>
          </a:p>
          <a:p>
            <a:pPr lvl="1"/>
            <a:r>
              <a:rPr lang="en-US" smtClean="0"/>
              <a:t>Second level</a:t>
            </a:r>
          </a:p>
        </p:txBody>
      </p:sp>
      <p:sp>
        <p:nvSpPr>
          <p:cNvPr id="15" name="Rectangle 14"/>
          <p:cNvSpPr/>
          <p:nvPr userDrawn="1"/>
        </p:nvSpPr>
        <p:spPr>
          <a:xfrm>
            <a:off x="9215268" y="-4042"/>
            <a:ext cx="1039685" cy="211485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eaLnBrk="1" fontAlgn="auto" hangingPunct="1">
              <a:spcBef>
                <a:spcPts val="0"/>
              </a:spcBef>
              <a:spcAft>
                <a:spcPts val="0"/>
              </a:spcAft>
            </a:pPr>
            <a:r>
              <a:rPr lang="en-US" sz="1000" b="1" dirty="0">
                <a:solidFill>
                  <a:prstClr val="black"/>
                </a:solidFill>
              </a:rPr>
              <a:t>Chart </a:t>
            </a:r>
            <a:r>
              <a:rPr lang="en-US" sz="1000" b="1" dirty="0" err="1">
                <a:solidFill>
                  <a:prstClr val="black"/>
                </a:solidFill>
              </a:rPr>
              <a:t>wSource</a:t>
            </a:r>
            <a:endParaRPr lang="en-US" sz="1000" b="1" dirty="0">
              <a:solidFill>
                <a:prstClr val="black"/>
              </a:solidFill>
            </a:endParaRPr>
          </a:p>
          <a:p>
            <a:pPr eaLnBrk="1" fontAlgn="auto" hangingPunct="1">
              <a:spcBef>
                <a:spcPts val="0"/>
              </a:spcBef>
              <a:spcAft>
                <a:spcPts val="0"/>
              </a:spcAft>
            </a:pPr>
            <a:r>
              <a:rPr lang="en-US" sz="1000" dirty="0">
                <a:solidFill>
                  <a:prstClr val="black"/>
                </a:solidFill>
              </a:rPr>
              <a:t>Use for charts.</a:t>
            </a:r>
          </a:p>
        </p:txBody>
      </p:sp>
      <p:grpSp>
        <p:nvGrpSpPr>
          <p:cNvPr id="13" name="Group 12"/>
          <p:cNvGrpSpPr/>
          <p:nvPr userDrawn="1"/>
        </p:nvGrpSpPr>
        <p:grpSpPr>
          <a:xfrm>
            <a:off x="9215268" y="2212324"/>
            <a:ext cx="1039685" cy="1481802"/>
            <a:chOff x="9215268" y="3023356"/>
            <a:chExt cx="1039685" cy="1481802"/>
          </a:xfrm>
        </p:grpSpPr>
        <p:sp>
          <p:nvSpPr>
            <p:cNvPr id="14" name="Rectangle 13"/>
            <p:cNvSpPr/>
            <p:nvPr userDrawn="1"/>
          </p:nvSpPr>
          <p:spPr>
            <a:xfrm>
              <a:off x="9215268" y="3023356"/>
              <a:ext cx="1039685" cy="14818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eaLnBrk="1" fontAlgn="auto" hangingPunct="1">
                <a:spcBef>
                  <a:spcPts val="0"/>
                </a:spcBef>
                <a:spcAft>
                  <a:spcPts val="0"/>
                </a:spcAft>
              </a:pPr>
              <a:r>
                <a:rPr lang="en-US" sz="1000" dirty="0">
                  <a:solidFill>
                    <a:prstClr val="black"/>
                  </a:solidFill>
                </a:rPr>
                <a:t>Only use </a:t>
              </a:r>
              <a:r>
                <a:rPr lang="en-US" sz="1000" dirty="0">
                  <a:solidFill>
                    <a:srgbClr val="D6002A"/>
                  </a:solidFill>
                </a:rPr>
                <a:t>S&amp;P Global Red </a:t>
              </a:r>
              <a:r>
                <a:rPr lang="en-US" sz="1000" dirty="0">
                  <a:solidFill>
                    <a:prstClr val="black"/>
                  </a:solidFill>
                </a:rPr>
                <a:t>for key text high-lights, not shapes or charts. </a:t>
              </a:r>
              <a:br>
                <a:rPr lang="en-US" sz="1000" dirty="0">
                  <a:solidFill>
                    <a:prstClr val="black"/>
                  </a:solidFill>
                </a:rPr>
              </a:br>
              <a:r>
                <a:rPr lang="en-US" sz="1000" dirty="0">
                  <a:solidFill>
                    <a:prstClr val="black"/>
                  </a:solidFill>
                </a:rPr>
                <a:t>It’s available in the custom color palette. </a:t>
              </a:r>
            </a:p>
          </p:txBody>
        </p:sp>
        <p:sp>
          <p:nvSpPr>
            <p:cNvPr id="17" name="Rectangle 16"/>
            <p:cNvSpPr/>
            <p:nvPr userDrawn="1"/>
          </p:nvSpPr>
          <p:spPr>
            <a:xfrm>
              <a:off x="9264542" y="4329961"/>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err="1">
                <a:solidFill>
                  <a:prstClr val="black"/>
                </a:solidFill>
              </a:endParaRPr>
            </a:p>
          </p:txBody>
        </p:sp>
      </p:grpSp>
    </p:spTree>
    <p:extLst>
      <p:ext uri="{BB962C8B-B14F-4D97-AF65-F5344CB8AC3E}">
        <p14:creationId xmlns:p14="http://schemas.microsoft.com/office/powerpoint/2010/main" val="12197565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 box,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07929" y="1371600"/>
            <a:ext cx="5332431" cy="4300538"/>
          </a:xfrm>
        </p:spPr>
        <p:txBody>
          <a:bodyPr>
            <a:noAutofit/>
          </a:bodyPr>
          <a:lstStyle>
            <a:lvl1pPr>
              <a:defRPr sz="2000"/>
            </a:lvl1pPr>
            <a:lvl2pPr>
              <a:defRPr sz="1800"/>
            </a:lvl2pPr>
            <a:lvl3pPr>
              <a:defRPr sz="16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E55F77D-CE0B-4B2E-9F92-BE49EDC1EF64}" type="datetime1">
              <a:rPr lang="en-US" smtClean="0">
                <a:solidFill>
                  <a:prstClr val="black">
                    <a:tint val="75000"/>
                  </a:prstClr>
                </a:solidFill>
              </a:rPr>
              <a:pPr/>
              <a:t>9/20/2019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Private &amp; Confidential</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246FB18-5DF1-419A-B975-14AFDDD65B9F}" type="slidenum">
              <a:rPr lang="en-US" smtClean="0">
                <a:solidFill>
                  <a:prstClr val="black"/>
                </a:solidFill>
              </a:rPr>
              <a:pPr/>
              <a:t>‹#›</a:t>
            </a:fld>
            <a:endParaRPr lang="en-US">
              <a:solidFill>
                <a:prstClr val="black"/>
              </a:solidFill>
            </a:endParaRPr>
          </a:p>
        </p:txBody>
      </p:sp>
      <p:sp>
        <p:nvSpPr>
          <p:cNvPr id="9" name="Text Placeholder 8"/>
          <p:cNvSpPr>
            <a:spLocks noGrp="1"/>
          </p:cNvSpPr>
          <p:nvPr>
            <p:ph type="body" sz="quarter" idx="16"/>
          </p:nvPr>
        </p:nvSpPr>
        <p:spPr>
          <a:xfrm>
            <a:off x="5785232" y="1371600"/>
            <a:ext cx="3057525" cy="4300538"/>
          </a:xfrm>
          <a:solidFill>
            <a:schemeClr val="bg2"/>
          </a:solidFill>
        </p:spPr>
        <p:txBody>
          <a:bodyPr lIns="91440" tIns="91440" bIns="91440"/>
          <a:lstStyle>
            <a:lvl1pPr>
              <a:defRPr sz="1800"/>
            </a:lvl1pPr>
            <a:lvl2pPr>
              <a:defRPr sz="1600"/>
            </a:lvl2pPr>
            <a:lvl3pPr>
              <a:defRPr sz="16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11"/>
          <p:cNvSpPr>
            <a:spLocks noGrp="1"/>
          </p:cNvSpPr>
          <p:nvPr>
            <p:ph type="body" sz="quarter" idx="15"/>
          </p:nvPr>
        </p:nvSpPr>
        <p:spPr>
          <a:xfrm>
            <a:off x="310897" y="5672139"/>
            <a:ext cx="8519160" cy="418782"/>
          </a:xfrm>
        </p:spPr>
        <p:txBody>
          <a:bodyPr tIns="0" bIns="0" anchor="b"/>
          <a:lstStyle>
            <a:lvl1pPr marL="0" indent="0">
              <a:lnSpc>
                <a:spcPct val="70000"/>
              </a:lnSpc>
              <a:spcBef>
                <a:spcPts val="0"/>
              </a:spcBef>
              <a:spcAft>
                <a:spcPts val="200"/>
              </a:spcAft>
              <a:buSzPct val="25000"/>
              <a:buFont typeface="Arial" panose="020B0604020202020204" pitchFamily="34" charset="0"/>
              <a:buChar char=" "/>
              <a:defRPr sz="900">
                <a:latin typeface="Arial Narrow" panose="020B0606020202030204" pitchFamily="34" charset="0"/>
              </a:defRPr>
            </a:lvl1pPr>
            <a:lvl2pPr marL="169863" indent="-112713">
              <a:lnSpc>
                <a:spcPct val="70000"/>
              </a:lnSpc>
              <a:spcBef>
                <a:spcPts val="0"/>
              </a:spcBef>
              <a:buFont typeface="Arial" panose="020B0604020202020204" pitchFamily="34" charset="0"/>
              <a:buChar char="•"/>
              <a:defRPr sz="900">
                <a:latin typeface="Arial Narrow" panose="020B0606020202030204" pitchFamily="34" charset="0"/>
              </a:defRPr>
            </a:lvl2pPr>
            <a:lvl3pPr marL="341312" indent="0">
              <a:buNone/>
              <a:defRPr/>
            </a:lvl3pPr>
          </a:lstStyle>
          <a:p>
            <a:pPr lvl="0"/>
            <a:r>
              <a:rPr lang="en-US" smtClean="0"/>
              <a:t>Click to edit Master text styles</a:t>
            </a:r>
          </a:p>
          <a:p>
            <a:pPr lvl="1"/>
            <a:r>
              <a:rPr lang="en-US" smtClean="0"/>
              <a:t>Second level</a:t>
            </a:r>
          </a:p>
        </p:txBody>
      </p:sp>
      <p:sp>
        <p:nvSpPr>
          <p:cNvPr id="15" name="Rectangle 14"/>
          <p:cNvSpPr/>
          <p:nvPr userDrawn="1"/>
        </p:nvSpPr>
        <p:spPr>
          <a:xfrm>
            <a:off x="9215268" y="-4043"/>
            <a:ext cx="1039685" cy="21139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eaLnBrk="1" fontAlgn="auto" hangingPunct="1">
              <a:spcBef>
                <a:spcPts val="0"/>
              </a:spcBef>
              <a:spcAft>
                <a:spcPts val="0"/>
              </a:spcAft>
            </a:pPr>
            <a:r>
              <a:rPr lang="en-US" sz="1000" b="1" dirty="0">
                <a:solidFill>
                  <a:prstClr val="black"/>
                </a:solidFill>
              </a:rPr>
              <a:t>Gray background for content</a:t>
            </a:r>
          </a:p>
          <a:p>
            <a:pPr eaLnBrk="1" fontAlgn="auto" hangingPunct="1">
              <a:spcBef>
                <a:spcPts val="0"/>
              </a:spcBef>
              <a:spcAft>
                <a:spcPts val="0"/>
              </a:spcAft>
            </a:pPr>
            <a:r>
              <a:rPr lang="en-US" sz="1000" dirty="0">
                <a:solidFill>
                  <a:prstClr val="black"/>
                </a:solidFill>
              </a:rPr>
              <a:t>Use slide layout to add graphics with explanatory text. </a:t>
            </a:r>
          </a:p>
          <a:p>
            <a:pPr eaLnBrk="1" fontAlgn="auto" hangingPunct="1">
              <a:spcBef>
                <a:spcPts val="0"/>
              </a:spcBef>
              <a:spcAft>
                <a:spcPts val="0"/>
              </a:spcAft>
            </a:pPr>
            <a:r>
              <a:rPr lang="en-US" sz="1000" dirty="0">
                <a:solidFill>
                  <a:prstClr val="black"/>
                </a:solidFill>
              </a:rPr>
              <a:t>The text placeholder can be moved as needed. </a:t>
            </a:r>
          </a:p>
        </p:txBody>
      </p:sp>
      <p:grpSp>
        <p:nvGrpSpPr>
          <p:cNvPr id="23" name="Group 22"/>
          <p:cNvGrpSpPr/>
          <p:nvPr userDrawn="1"/>
        </p:nvGrpSpPr>
        <p:grpSpPr>
          <a:xfrm>
            <a:off x="9215268" y="2212324"/>
            <a:ext cx="1039685" cy="1481802"/>
            <a:chOff x="9215268" y="3023356"/>
            <a:chExt cx="1039685" cy="1481802"/>
          </a:xfrm>
        </p:grpSpPr>
        <p:sp>
          <p:nvSpPr>
            <p:cNvPr id="24" name="Rectangle 23"/>
            <p:cNvSpPr/>
            <p:nvPr userDrawn="1"/>
          </p:nvSpPr>
          <p:spPr>
            <a:xfrm>
              <a:off x="9215268" y="3023356"/>
              <a:ext cx="1039685" cy="14818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eaLnBrk="1" fontAlgn="auto" hangingPunct="1">
                <a:spcBef>
                  <a:spcPts val="0"/>
                </a:spcBef>
                <a:spcAft>
                  <a:spcPts val="0"/>
                </a:spcAft>
              </a:pPr>
              <a:r>
                <a:rPr lang="en-US" sz="1000" dirty="0">
                  <a:solidFill>
                    <a:prstClr val="black"/>
                  </a:solidFill>
                </a:rPr>
                <a:t>Only use </a:t>
              </a:r>
              <a:r>
                <a:rPr lang="en-US" sz="1000" dirty="0">
                  <a:solidFill>
                    <a:srgbClr val="D6002A"/>
                  </a:solidFill>
                </a:rPr>
                <a:t>S&amp;P Global Red </a:t>
              </a:r>
              <a:r>
                <a:rPr lang="en-US" sz="1000" dirty="0">
                  <a:solidFill>
                    <a:prstClr val="black"/>
                  </a:solidFill>
                </a:rPr>
                <a:t>for key text high-lights, not shapes or charts. </a:t>
              </a:r>
              <a:br>
                <a:rPr lang="en-US" sz="1000" dirty="0">
                  <a:solidFill>
                    <a:prstClr val="black"/>
                  </a:solidFill>
                </a:rPr>
              </a:br>
              <a:r>
                <a:rPr lang="en-US" sz="1000" dirty="0">
                  <a:solidFill>
                    <a:prstClr val="black"/>
                  </a:solidFill>
                </a:rPr>
                <a:t>It’s available in the custom color palette. </a:t>
              </a:r>
            </a:p>
          </p:txBody>
        </p:sp>
        <p:sp>
          <p:nvSpPr>
            <p:cNvPr id="25" name="Rectangle 24"/>
            <p:cNvSpPr/>
            <p:nvPr userDrawn="1"/>
          </p:nvSpPr>
          <p:spPr>
            <a:xfrm>
              <a:off x="9264542" y="4329961"/>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err="1">
                <a:solidFill>
                  <a:prstClr val="black"/>
                </a:solidFill>
              </a:endParaRPr>
            </a:p>
          </p:txBody>
        </p:sp>
      </p:grpSp>
    </p:spTree>
    <p:extLst>
      <p:ext uri="{BB962C8B-B14F-4D97-AF65-F5344CB8AC3E}">
        <p14:creationId xmlns:p14="http://schemas.microsoft.com/office/powerpoint/2010/main" val="1490780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Gray background for content">
    <p:spTree>
      <p:nvGrpSpPr>
        <p:cNvPr id="1" name=""/>
        <p:cNvGrpSpPr/>
        <p:nvPr/>
      </p:nvGrpSpPr>
      <p:grpSpPr>
        <a:xfrm>
          <a:off x="0" y="0"/>
          <a:ext cx="0" cy="0"/>
          <a:chOff x="0" y="0"/>
          <a:chExt cx="0" cy="0"/>
        </a:xfrm>
      </p:grpSpPr>
      <p:sp>
        <p:nvSpPr>
          <p:cNvPr id="7" name="Rectangle 6"/>
          <p:cNvSpPr/>
          <p:nvPr userDrawn="1"/>
        </p:nvSpPr>
        <p:spPr>
          <a:xfrm>
            <a:off x="310896" y="1790700"/>
            <a:ext cx="8534400" cy="38813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gn="ctr" eaLnBrk="1" fontAlgn="auto" hangingPunct="1">
              <a:spcBef>
                <a:spcPts val="0"/>
              </a:spcBef>
              <a:spcAft>
                <a:spcPts val="0"/>
              </a:spcAft>
            </a:pPr>
            <a:endParaRPr lang="en-US" sz="1800">
              <a:solidFill>
                <a:prstClr val="white"/>
              </a:solidFill>
            </a:endParaRPr>
          </a:p>
        </p:txBody>
      </p:sp>
      <p:sp>
        <p:nvSpPr>
          <p:cNvPr id="2" name="Title 1"/>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3" name="Content Placeholder 2"/>
          <p:cNvSpPr>
            <a:spLocks noGrp="1"/>
          </p:cNvSpPr>
          <p:nvPr>
            <p:ph idx="1" hasCustomPrompt="1"/>
          </p:nvPr>
        </p:nvSpPr>
        <p:spPr>
          <a:xfrm>
            <a:off x="310896" y="1794414"/>
            <a:ext cx="3180449" cy="3877724"/>
          </a:xfrm>
        </p:spPr>
        <p:txBody>
          <a:bodyPr lIns="182880" tIns="182880" rIns="182880" bIns="182880"/>
          <a:lstStyle>
            <a:lvl1pPr>
              <a:defRPr sz="1800" baseline="0"/>
            </a:lvl1pPr>
            <a:lvl2pPr>
              <a:defRPr sz="1400"/>
            </a:lvl2pPr>
            <a:lvl3pPr>
              <a:defRPr sz="1400"/>
            </a:lvl3pPr>
            <a:lvl4pPr>
              <a:defRPr sz="1400"/>
            </a:lvl4pPr>
            <a:lvl5pPr>
              <a:defRPr sz="1400"/>
            </a:lvl5pPr>
          </a:lstStyle>
          <a:p>
            <a:pPr lvl="0"/>
            <a:r>
              <a:rPr lang="en-US" dirty="0"/>
              <a:t>Click to add content and resize or remove placeholder as needed or remove.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6187D6F-0C29-48CD-B6C1-84BE273A546A}" type="datetime1">
              <a:rPr lang="en-US" smtClean="0">
                <a:solidFill>
                  <a:prstClr val="black">
                    <a:tint val="75000"/>
                  </a:prstClr>
                </a:solidFill>
              </a:rPr>
              <a:pPr/>
              <a:t>9/20/2019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Private &amp; Confidential</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246FB18-5DF1-419A-B975-14AFDDD65B9F}" type="slidenum">
              <a:rPr lang="en-US" smtClean="0">
                <a:solidFill>
                  <a:prstClr val="black"/>
                </a:solidFill>
              </a:rPr>
              <a:pPr/>
              <a:t>‹#›</a:t>
            </a:fld>
            <a:endParaRPr lang="en-US">
              <a:solidFill>
                <a:prstClr val="black"/>
              </a:solidFill>
            </a:endParaRPr>
          </a:p>
        </p:txBody>
      </p:sp>
      <p:sp>
        <p:nvSpPr>
          <p:cNvPr id="8" name="Text Placeholder 7"/>
          <p:cNvSpPr>
            <a:spLocks noGrp="1"/>
          </p:cNvSpPr>
          <p:nvPr>
            <p:ph type="body" sz="quarter" idx="13" hasCustomPrompt="1"/>
          </p:nvPr>
        </p:nvSpPr>
        <p:spPr>
          <a:xfrm>
            <a:off x="310896" y="1084263"/>
            <a:ext cx="8534400" cy="706437"/>
          </a:xfrm>
        </p:spPr>
        <p:txBody>
          <a:bodyPr/>
          <a:lstStyle>
            <a:lvl1pPr marL="0" indent="0">
              <a:buNone/>
              <a:defRPr b="0"/>
            </a:lvl1pPr>
            <a:lvl2pPr marL="169863" indent="0">
              <a:buNone/>
              <a:defRPr/>
            </a:lvl2pPr>
          </a:lstStyle>
          <a:p>
            <a:pPr lvl="0"/>
            <a:r>
              <a:rPr lang="en-US" dirty="0"/>
              <a:t>Click to add subtitle</a:t>
            </a:r>
          </a:p>
        </p:txBody>
      </p:sp>
      <p:sp>
        <p:nvSpPr>
          <p:cNvPr id="11" name="Rectangle 10"/>
          <p:cNvSpPr/>
          <p:nvPr userDrawn="1"/>
        </p:nvSpPr>
        <p:spPr>
          <a:xfrm>
            <a:off x="9215268" y="-4044"/>
            <a:ext cx="1039685" cy="243230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eaLnBrk="1" fontAlgn="auto" hangingPunct="1">
              <a:spcBef>
                <a:spcPts val="0"/>
              </a:spcBef>
              <a:spcAft>
                <a:spcPts val="0"/>
              </a:spcAft>
            </a:pPr>
            <a:r>
              <a:rPr lang="en-US" sz="1000" b="1" dirty="0">
                <a:solidFill>
                  <a:prstClr val="black"/>
                </a:solidFill>
              </a:rPr>
              <a:t>Gray background for content</a:t>
            </a:r>
          </a:p>
          <a:p>
            <a:pPr eaLnBrk="1" fontAlgn="auto" hangingPunct="1">
              <a:spcBef>
                <a:spcPts val="0"/>
              </a:spcBef>
              <a:spcAft>
                <a:spcPts val="0"/>
              </a:spcAft>
            </a:pPr>
            <a:r>
              <a:rPr lang="en-US" sz="1000" dirty="0">
                <a:solidFill>
                  <a:prstClr val="black"/>
                </a:solidFill>
              </a:rPr>
              <a:t>Use slide layout to add graphics with explanatory text. </a:t>
            </a:r>
          </a:p>
          <a:p>
            <a:pPr eaLnBrk="1" fontAlgn="auto" hangingPunct="1">
              <a:spcBef>
                <a:spcPts val="0"/>
              </a:spcBef>
              <a:spcAft>
                <a:spcPts val="0"/>
              </a:spcAft>
            </a:pPr>
            <a:r>
              <a:rPr lang="en-US" sz="1000" dirty="0">
                <a:solidFill>
                  <a:prstClr val="black"/>
                </a:solidFill>
              </a:rPr>
              <a:t>The text placeholder can be moved as needed. </a:t>
            </a:r>
          </a:p>
        </p:txBody>
      </p:sp>
      <p:pic>
        <p:nvPicPr>
          <p:cNvPr id="12" name="Gray"/>
          <p:cNvPicPr>
            <a:picLocks noChangeAspect="1"/>
          </p:cNvPicPr>
          <p:nvPr userDrawn="1"/>
        </p:nvPicPr>
        <p:blipFill>
          <a:blip r:embed="rId2"/>
          <a:stretch>
            <a:fillRect/>
          </a:stretch>
        </p:blipFill>
        <p:spPr>
          <a:xfrm>
            <a:off x="9215268" y="3435062"/>
            <a:ext cx="1042416" cy="781812"/>
          </a:xfrm>
          <a:prstGeom prst="rect">
            <a:avLst/>
          </a:prstGeom>
          <a:ln>
            <a:solidFill>
              <a:schemeClr val="bg1">
                <a:lumMod val="85000"/>
              </a:schemeClr>
            </a:solidFill>
          </a:ln>
        </p:spPr>
      </p:pic>
      <p:pic>
        <p:nvPicPr>
          <p:cNvPr id="13" name="Gray2"/>
          <p:cNvPicPr>
            <a:picLocks noChangeAspect="1"/>
          </p:cNvPicPr>
          <p:nvPr userDrawn="1"/>
        </p:nvPicPr>
        <p:blipFill>
          <a:blip r:embed="rId3"/>
          <a:stretch>
            <a:fillRect/>
          </a:stretch>
        </p:blipFill>
        <p:spPr>
          <a:xfrm>
            <a:off x="9215268" y="4278485"/>
            <a:ext cx="1042416" cy="781812"/>
          </a:xfrm>
          <a:prstGeom prst="rect">
            <a:avLst/>
          </a:prstGeom>
          <a:ln>
            <a:solidFill>
              <a:schemeClr val="bg1">
                <a:lumMod val="85000"/>
              </a:schemeClr>
            </a:solidFill>
          </a:ln>
        </p:spPr>
      </p:pic>
      <p:sp>
        <p:nvSpPr>
          <p:cNvPr id="15" name="Rectangle 14"/>
          <p:cNvSpPr/>
          <p:nvPr userDrawn="1"/>
        </p:nvSpPr>
        <p:spPr>
          <a:xfrm>
            <a:off x="9215268" y="2498201"/>
            <a:ext cx="1039685" cy="8751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eaLnBrk="1" fontAlgn="auto" hangingPunct="1">
              <a:spcBef>
                <a:spcPts val="0"/>
              </a:spcBef>
              <a:spcAft>
                <a:spcPts val="0"/>
              </a:spcAft>
            </a:pPr>
            <a:r>
              <a:rPr lang="en-US" sz="1000" dirty="0">
                <a:solidFill>
                  <a:prstClr val="black"/>
                </a:solidFill>
              </a:rPr>
              <a:t>Only use </a:t>
            </a:r>
            <a:r>
              <a:rPr lang="en-US" sz="1000" dirty="0">
                <a:solidFill>
                  <a:srgbClr val="D6002A"/>
                </a:solidFill>
              </a:rPr>
              <a:t>S&amp;P Global Red </a:t>
            </a:r>
            <a:r>
              <a:rPr lang="en-US" sz="1000" dirty="0">
                <a:solidFill>
                  <a:prstClr val="black"/>
                </a:solidFill>
              </a:rPr>
              <a:t>for key text high-lights, not for shapes or charts.</a:t>
            </a:r>
          </a:p>
        </p:txBody>
      </p:sp>
      <p:sp>
        <p:nvSpPr>
          <p:cNvPr id="14" name="Text Placeholder 11"/>
          <p:cNvSpPr>
            <a:spLocks noGrp="1"/>
          </p:cNvSpPr>
          <p:nvPr>
            <p:ph type="body" sz="quarter" idx="15"/>
          </p:nvPr>
        </p:nvSpPr>
        <p:spPr>
          <a:xfrm>
            <a:off x="310897" y="5672139"/>
            <a:ext cx="8519160" cy="418782"/>
          </a:xfrm>
        </p:spPr>
        <p:txBody>
          <a:bodyPr tIns="0" bIns="0" anchor="b"/>
          <a:lstStyle>
            <a:lvl1pPr marL="0" indent="0">
              <a:lnSpc>
                <a:spcPct val="70000"/>
              </a:lnSpc>
              <a:spcBef>
                <a:spcPts val="0"/>
              </a:spcBef>
              <a:spcAft>
                <a:spcPts val="200"/>
              </a:spcAft>
              <a:buSzPct val="25000"/>
              <a:buFont typeface="Arial" panose="020B0604020202020204" pitchFamily="34" charset="0"/>
              <a:buChar char=" "/>
              <a:defRPr sz="900">
                <a:latin typeface="Arial Narrow" panose="020B0606020202030204" pitchFamily="34" charset="0"/>
              </a:defRPr>
            </a:lvl1pPr>
            <a:lvl2pPr marL="169863" indent="-112713">
              <a:lnSpc>
                <a:spcPct val="70000"/>
              </a:lnSpc>
              <a:spcBef>
                <a:spcPts val="0"/>
              </a:spcBef>
              <a:buFont typeface="Arial" panose="020B0604020202020204" pitchFamily="34" charset="0"/>
              <a:buChar char="•"/>
              <a:defRPr sz="900">
                <a:latin typeface="Arial Narrow" panose="020B0606020202030204" pitchFamily="34" charset="0"/>
              </a:defRPr>
            </a:lvl2pPr>
            <a:lvl3pPr marL="341312" indent="0">
              <a:buNone/>
              <a:defRPr/>
            </a:lvl3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8762604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 2 columns + intro">
    <p:spTree>
      <p:nvGrpSpPr>
        <p:cNvPr id="1" name=""/>
        <p:cNvGrpSpPr/>
        <p:nvPr/>
      </p:nvGrpSpPr>
      <p:grpSpPr>
        <a:xfrm>
          <a:off x="0" y="0"/>
          <a:ext cx="0" cy="0"/>
          <a:chOff x="0" y="0"/>
          <a:chExt cx="0" cy="0"/>
        </a:xfrm>
      </p:grpSpPr>
      <p:sp>
        <p:nvSpPr>
          <p:cNvPr id="2" name="Title 1"/>
          <p:cNvSpPr>
            <a:spLocks noGrp="1"/>
          </p:cNvSpPr>
          <p:nvPr>
            <p:ph type="title"/>
          </p:nvPr>
        </p:nvSpPr>
        <p:spPr>
          <a:xfrm>
            <a:off x="310896" y="219456"/>
            <a:ext cx="8522208" cy="868680"/>
          </a:xfrm>
          <a:ln w="3175">
            <a:noFill/>
            <a:prstDash val="dash"/>
          </a:ln>
        </p:spPr>
        <p:txBody>
          <a:bodyPr vert="horz" lIns="0" tIns="45720" rIns="91440" bIns="45720" rtlCol="0" anchor="t">
            <a:noAutofit/>
          </a:bodyPr>
          <a:lstStyle>
            <a:lvl1pPr>
              <a:defRPr lang="en-US" dirty="0"/>
            </a:lvl1pPr>
          </a:lstStyle>
          <a:p>
            <a:pPr lvl="0"/>
            <a:r>
              <a:rPr lang="en-US" smtClean="0"/>
              <a:t>Click to edit Master title style</a:t>
            </a:r>
            <a:endParaRPr lang="en-US" dirty="0"/>
          </a:p>
        </p:txBody>
      </p:sp>
      <p:sp>
        <p:nvSpPr>
          <p:cNvPr id="3" name="Text Placeholder 2"/>
          <p:cNvSpPr>
            <a:spLocks noGrp="1"/>
          </p:cNvSpPr>
          <p:nvPr>
            <p:ph type="body" idx="1"/>
          </p:nvPr>
        </p:nvSpPr>
        <p:spPr>
          <a:xfrm>
            <a:off x="310896" y="1805137"/>
            <a:ext cx="4114800" cy="433949"/>
          </a:xfrm>
          <a:solidFill>
            <a:schemeClr val="tx1"/>
          </a:solidFill>
        </p:spPr>
        <p:txBody>
          <a:bodyPr lIns="91440" rIns="274320" anchor="ctr"/>
          <a:lstStyle>
            <a:lvl1pPr marL="0" indent="0">
              <a:buNone/>
              <a:defRPr sz="1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10896" y="2253522"/>
            <a:ext cx="4114800" cy="3418616"/>
          </a:xfrm>
          <a:solidFill>
            <a:schemeClr val="bg2"/>
          </a:solidFill>
        </p:spPr>
        <p:txBody>
          <a:bodyPr lIns="91440">
            <a:normAutofit/>
          </a:bodyPr>
          <a:lstStyle>
            <a:lvl1pPr>
              <a:defRPr sz="1800"/>
            </a:lvl1pPr>
            <a:lvl2pPr>
              <a:defRPr sz="16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27448" y="1805137"/>
            <a:ext cx="4114800" cy="433949"/>
          </a:xfrm>
          <a:solidFill>
            <a:schemeClr val="tx1"/>
          </a:solidFill>
        </p:spPr>
        <p:txBody>
          <a:bodyPr lIns="91440" rIns="182880" anchor="ctr"/>
          <a:lstStyle>
            <a:lvl1pPr marL="0" indent="0">
              <a:buNone/>
              <a:defRPr sz="1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27448" y="2253522"/>
            <a:ext cx="4114800" cy="3418616"/>
          </a:xfrm>
          <a:solidFill>
            <a:schemeClr val="bg2"/>
          </a:solidFill>
        </p:spPr>
        <p:txBody>
          <a:bodyPr lIns="91440">
            <a:normAutofit/>
          </a:bodyPr>
          <a:lstStyle>
            <a:lvl1pPr>
              <a:defRPr sz="1800"/>
            </a:lvl1pPr>
            <a:lvl2pPr>
              <a:defRPr sz="16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A9D3A1D-9A20-4FDF-9948-0C712D654E40}" type="datetime1">
              <a:rPr lang="en-US" smtClean="0">
                <a:solidFill>
                  <a:prstClr val="black">
                    <a:tint val="75000"/>
                  </a:prstClr>
                </a:solidFill>
              </a:rPr>
              <a:pPr/>
              <a:t>9/20/2019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Private &amp; Confidential</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246FB18-5DF1-419A-B975-14AFDDD65B9F}" type="slidenum">
              <a:rPr lang="en-US" smtClean="0">
                <a:solidFill>
                  <a:prstClr val="black"/>
                </a:solidFill>
              </a:rPr>
              <a:pPr/>
              <a:t>‹#›</a:t>
            </a:fld>
            <a:endParaRPr lang="en-US">
              <a:solidFill>
                <a:prstClr val="black"/>
              </a:solidFill>
            </a:endParaRPr>
          </a:p>
        </p:txBody>
      </p:sp>
      <p:sp>
        <p:nvSpPr>
          <p:cNvPr id="13" name="Text Placeholder 7"/>
          <p:cNvSpPr>
            <a:spLocks noGrp="1"/>
          </p:cNvSpPr>
          <p:nvPr>
            <p:ph type="body" sz="quarter" idx="13" hasCustomPrompt="1"/>
          </p:nvPr>
        </p:nvSpPr>
        <p:spPr>
          <a:xfrm>
            <a:off x="310896" y="1084263"/>
            <a:ext cx="8534400" cy="706437"/>
          </a:xfrm>
        </p:spPr>
        <p:txBody>
          <a:bodyPr/>
          <a:lstStyle>
            <a:lvl1pPr marL="0" indent="0">
              <a:buNone/>
              <a:defRPr sz="1600" b="0">
                <a:solidFill>
                  <a:schemeClr val="bg1">
                    <a:lumMod val="50000"/>
                  </a:schemeClr>
                </a:solidFill>
              </a:defRPr>
            </a:lvl1pPr>
            <a:lvl2pPr marL="169863" indent="0">
              <a:buNone/>
              <a:defRPr/>
            </a:lvl2pPr>
          </a:lstStyle>
          <a:p>
            <a:pPr lvl="0"/>
            <a:r>
              <a:rPr lang="en-US" dirty="0"/>
              <a:t>Click to add introduction</a:t>
            </a:r>
          </a:p>
        </p:txBody>
      </p:sp>
      <p:sp>
        <p:nvSpPr>
          <p:cNvPr id="16" name="Text Placeholder 11"/>
          <p:cNvSpPr>
            <a:spLocks noGrp="1"/>
          </p:cNvSpPr>
          <p:nvPr>
            <p:ph type="body" sz="quarter" idx="15"/>
          </p:nvPr>
        </p:nvSpPr>
        <p:spPr>
          <a:xfrm>
            <a:off x="310897" y="5672139"/>
            <a:ext cx="8519160" cy="418782"/>
          </a:xfrm>
        </p:spPr>
        <p:txBody>
          <a:bodyPr tIns="0" bIns="0" anchor="b"/>
          <a:lstStyle>
            <a:lvl1pPr marL="0" indent="0">
              <a:lnSpc>
                <a:spcPct val="70000"/>
              </a:lnSpc>
              <a:spcBef>
                <a:spcPts val="0"/>
              </a:spcBef>
              <a:spcAft>
                <a:spcPts val="200"/>
              </a:spcAft>
              <a:buSzPct val="25000"/>
              <a:buFont typeface="Arial" panose="020B0604020202020204" pitchFamily="34" charset="0"/>
              <a:buChar char=" "/>
              <a:defRPr sz="900">
                <a:latin typeface="Arial Narrow" panose="020B0606020202030204" pitchFamily="34" charset="0"/>
              </a:defRPr>
            </a:lvl1pPr>
            <a:lvl2pPr marL="169863" indent="-112713">
              <a:lnSpc>
                <a:spcPct val="70000"/>
              </a:lnSpc>
              <a:spcBef>
                <a:spcPts val="0"/>
              </a:spcBef>
              <a:buFont typeface="Arial" panose="020B0604020202020204" pitchFamily="34" charset="0"/>
              <a:buChar char="•"/>
              <a:defRPr sz="900">
                <a:latin typeface="Arial Narrow" panose="020B0606020202030204" pitchFamily="34" charset="0"/>
              </a:defRPr>
            </a:lvl2pPr>
            <a:lvl3pPr marL="341312" indent="0">
              <a:buNone/>
              <a:defRPr/>
            </a:lvl3pPr>
          </a:lstStyle>
          <a:p>
            <a:pPr lvl="0"/>
            <a:r>
              <a:rPr lang="en-US" smtClean="0"/>
              <a:t>Click to edit Master text styles</a:t>
            </a:r>
          </a:p>
          <a:p>
            <a:pPr lvl="1"/>
            <a:r>
              <a:rPr lang="en-US" smtClean="0"/>
              <a:t>Second level</a:t>
            </a:r>
          </a:p>
        </p:txBody>
      </p:sp>
      <p:sp>
        <p:nvSpPr>
          <p:cNvPr id="14" name="Rectangle 13"/>
          <p:cNvSpPr/>
          <p:nvPr userDrawn="1"/>
        </p:nvSpPr>
        <p:spPr>
          <a:xfrm>
            <a:off x="9215268" y="-4042"/>
            <a:ext cx="1039685" cy="211485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eaLnBrk="1" fontAlgn="auto" hangingPunct="1">
              <a:spcBef>
                <a:spcPts val="0"/>
              </a:spcBef>
              <a:spcAft>
                <a:spcPts val="0"/>
              </a:spcAft>
            </a:pPr>
            <a:r>
              <a:rPr lang="en-US" sz="1000" b="1" dirty="0">
                <a:solidFill>
                  <a:prstClr val="black"/>
                </a:solidFill>
              </a:rPr>
              <a:t>2 Content Areas</a:t>
            </a:r>
          </a:p>
          <a:p>
            <a:pPr eaLnBrk="1" fontAlgn="auto" hangingPunct="1">
              <a:spcBef>
                <a:spcPts val="0"/>
              </a:spcBef>
              <a:spcAft>
                <a:spcPts val="0"/>
              </a:spcAft>
            </a:pPr>
            <a:r>
              <a:rPr lang="en-US" sz="1000" dirty="0">
                <a:solidFill>
                  <a:prstClr val="black"/>
                </a:solidFill>
              </a:rPr>
              <a:t>Use the subtitle and placeholder as needed and remove or resize them within the grid of the slide. </a:t>
            </a:r>
          </a:p>
        </p:txBody>
      </p:sp>
      <p:grpSp>
        <p:nvGrpSpPr>
          <p:cNvPr id="15" name="Group 14"/>
          <p:cNvGrpSpPr/>
          <p:nvPr userDrawn="1"/>
        </p:nvGrpSpPr>
        <p:grpSpPr>
          <a:xfrm>
            <a:off x="9215268" y="2212324"/>
            <a:ext cx="1039685" cy="1481802"/>
            <a:chOff x="9215268" y="3023356"/>
            <a:chExt cx="1039685" cy="1481802"/>
          </a:xfrm>
        </p:grpSpPr>
        <p:sp>
          <p:nvSpPr>
            <p:cNvPr id="18" name="Rectangle 17"/>
            <p:cNvSpPr/>
            <p:nvPr userDrawn="1"/>
          </p:nvSpPr>
          <p:spPr>
            <a:xfrm>
              <a:off x="9215268" y="3023356"/>
              <a:ext cx="1039685" cy="14818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eaLnBrk="1" fontAlgn="auto" hangingPunct="1">
                <a:spcBef>
                  <a:spcPts val="0"/>
                </a:spcBef>
                <a:spcAft>
                  <a:spcPts val="0"/>
                </a:spcAft>
              </a:pPr>
              <a:r>
                <a:rPr lang="en-US" sz="1000" dirty="0">
                  <a:solidFill>
                    <a:prstClr val="black"/>
                  </a:solidFill>
                </a:rPr>
                <a:t>Only use </a:t>
              </a:r>
              <a:r>
                <a:rPr lang="en-US" sz="1000" dirty="0">
                  <a:solidFill>
                    <a:srgbClr val="D6002A"/>
                  </a:solidFill>
                </a:rPr>
                <a:t>S&amp;P Global Red </a:t>
              </a:r>
              <a:r>
                <a:rPr lang="en-US" sz="1000" dirty="0">
                  <a:solidFill>
                    <a:prstClr val="black"/>
                  </a:solidFill>
                </a:rPr>
                <a:t>for key text high-lights, not shapes or charts. </a:t>
              </a:r>
              <a:br>
                <a:rPr lang="en-US" sz="1000" dirty="0">
                  <a:solidFill>
                    <a:prstClr val="black"/>
                  </a:solidFill>
                </a:rPr>
              </a:br>
              <a:r>
                <a:rPr lang="en-US" sz="1000" dirty="0">
                  <a:solidFill>
                    <a:prstClr val="black"/>
                  </a:solidFill>
                </a:rPr>
                <a:t>It’s available in the custom color palette. </a:t>
              </a:r>
            </a:p>
          </p:txBody>
        </p:sp>
        <p:sp>
          <p:nvSpPr>
            <p:cNvPr id="19" name="Rectangle 18"/>
            <p:cNvSpPr/>
            <p:nvPr userDrawn="1"/>
          </p:nvSpPr>
          <p:spPr>
            <a:xfrm>
              <a:off x="9264542" y="4329961"/>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err="1">
                <a:solidFill>
                  <a:prstClr val="black"/>
                </a:solidFill>
              </a:endParaRPr>
            </a:p>
          </p:txBody>
        </p:sp>
      </p:grpSp>
    </p:spTree>
    <p:extLst>
      <p:ext uri="{BB962C8B-B14F-4D97-AF65-F5344CB8AC3E}">
        <p14:creationId xmlns:p14="http://schemas.microsoft.com/office/powerpoint/2010/main" val="192228117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 content are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96615FB3-1162-4080-82EA-1613100F11B8}" type="datetime1">
              <a:rPr lang="en-US" smtClean="0">
                <a:solidFill>
                  <a:prstClr val="black">
                    <a:tint val="75000"/>
                  </a:prstClr>
                </a:solidFill>
              </a:rPr>
              <a:pPr/>
              <a:t>9/20/2019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Private &amp; Confidential</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246FB18-5DF1-419A-B975-14AFDDD65B9F}" type="slidenum">
              <a:rPr lang="en-US" smtClean="0">
                <a:solidFill>
                  <a:prstClr val="black"/>
                </a:solidFill>
              </a:rPr>
              <a:pPr/>
              <a:t>‹#›</a:t>
            </a:fld>
            <a:endParaRPr lang="en-US">
              <a:solidFill>
                <a:prstClr val="black"/>
              </a:solidFill>
            </a:endParaRPr>
          </a:p>
        </p:txBody>
      </p:sp>
      <p:sp>
        <p:nvSpPr>
          <p:cNvPr id="9" name="Text Placeholder 8"/>
          <p:cNvSpPr>
            <a:spLocks noGrp="1"/>
          </p:cNvSpPr>
          <p:nvPr>
            <p:ph type="body" sz="quarter" idx="16" hasCustomPrompt="1"/>
          </p:nvPr>
        </p:nvSpPr>
        <p:spPr>
          <a:xfrm>
            <a:off x="6274755" y="1883060"/>
            <a:ext cx="2560320" cy="3789078"/>
          </a:xfrm>
          <a:solidFill>
            <a:schemeClr val="bg2"/>
          </a:solidFill>
        </p:spPr>
        <p:txBody>
          <a:bodyPr lIns="91440" tIns="91440" bIns="91440"/>
          <a:lstStyle>
            <a:lvl1pPr>
              <a:defRPr sz="1600" baseline="0"/>
            </a:lvl1pPr>
            <a:lvl2pPr>
              <a:defRPr sz="1400"/>
            </a:lvl2pPr>
            <a:lvl3pPr>
              <a:defRPr sz="1400"/>
            </a:lvl3pPr>
            <a:lvl4pPr>
              <a:defRPr sz="1100"/>
            </a:lvl4pPr>
            <a:lvl5pPr>
              <a:defRPr sz="1100"/>
            </a:lvl5pPr>
          </a:lstStyle>
          <a:p>
            <a:pPr lvl="0"/>
            <a:r>
              <a:rPr lang="en-US" dirty="0"/>
              <a:t>Click to add content and resize as needed or remove. </a:t>
            </a:r>
          </a:p>
          <a:p>
            <a:pPr lvl="1"/>
            <a:r>
              <a:rPr lang="en-US" dirty="0"/>
              <a:t>Second level</a:t>
            </a:r>
          </a:p>
          <a:p>
            <a:pPr lvl="2"/>
            <a:r>
              <a:rPr lang="en-US" dirty="0"/>
              <a:t>Third level</a:t>
            </a:r>
          </a:p>
        </p:txBody>
      </p:sp>
      <p:sp>
        <p:nvSpPr>
          <p:cNvPr id="11" name="Text Placeholder 8"/>
          <p:cNvSpPr>
            <a:spLocks noGrp="1"/>
          </p:cNvSpPr>
          <p:nvPr>
            <p:ph type="body" sz="quarter" idx="17" hasCustomPrompt="1"/>
          </p:nvPr>
        </p:nvSpPr>
        <p:spPr>
          <a:xfrm>
            <a:off x="310896" y="1883060"/>
            <a:ext cx="2560320" cy="3789078"/>
          </a:xfrm>
          <a:solidFill>
            <a:schemeClr val="bg2"/>
          </a:solidFill>
        </p:spPr>
        <p:txBody>
          <a:bodyPr lIns="91440" tIns="91440" bIns="91440"/>
          <a:lstStyle>
            <a:lvl1pPr>
              <a:defRPr sz="1600" baseline="0"/>
            </a:lvl1pPr>
            <a:lvl2pPr>
              <a:defRPr sz="1400"/>
            </a:lvl2pPr>
            <a:lvl3pPr>
              <a:defRPr sz="1400"/>
            </a:lvl3pPr>
            <a:lvl4pPr>
              <a:defRPr sz="1100"/>
            </a:lvl4pPr>
            <a:lvl5pPr>
              <a:defRPr sz="1100"/>
            </a:lvl5pPr>
          </a:lstStyle>
          <a:p>
            <a:pPr lvl="0"/>
            <a:r>
              <a:rPr lang="en-US" dirty="0"/>
              <a:t>Click to add content and resize as needed. </a:t>
            </a:r>
          </a:p>
          <a:p>
            <a:pPr lvl="1"/>
            <a:r>
              <a:rPr lang="en-US" dirty="0"/>
              <a:t>Second level</a:t>
            </a:r>
          </a:p>
          <a:p>
            <a:pPr lvl="2"/>
            <a:r>
              <a:rPr lang="en-US" dirty="0"/>
              <a:t>Third level</a:t>
            </a:r>
          </a:p>
        </p:txBody>
      </p:sp>
      <p:sp>
        <p:nvSpPr>
          <p:cNvPr id="12" name="Text Placeholder 8"/>
          <p:cNvSpPr>
            <a:spLocks noGrp="1"/>
          </p:cNvSpPr>
          <p:nvPr>
            <p:ph type="body" sz="quarter" idx="18" hasCustomPrompt="1"/>
          </p:nvPr>
        </p:nvSpPr>
        <p:spPr>
          <a:xfrm>
            <a:off x="3292826" y="1883060"/>
            <a:ext cx="2560320" cy="3789078"/>
          </a:xfrm>
          <a:solidFill>
            <a:schemeClr val="bg2"/>
          </a:solidFill>
        </p:spPr>
        <p:txBody>
          <a:bodyPr lIns="91440" tIns="91440" bIns="91440"/>
          <a:lstStyle>
            <a:lvl1pPr>
              <a:defRPr sz="1600"/>
            </a:lvl1pPr>
            <a:lvl2pPr>
              <a:defRPr sz="1400"/>
            </a:lvl2pPr>
            <a:lvl3pPr>
              <a:defRPr sz="1400"/>
            </a:lvl3pPr>
            <a:lvl4pPr>
              <a:defRPr sz="1100"/>
            </a:lvl4pPr>
            <a:lvl5pPr>
              <a:defRPr sz="1100"/>
            </a:lvl5pPr>
          </a:lstStyle>
          <a:p>
            <a:pPr lvl="0"/>
            <a:r>
              <a:rPr lang="en-US" dirty="0"/>
              <a:t>Click to add content and resize as needed or remove. </a:t>
            </a:r>
          </a:p>
          <a:p>
            <a:pPr lvl="1"/>
            <a:r>
              <a:rPr lang="en-US" dirty="0"/>
              <a:t>Second level</a:t>
            </a:r>
          </a:p>
          <a:p>
            <a:pPr lvl="2"/>
            <a:r>
              <a:rPr lang="en-US" dirty="0"/>
              <a:t>Third level</a:t>
            </a:r>
          </a:p>
        </p:txBody>
      </p:sp>
      <p:sp>
        <p:nvSpPr>
          <p:cNvPr id="13" name="Text Placeholder 8"/>
          <p:cNvSpPr>
            <a:spLocks noGrp="1"/>
          </p:cNvSpPr>
          <p:nvPr>
            <p:ph type="body" sz="quarter" idx="19" hasCustomPrompt="1"/>
          </p:nvPr>
        </p:nvSpPr>
        <p:spPr>
          <a:xfrm>
            <a:off x="6278885" y="1385560"/>
            <a:ext cx="2560320" cy="497500"/>
          </a:xfrm>
          <a:solidFill>
            <a:schemeClr val="tx1"/>
          </a:solidFill>
        </p:spPr>
        <p:txBody>
          <a:bodyPr lIns="91440" tIns="91440" bIns="91440" anchor="ctr"/>
          <a:lstStyle>
            <a:lvl1pPr marL="0" indent="0">
              <a:buNone/>
              <a:defRPr sz="1400" b="1">
                <a:solidFill>
                  <a:schemeClr val="bg1"/>
                </a:solidFill>
              </a:defRPr>
            </a:lvl1pPr>
            <a:lvl2pPr marL="169862" indent="0">
              <a:buNone/>
              <a:defRPr sz="1400"/>
            </a:lvl2pPr>
            <a:lvl3pPr>
              <a:defRPr sz="1100"/>
            </a:lvl3pPr>
            <a:lvl4pPr>
              <a:defRPr sz="1100"/>
            </a:lvl4pPr>
            <a:lvl5pPr>
              <a:defRPr sz="1100"/>
            </a:lvl5pPr>
          </a:lstStyle>
          <a:p>
            <a:pPr lvl="0"/>
            <a:r>
              <a:rPr lang="en-US" dirty="0"/>
              <a:t>Click to add subtitle max two rows or remove. </a:t>
            </a:r>
          </a:p>
        </p:txBody>
      </p:sp>
      <p:sp>
        <p:nvSpPr>
          <p:cNvPr id="14" name="Text Placeholder 8"/>
          <p:cNvSpPr>
            <a:spLocks noGrp="1"/>
          </p:cNvSpPr>
          <p:nvPr>
            <p:ph type="body" sz="quarter" idx="20" hasCustomPrompt="1"/>
          </p:nvPr>
        </p:nvSpPr>
        <p:spPr>
          <a:xfrm>
            <a:off x="310896" y="1385560"/>
            <a:ext cx="2560320" cy="497500"/>
          </a:xfrm>
          <a:solidFill>
            <a:schemeClr val="tx1"/>
          </a:solidFill>
        </p:spPr>
        <p:txBody>
          <a:bodyPr lIns="91440" tIns="91440" bIns="91440" anchor="ctr"/>
          <a:lstStyle>
            <a:lvl1pPr marL="0" indent="0">
              <a:buNone/>
              <a:defRPr sz="1400" b="1" baseline="0">
                <a:solidFill>
                  <a:schemeClr val="bg1"/>
                </a:solidFill>
              </a:defRPr>
            </a:lvl1pPr>
            <a:lvl2pPr marL="169862" indent="0">
              <a:buNone/>
              <a:defRPr sz="1400"/>
            </a:lvl2pPr>
            <a:lvl3pPr>
              <a:defRPr sz="1100"/>
            </a:lvl3pPr>
            <a:lvl4pPr>
              <a:defRPr sz="1100"/>
            </a:lvl4pPr>
            <a:lvl5pPr>
              <a:defRPr sz="1100"/>
            </a:lvl5pPr>
          </a:lstStyle>
          <a:p>
            <a:pPr lvl="0"/>
            <a:r>
              <a:rPr lang="en-US" dirty="0"/>
              <a:t>Click to add subtitle max two rows, resize as needed.</a:t>
            </a:r>
          </a:p>
        </p:txBody>
      </p:sp>
      <p:sp>
        <p:nvSpPr>
          <p:cNvPr id="15" name="Text Placeholder 8"/>
          <p:cNvSpPr>
            <a:spLocks noGrp="1"/>
          </p:cNvSpPr>
          <p:nvPr>
            <p:ph type="body" sz="quarter" idx="21" hasCustomPrompt="1"/>
          </p:nvPr>
        </p:nvSpPr>
        <p:spPr>
          <a:xfrm>
            <a:off x="3296956" y="1385560"/>
            <a:ext cx="2560320" cy="497500"/>
          </a:xfrm>
          <a:solidFill>
            <a:schemeClr val="tx1"/>
          </a:solidFill>
        </p:spPr>
        <p:txBody>
          <a:bodyPr lIns="91440" tIns="91440" bIns="91440" anchor="ctr"/>
          <a:lstStyle>
            <a:lvl1pPr marL="0" indent="0">
              <a:buNone/>
              <a:defRPr sz="1400" b="1" baseline="0">
                <a:solidFill>
                  <a:schemeClr val="bg1"/>
                </a:solidFill>
              </a:defRPr>
            </a:lvl1pPr>
            <a:lvl2pPr marL="169862" indent="0">
              <a:buNone/>
              <a:defRPr sz="1400"/>
            </a:lvl2pPr>
            <a:lvl3pPr>
              <a:defRPr sz="1100"/>
            </a:lvl3pPr>
            <a:lvl4pPr>
              <a:defRPr sz="1100"/>
            </a:lvl4pPr>
            <a:lvl5pPr>
              <a:defRPr sz="1100"/>
            </a:lvl5pPr>
          </a:lstStyle>
          <a:p>
            <a:pPr lvl="0"/>
            <a:r>
              <a:rPr lang="en-US" dirty="0"/>
              <a:t>Click to add subtitle max two rows or remove. </a:t>
            </a:r>
          </a:p>
        </p:txBody>
      </p:sp>
      <p:sp>
        <p:nvSpPr>
          <p:cNvPr id="21" name="Text Placeholder 11"/>
          <p:cNvSpPr>
            <a:spLocks noGrp="1"/>
          </p:cNvSpPr>
          <p:nvPr>
            <p:ph type="body" sz="quarter" idx="15"/>
          </p:nvPr>
        </p:nvSpPr>
        <p:spPr>
          <a:xfrm>
            <a:off x="310897" y="5672139"/>
            <a:ext cx="8519160" cy="418782"/>
          </a:xfrm>
        </p:spPr>
        <p:txBody>
          <a:bodyPr tIns="0" bIns="0" anchor="b"/>
          <a:lstStyle>
            <a:lvl1pPr marL="0" indent="0">
              <a:lnSpc>
                <a:spcPct val="70000"/>
              </a:lnSpc>
              <a:spcBef>
                <a:spcPts val="0"/>
              </a:spcBef>
              <a:spcAft>
                <a:spcPts val="200"/>
              </a:spcAft>
              <a:buSzPct val="25000"/>
              <a:buFont typeface="Arial" panose="020B0604020202020204" pitchFamily="34" charset="0"/>
              <a:buChar char=" "/>
              <a:defRPr sz="900">
                <a:latin typeface="Arial Narrow" panose="020B0606020202030204" pitchFamily="34" charset="0"/>
              </a:defRPr>
            </a:lvl1pPr>
            <a:lvl2pPr marL="169863" indent="-112713">
              <a:lnSpc>
                <a:spcPct val="70000"/>
              </a:lnSpc>
              <a:spcBef>
                <a:spcPts val="0"/>
              </a:spcBef>
              <a:buFont typeface="Arial" panose="020B0604020202020204" pitchFamily="34" charset="0"/>
              <a:buChar char="•"/>
              <a:defRPr sz="900">
                <a:latin typeface="Arial Narrow" panose="020B0606020202030204" pitchFamily="34" charset="0"/>
              </a:defRPr>
            </a:lvl2pPr>
            <a:lvl3pPr marL="341312" indent="0">
              <a:buNone/>
              <a:defRPr/>
            </a:lvl3pPr>
          </a:lstStyle>
          <a:p>
            <a:pPr lvl="0"/>
            <a:r>
              <a:rPr lang="en-US" smtClean="0"/>
              <a:t>Click to edit Master text styles</a:t>
            </a:r>
          </a:p>
          <a:p>
            <a:pPr lvl="1"/>
            <a:r>
              <a:rPr lang="en-US" smtClean="0"/>
              <a:t>Second level</a:t>
            </a:r>
          </a:p>
        </p:txBody>
      </p:sp>
      <p:sp>
        <p:nvSpPr>
          <p:cNvPr id="22" name="Rectangle 21"/>
          <p:cNvSpPr/>
          <p:nvPr userDrawn="1"/>
        </p:nvSpPr>
        <p:spPr>
          <a:xfrm>
            <a:off x="9215268" y="-4042"/>
            <a:ext cx="1039685" cy="211396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eaLnBrk="1" fontAlgn="auto" hangingPunct="1">
              <a:spcBef>
                <a:spcPts val="0"/>
              </a:spcBef>
              <a:spcAft>
                <a:spcPts val="0"/>
              </a:spcAft>
            </a:pPr>
            <a:r>
              <a:rPr lang="en-US" sz="1000" b="1" dirty="0">
                <a:solidFill>
                  <a:prstClr val="black"/>
                </a:solidFill>
              </a:rPr>
              <a:t>3 Content Areas</a:t>
            </a:r>
          </a:p>
          <a:p>
            <a:pPr eaLnBrk="1" fontAlgn="auto" hangingPunct="1">
              <a:spcBef>
                <a:spcPts val="0"/>
              </a:spcBef>
              <a:spcAft>
                <a:spcPts val="0"/>
              </a:spcAft>
            </a:pPr>
            <a:r>
              <a:rPr lang="en-US" sz="1000" dirty="0">
                <a:solidFill>
                  <a:prstClr val="black"/>
                </a:solidFill>
              </a:rPr>
              <a:t>Use the subtitle and placeholder as needed and remove or resize them within the grid of the slide. </a:t>
            </a:r>
          </a:p>
        </p:txBody>
      </p:sp>
      <p:pic>
        <p:nvPicPr>
          <p:cNvPr id="17" name="OneLayout"/>
          <p:cNvPicPr>
            <a:picLocks noChangeAspect="1"/>
          </p:cNvPicPr>
          <p:nvPr userDrawn="1"/>
        </p:nvPicPr>
        <p:blipFill>
          <a:blip r:embed="rId2"/>
          <a:stretch>
            <a:fillRect/>
          </a:stretch>
        </p:blipFill>
        <p:spPr>
          <a:xfrm>
            <a:off x="9218154" y="4601605"/>
            <a:ext cx="1042416" cy="781812"/>
          </a:xfrm>
          <a:prstGeom prst="rect">
            <a:avLst/>
          </a:prstGeom>
          <a:ln>
            <a:solidFill>
              <a:schemeClr val="bg1">
                <a:lumMod val="85000"/>
              </a:schemeClr>
            </a:solidFill>
          </a:ln>
        </p:spPr>
      </p:pic>
      <p:pic>
        <p:nvPicPr>
          <p:cNvPr id="18" name="ThreeLayouts"/>
          <p:cNvPicPr>
            <a:picLocks noChangeAspect="1"/>
          </p:cNvPicPr>
          <p:nvPr userDrawn="1"/>
        </p:nvPicPr>
        <p:blipFill>
          <a:blip r:embed="rId3"/>
          <a:stretch>
            <a:fillRect/>
          </a:stretch>
        </p:blipFill>
        <p:spPr>
          <a:xfrm>
            <a:off x="9221446" y="3767563"/>
            <a:ext cx="1042416" cy="781812"/>
          </a:xfrm>
          <a:prstGeom prst="rect">
            <a:avLst/>
          </a:prstGeom>
          <a:ln>
            <a:solidFill>
              <a:schemeClr val="bg1">
                <a:lumMod val="85000"/>
              </a:schemeClr>
            </a:solidFill>
          </a:ln>
        </p:spPr>
      </p:pic>
      <p:grpSp>
        <p:nvGrpSpPr>
          <p:cNvPr id="19" name="Group 18"/>
          <p:cNvGrpSpPr/>
          <p:nvPr userDrawn="1"/>
        </p:nvGrpSpPr>
        <p:grpSpPr>
          <a:xfrm>
            <a:off x="9215268" y="2212324"/>
            <a:ext cx="1039685" cy="1481802"/>
            <a:chOff x="9215268" y="3023356"/>
            <a:chExt cx="1039685" cy="1481802"/>
          </a:xfrm>
        </p:grpSpPr>
        <p:sp>
          <p:nvSpPr>
            <p:cNvPr id="20" name="Rectangle 19"/>
            <p:cNvSpPr/>
            <p:nvPr userDrawn="1"/>
          </p:nvSpPr>
          <p:spPr>
            <a:xfrm>
              <a:off x="9215268" y="3023356"/>
              <a:ext cx="1039685" cy="14818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eaLnBrk="1" fontAlgn="auto" hangingPunct="1">
                <a:spcBef>
                  <a:spcPts val="0"/>
                </a:spcBef>
                <a:spcAft>
                  <a:spcPts val="0"/>
                </a:spcAft>
              </a:pPr>
              <a:r>
                <a:rPr lang="en-US" sz="1000" dirty="0">
                  <a:solidFill>
                    <a:prstClr val="black"/>
                  </a:solidFill>
                </a:rPr>
                <a:t>Only use </a:t>
              </a:r>
              <a:r>
                <a:rPr lang="en-US" sz="1000" dirty="0">
                  <a:solidFill>
                    <a:srgbClr val="D6002A"/>
                  </a:solidFill>
                </a:rPr>
                <a:t>S&amp;P Global Red </a:t>
              </a:r>
              <a:r>
                <a:rPr lang="en-US" sz="1000" dirty="0">
                  <a:solidFill>
                    <a:prstClr val="black"/>
                  </a:solidFill>
                </a:rPr>
                <a:t>for key text high-lights, not shapes or charts. </a:t>
              </a:r>
              <a:br>
                <a:rPr lang="en-US" sz="1000" dirty="0">
                  <a:solidFill>
                    <a:prstClr val="black"/>
                  </a:solidFill>
                </a:rPr>
              </a:br>
              <a:r>
                <a:rPr lang="en-US" sz="1000" dirty="0">
                  <a:solidFill>
                    <a:prstClr val="black"/>
                  </a:solidFill>
                </a:rPr>
                <a:t>It’s available in the custom color palette. </a:t>
              </a:r>
            </a:p>
          </p:txBody>
        </p:sp>
        <p:sp>
          <p:nvSpPr>
            <p:cNvPr id="26" name="Rectangle 25"/>
            <p:cNvSpPr/>
            <p:nvPr userDrawn="1"/>
          </p:nvSpPr>
          <p:spPr>
            <a:xfrm>
              <a:off x="9264542" y="4329961"/>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err="1">
                <a:solidFill>
                  <a:prstClr val="black"/>
                </a:solidFill>
              </a:endParaRPr>
            </a:p>
          </p:txBody>
        </p:sp>
      </p:grpSp>
    </p:spTree>
    <p:extLst>
      <p:ext uri="{BB962C8B-B14F-4D97-AF65-F5344CB8AC3E}">
        <p14:creationId xmlns:p14="http://schemas.microsoft.com/office/powerpoint/2010/main" val="42577614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DA8574D-02D1-4D82-8489-71D9553CF358}" type="datetime1">
              <a:rPr lang="en-US" smtClean="0">
                <a:solidFill>
                  <a:prstClr val="black">
                    <a:tint val="75000"/>
                  </a:prstClr>
                </a:solidFill>
              </a:rPr>
              <a:pPr/>
              <a:t>9/20/2019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Private &amp; Confidential</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246FB18-5DF1-419A-B975-14AFDDD65B9F}" type="slidenum">
              <a:rPr lang="en-US" smtClean="0">
                <a:solidFill>
                  <a:prstClr val="black"/>
                </a:solidFill>
              </a:rPr>
              <a:pPr/>
              <a:t>‹#›</a:t>
            </a:fld>
            <a:endParaRPr lang="en-US">
              <a:solidFill>
                <a:prstClr val="black"/>
              </a:solidFill>
            </a:endParaRPr>
          </a:p>
        </p:txBody>
      </p:sp>
      <p:sp>
        <p:nvSpPr>
          <p:cNvPr id="7" name="Text Placeholder 11"/>
          <p:cNvSpPr>
            <a:spLocks noGrp="1"/>
          </p:cNvSpPr>
          <p:nvPr>
            <p:ph type="body" sz="quarter" idx="15"/>
          </p:nvPr>
        </p:nvSpPr>
        <p:spPr>
          <a:xfrm>
            <a:off x="310896" y="206376"/>
            <a:ext cx="8528309" cy="5884862"/>
          </a:xfrm>
        </p:spPr>
        <p:txBody>
          <a:bodyPr tIns="0" bIns="0" anchor="t">
            <a:normAutofit/>
          </a:bodyPr>
          <a:lstStyle>
            <a:lvl1pPr marL="0" indent="0">
              <a:lnSpc>
                <a:spcPct val="70000"/>
              </a:lnSpc>
              <a:spcBef>
                <a:spcPts val="0"/>
              </a:spcBef>
              <a:spcAft>
                <a:spcPts val="200"/>
              </a:spcAft>
              <a:buSzPct val="25000"/>
              <a:buFont typeface="Arial" panose="020B0604020202020204" pitchFamily="34" charset="0"/>
              <a:buChar char=" "/>
              <a:defRPr sz="1050">
                <a:latin typeface="Arial Narrow" panose="020B0606020202030204" pitchFamily="34" charset="0"/>
              </a:defRPr>
            </a:lvl1pPr>
            <a:lvl2pPr marL="169863" indent="-112713">
              <a:lnSpc>
                <a:spcPct val="70000"/>
              </a:lnSpc>
              <a:spcBef>
                <a:spcPts val="0"/>
              </a:spcBef>
              <a:buFont typeface="Arial" panose="020B0604020202020204" pitchFamily="34" charset="0"/>
              <a:buChar char="•"/>
              <a:defRPr sz="1050">
                <a:latin typeface="Arial Narrow" panose="020B0606020202030204" pitchFamily="34" charset="0"/>
              </a:defRPr>
            </a:lvl2pPr>
            <a:lvl3pPr marL="341312" indent="0">
              <a:buNone/>
              <a:defRPr/>
            </a:lvl3pPr>
          </a:lstStyle>
          <a:p>
            <a:pPr lvl="0"/>
            <a:r>
              <a:rPr lang="en-US" smtClean="0"/>
              <a:t>Click to edit Master text styles</a:t>
            </a:r>
          </a:p>
          <a:p>
            <a:pPr lvl="1"/>
            <a:r>
              <a:rPr lang="en-US" smtClean="0"/>
              <a:t>Second level</a:t>
            </a:r>
          </a:p>
        </p:txBody>
      </p:sp>
      <p:sp>
        <p:nvSpPr>
          <p:cNvPr id="9" name="Rectangle 8"/>
          <p:cNvSpPr/>
          <p:nvPr userDrawn="1"/>
        </p:nvSpPr>
        <p:spPr>
          <a:xfrm>
            <a:off x="9215268" y="-4042"/>
            <a:ext cx="1039685" cy="211485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eaLnBrk="1" fontAlgn="auto" hangingPunct="1">
              <a:spcBef>
                <a:spcPts val="0"/>
              </a:spcBef>
              <a:spcAft>
                <a:spcPts val="0"/>
              </a:spcAft>
            </a:pPr>
            <a:r>
              <a:rPr lang="en-US" sz="1000" b="1" dirty="0">
                <a:solidFill>
                  <a:prstClr val="black"/>
                </a:solidFill>
              </a:rPr>
              <a:t>Disclaimer</a:t>
            </a:r>
          </a:p>
          <a:p>
            <a:pPr eaLnBrk="1" fontAlgn="auto" hangingPunct="1">
              <a:spcBef>
                <a:spcPts val="0"/>
              </a:spcBef>
              <a:spcAft>
                <a:spcPts val="0"/>
              </a:spcAft>
            </a:pPr>
            <a:r>
              <a:rPr lang="en-US" sz="1000" dirty="0">
                <a:solidFill>
                  <a:prstClr val="black"/>
                </a:solidFill>
              </a:rPr>
              <a:t>Add disclaimer text to placeholder by copying the text and pasting it as “Keep Text Only” to keep formatting. </a:t>
            </a:r>
          </a:p>
        </p:txBody>
      </p:sp>
      <p:grpSp>
        <p:nvGrpSpPr>
          <p:cNvPr id="8" name="Group 7"/>
          <p:cNvGrpSpPr/>
          <p:nvPr userDrawn="1"/>
        </p:nvGrpSpPr>
        <p:grpSpPr>
          <a:xfrm>
            <a:off x="9215268" y="2212324"/>
            <a:ext cx="1039685" cy="1481802"/>
            <a:chOff x="9215268" y="3023356"/>
            <a:chExt cx="1039685" cy="1481802"/>
          </a:xfrm>
        </p:grpSpPr>
        <p:sp>
          <p:nvSpPr>
            <p:cNvPr id="11" name="Rectangle 10"/>
            <p:cNvSpPr/>
            <p:nvPr userDrawn="1"/>
          </p:nvSpPr>
          <p:spPr>
            <a:xfrm>
              <a:off x="9215268" y="3023356"/>
              <a:ext cx="1039685" cy="14818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eaLnBrk="1" fontAlgn="auto" hangingPunct="1">
                <a:spcBef>
                  <a:spcPts val="0"/>
                </a:spcBef>
                <a:spcAft>
                  <a:spcPts val="0"/>
                </a:spcAft>
              </a:pPr>
              <a:r>
                <a:rPr lang="en-US" sz="1000" dirty="0">
                  <a:solidFill>
                    <a:prstClr val="black"/>
                  </a:solidFill>
                </a:rPr>
                <a:t>Only use </a:t>
              </a:r>
              <a:r>
                <a:rPr lang="en-US" sz="1000" dirty="0">
                  <a:solidFill>
                    <a:srgbClr val="D6002A"/>
                  </a:solidFill>
                </a:rPr>
                <a:t>S&amp;P Global Red </a:t>
              </a:r>
              <a:r>
                <a:rPr lang="en-US" sz="1000" dirty="0">
                  <a:solidFill>
                    <a:prstClr val="black"/>
                  </a:solidFill>
                </a:rPr>
                <a:t>for key text high-lights, not shapes or charts. </a:t>
              </a:r>
              <a:br>
                <a:rPr lang="en-US" sz="1000" dirty="0">
                  <a:solidFill>
                    <a:prstClr val="black"/>
                  </a:solidFill>
                </a:rPr>
              </a:br>
              <a:r>
                <a:rPr lang="en-US" sz="1000" dirty="0">
                  <a:solidFill>
                    <a:prstClr val="black"/>
                  </a:solidFill>
                </a:rPr>
                <a:t>It’s available in the custom color palette. </a:t>
              </a:r>
            </a:p>
          </p:txBody>
        </p:sp>
        <p:sp>
          <p:nvSpPr>
            <p:cNvPr id="12" name="Rectangle 11"/>
            <p:cNvSpPr/>
            <p:nvPr userDrawn="1"/>
          </p:nvSpPr>
          <p:spPr>
            <a:xfrm>
              <a:off x="9264542" y="4329961"/>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err="1">
                <a:solidFill>
                  <a:prstClr val="black"/>
                </a:solidFill>
              </a:endParaRPr>
            </a:p>
          </p:txBody>
        </p:sp>
      </p:grpSp>
    </p:spTree>
    <p:extLst>
      <p:ext uri="{BB962C8B-B14F-4D97-AF65-F5344CB8AC3E}">
        <p14:creationId xmlns:p14="http://schemas.microsoft.com/office/powerpoint/2010/main" val="328148124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3" name="Content Placeholder 2"/>
          <p:cNvSpPr>
            <a:spLocks noGrp="1"/>
          </p:cNvSpPr>
          <p:nvPr>
            <p:ph idx="1"/>
          </p:nvPr>
        </p:nvSpPr>
        <p:spPr>
          <a:xfrm>
            <a:off x="310896" y="1794414"/>
            <a:ext cx="8525440" cy="3877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F1759C3-2A3D-45EF-8DE4-86E0FBFDB280}" type="datetime1">
              <a:rPr lang="en-US" smtClean="0">
                <a:solidFill>
                  <a:prstClr val="black">
                    <a:tint val="75000"/>
                  </a:prstClr>
                </a:solidFill>
              </a:rPr>
              <a:pPr/>
              <a:t>9/20/2019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Private &amp; Confidential</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246FB18-5DF1-419A-B975-14AFDDD65B9F}" type="slidenum">
              <a:rPr lang="en-US" smtClean="0">
                <a:solidFill>
                  <a:prstClr val="black"/>
                </a:solidFill>
              </a:rPr>
              <a:pPr/>
              <a:t>‹#›</a:t>
            </a:fld>
            <a:endParaRPr lang="en-US">
              <a:solidFill>
                <a:prstClr val="black"/>
              </a:solidFill>
            </a:endParaRPr>
          </a:p>
        </p:txBody>
      </p:sp>
      <p:sp>
        <p:nvSpPr>
          <p:cNvPr id="8" name="Text Placeholder 7"/>
          <p:cNvSpPr>
            <a:spLocks noGrp="1"/>
          </p:cNvSpPr>
          <p:nvPr>
            <p:ph type="body" sz="quarter" idx="13" hasCustomPrompt="1"/>
          </p:nvPr>
        </p:nvSpPr>
        <p:spPr>
          <a:xfrm>
            <a:off x="310896" y="1084263"/>
            <a:ext cx="8534400" cy="706437"/>
          </a:xfrm>
        </p:spPr>
        <p:txBody>
          <a:bodyPr/>
          <a:lstStyle>
            <a:lvl1pPr marL="0" indent="0">
              <a:buNone/>
              <a:defRPr b="0"/>
            </a:lvl1pPr>
            <a:lvl2pPr marL="169863" indent="0">
              <a:buNone/>
              <a:defRPr/>
            </a:lvl2pPr>
          </a:lstStyle>
          <a:p>
            <a:pPr lvl="0"/>
            <a:r>
              <a:rPr lang="en-US" dirty="0"/>
              <a:t>Click to add subtitle</a:t>
            </a:r>
          </a:p>
        </p:txBody>
      </p:sp>
      <p:sp>
        <p:nvSpPr>
          <p:cNvPr id="15" name="Text Placeholder 11"/>
          <p:cNvSpPr>
            <a:spLocks noGrp="1"/>
          </p:cNvSpPr>
          <p:nvPr>
            <p:ph type="body" sz="quarter" idx="15"/>
          </p:nvPr>
        </p:nvSpPr>
        <p:spPr>
          <a:xfrm>
            <a:off x="310897" y="5672139"/>
            <a:ext cx="8519160" cy="418782"/>
          </a:xfrm>
        </p:spPr>
        <p:txBody>
          <a:bodyPr tIns="0" bIns="0" anchor="b"/>
          <a:lstStyle>
            <a:lvl1pPr marL="0" indent="0">
              <a:lnSpc>
                <a:spcPct val="70000"/>
              </a:lnSpc>
              <a:spcBef>
                <a:spcPts val="0"/>
              </a:spcBef>
              <a:spcAft>
                <a:spcPts val="200"/>
              </a:spcAft>
              <a:buSzPct val="25000"/>
              <a:buFont typeface="Arial" panose="020B0604020202020204" pitchFamily="34" charset="0"/>
              <a:buChar char=" "/>
              <a:defRPr sz="900">
                <a:latin typeface="Arial Narrow" panose="020B0606020202030204" pitchFamily="34" charset="0"/>
              </a:defRPr>
            </a:lvl1pPr>
            <a:lvl2pPr marL="169863" indent="-112713">
              <a:lnSpc>
                <a:spcPct val="70000"/>
              </a:lnSpc>
              <a:spcBef>
                <a:spcPts val="0"/>
              </a:spcBef>
              <a:buFont typeface="Arial" panose="020B0604020202020204" pitchFamily="34" charset="0"/>
              <a:buChar char="•"/>
              <a:defRPr sz="900">
                <a:latin typeface="Arial Narrow" panose="020B0606020202030204" pitchFamily="34" charset="0"/>
              </a:defRPr>
            </a:lvl2pPr>
            <a:lvl3pPr marL="341312" indent="0">
              <a:buNone/>
              <a:defRPr/>
            </a:lvl3pPr>
          </a:lstStyle>
          <a:p>
            <a:pPr lvl="0"/>
            <a:r>
              <a:rPr lang="en-US" smtClean="0"/>
              <a:t>Click to edit Master text styles</a:t>
            </a:r>
          </a:p>
          <a:p>
            <a:pPr lvl="1"/>
            <a:r>
              <a:rPr lang="en-US" smtClean="0"/>
              <a:t>Second level</a:t>
            </a:r>
          </a:p>
        </p:txBody>
      </p:sp>
      <p:sp>
        <p:nvSpPr>
          <p:cNvPr id="16" name="Rectangle 15"/>
          <p:cNvSpPr/>
          <p:nvPr userDrawn="1"/>
        </p:nvSpPr>
        <p:spPr>
          <a:xfrm>
            <a:off x="9215268" y="-4043"/>
            <a:ext cx="1039685" cy="313517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eaLnBrk="1" fontAlgn="auto" hangingPunct="1">
              <a:spcBef>
                <a:spcPts val="0"/>
              </a:spcBef>
              <a:spcAft>
                <a:spcPts val="0"/>
              </a:spcAft>
            </a:pPr>
            <a:r>
              <a:rPr lang="en-US" sz="1000" b="1" dirty="0">
                <a:solidFill>
                  <a:prstClr val="black"/>
                </a:solidFill>
              </a:rPr>
              <a:t>Content </a:t>
            </a:r>
          </a:p>
          <a:p>
            <a:pPr eaLnBrk="1" fontAlgn="auto" hangingPunct="1">
              <a:spcBef>
                <a:spcPts val="0"/>
              </a:spcBef>
              <a:spcAft>
                <a:spcPts val="0"/>
              </a:spcAft>
            </a:pPr>
            <a:r>
              <a:rPr lang="en-US" sz="1000" dirty="0">
                <a:solidFill>
                  <a:prstClr val="black"/>
                </a:solidFill>
              </a:rPr>
              <a:t>Level 1 has a bullet turned on – you can turn bullets off by marking the Level 1 text and unclick the bullet icon on the Home Tab. </a:t>
            </a:r>
          </a:p>
          <a:p>
            <a:pPr eaLnBrk="1" fontAlgn="auto" hangingPunct="1">
              <a:spcBef>
                <a:spcPts val="0"/>
              </a:spcBef>
              <a:spcAft>
                <a:spcPts val="0"/>
              </a:spcAft>
            </a:pPr>
            <a:endParaRPr lang="en-US" sz="1000" dirty="0">
              <a:solidFill>
                <a:prstClr val="black"/>
              </a:solidFill>
            </a:endParaRPr>
          </a:p>
          <a:p>
            <a:pPr eaLnBrk="1" fontAlgn="auto" hangingPunct="1">
              <a:spcBef>
                <a:spcPts val="0"/>
              </a:spcBef>
              <a:spcAft>
                <a:spcPts val="0"/>
              </a:spcAft>
            </a:pPr>
            <a:endParaRPr lang="en-US" sz="1000" dirty="0">
              <a:solidFill>
                <a:prstClr val="black"/>
              </a:solidFill>
            </a:endParaRPr>
          </a:p>
          <a:p>
            <a:pPr eaLnBrk="1" fontAlgn="auto" hangingPunct="1">
              <a:spcBef>
                <a:spcPts val="0"/>
              </a:spcBef>
              <a:spcAft>
                <a:spcPts val="0"/>
              </a:spcAft>
            </a:pPr>
            <a:r>
              <a:rPr lang="en-US" sz="1000" dirty="0">
                <a:solidFill>
                  <a:prstClr val="black"/>
                </a:solidFill>
              </a:rPr>
              <a:t>To get to the next bullet level, use “Increase List level” on the Home Tab. </a:t>
            </a:r>
          </a:p>
        </p:txBody>
      </p:sp>
      <p:pic>
        <p:nvPicPr>
          <p:cNvPr id="17" name="bullets"/>
          <p:cNvPicPr>
            <a:picLocks noChangeAspect="1"/>
          </p:cNvPicPr>
          <p:nvPr userDrawn="1"/>
        </p:nvPicPr>
        <p:blipFill rotWithShape="1">
          <a:blip r:embed="rId2"/>
          <a:srcRect l="3717" t="5566" r="8072" b="8645"/>
          <a:stretch/>
        </p:blipFill>
        <p:spPr>
          <a:xfrm>
            <a:off x="9277715" y="1604299"/>
            <a:ext cx="295776" cy="241890"/>
          </a:xfrm>
          <a:prstGeom prst="rect">
            <a:avLst/>
          </a:prstGeom>
          <a:ln>
            <a:noFill/>
          </a:ln>
        </p:spPr>
      </p:pic>
      <p:pic>
        <p:nvPicPr>
          <p:cNvPr id="18" name="increase list level"/>
          <p:cNvPicPr>
            <a:picLocks noChangeAspect="1"/>
          </p:cNvPicPr>
          <p:nvPr userDrawn="1"/>
        </p:nvPicPr>
        <p:blipFill rotWithShape="1">
          <a:blip r:embed="rId3"/>
          <a:srcRect l="3946" t="825" r="7728" b="5818"/>
          <a:stretch/>
        </p:blipFill>
        <p:spPr>
          <a:xfrm>
            <a:off x="9276091" y="2689032"/>
            <a:ext cx="417328" cy="241890"/>
          </a:xfrm>
          <a:prstGeom prst="rect">
            <a:avLst/>
          </a:prstGeom>
        </p:spPr>
      </p:pic>
      <p:grpSp>
        <p:nvGrpSpPr>
          <p:cNvPr id="13" name="Group 12"/>
          <p:cNvGrpSpPr/>
          <p:nvPr userDrawn="1"/>
        </p:nvGrpSpPr>
        <p:grpSpPr>
          <a:xfrm>
            <a:off x="9215268" y="3230090"/>
            <a:ext cx="1039685" cy="1481802"/>
            <a:chOff x="9215268" y="3023356"/>
            <a:chExt cx="1039685" cy="1481802"/>
          </a:xfrm>
        </p:grpSpPr>
        <p:sp>
          <p:nvSpPr>
            <p:cNvPr id="14" name="Rectangle 13"/>
            <p:cNvSpPr/>
            <p:nvPr userDrawn="1"/>
          </p:nvSpPr>
          <p:spPr>
            <a:xfrm>
              <a:off x="9215268" y="3023356"/>
              <a:ext cx="1039685" cy="14818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eaLnBrk="1" fontAlgn="auto" hangingPunct="1">
                <a:spcBef>
                  <a:spcPts val="0"/>
                </a:spcBef>
                <a:spcAft>
                  <a:spcPts val="0"/>
                </a:spcAft>
              </a:pPr>
              <a:r>
                <a:rPr lang="en-US" sz="1000" dirty="0">
                  <a:solidFill>
                    <a:prstClr val="black"/>
                  </a:solidFill>
                </a:rPr>
                <a:t>Only use </a:t>
              </a:r>
              <a:r>
                <a:rPr lang="en-US" sz="1000" dirty="0">
                  <a:solidFill>
                    <a:srgbClr val="D6002A"/>
                  </a:solidFill>
                </a:rPr>
                <a:t>S&amp;P Global Red </a:t>
              </a:r>
              <a:r>
                <a:rPr lang="en-US" sz="1000" dirty="0">
                  <a:solidFill>
                    <a:prstClr val="black"/>
                  </a:solidFill>
                </a:rPr>
                <a:t>for key text high-lights, not shapes or charts. </a:t>
              </a:r>
              <a:br>
                <a:rPr lang="en-US" sz="1000" dirty="0">
                  <a:solidFill>
                    <a:prstClr val="black"/>
                  </a:solidFill>
                </a:rPr>
              </a:br>
              <a:r>
                <a:rPr lang="en-US" sz="1000" dirty="0">
                  <a:solidFill>
                    <a:prstClr val="black"/>
                  </a:solidFill>
                </a:rPr>
                <a:t>It’s available in the custom color palette. </a:t>
              </a:r>
            </a:p>
          </p:txBody>
        </p:sp>
        <p:sp>
          <p:nvSpPr>
            <p:cNvPr id="20" name="Rectangle 19"/>
            <p:cNvSpPr/>
            <p:nvPr userDrawn="1"/>
          </p:nvSpPr>
          <p:spPr>
            <a:xfrm>
              <a:off x="9264542" y="4329961"/>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err="1">
                <a:solidFill>
                  <a:prstClr val="black"/>
                </a:solidFill>
              </a:endParaRPr>
            </a:p>
          </p:txBody>
        </p:sp>
      </p:grpSp>
    </p:spTree>
    <p:extLst>
      <p:ext uri="{BB962C8B-B14F-4D97-AF65-F5344CB8AC3E}">
        <p14:creationId xmlns:p14="http://schemas.microsoft.com/office/powerpoint/2010/main" val="183225099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ent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10896" y="1798730"/>
            <a:ext cx="4118542" cy="3873409"/>
          </a:xfrm>
        </p:spPr>
        <p:txBody>
          <a:bodyPr>
            <a:normAutofit/>
          </a:bodyPr>
          <a:lstStyle>
            <a:lvl1pPr>
              <a:defRPr sz="2000"/>
            </a:lvl1pPr>
            <a:lvl2pPr>
              <a:defRPr sz="1800"/>
            </a:lvl2pPr>
            <a:lvl3pPr>
              <a:defRPr sz="16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24404" y="1798730"/>
            <a:ext cx="4118542" cy="3873409"/>
          </a:xfrm>
        </p:spPr>
        <p:txBody>
          <a:bodyPr>
            <a:normAutofit/>
          </a:bodyPr>
          <a:lstStyle>
            <a:lvl1pPr>
              <a:defRPr sz="2000"/>
            </a:lvl1pPr>
            <a:lvl2pPr>
              <a:defRPr sz="1800"/>
            </a:lvl2pPr>
            <a:lvl3pPr>
              <a:defRPr sz="16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24DE2DD-7F9C-4220-9E4D-9F1F6D1EAC3C}" type="datetime1">
              <a:rPr lang="en-US" smtClean="0">
                <a:solidFill>
                  <a:prstClr val="black">
                    <a:tint val="75000"/>
                  </a:prstClr>
                </a:solidFill>
              </a:rPr>
              <a:pPr/>
              <a:t>9/20/2019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Private &amp; Confidential</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246FB18-5DF1-419A-B975-14AFDDD65B9F}" type="slidenum">
              <a:rPr lang="en-US" smtClean="0">
                <a:solidFill>
                  <a:prstClr val="black"/>
                </a:solidFill>
              </a:rPr>
              <a:pPr/>
              <a:t>‹#›</a:t>
            </a:fld>
            <a:endParaRPr lang="en-US">
              <a:solidFill>
                <a:prstClr val="black"/>
              </a:solidFill>
            </a:endParaRPr>
          </a:p>
        </p:txBody>
      </p:sp>
      <p:sp>
        <p:nvSpPr>
          <p:cNvPr id="8" name="Text Placeholder 7"/>
          <p:cNvSpPr>
            <a:spLocks noGrp="1"/>
          </p:cNvSpPr>
          <p:nvPr>
            <p:ph type="body" sz="quarter" idx="13" hasCustomPrompt="1"/>
          </p:nvPr>
        </p:nvSpPr>
        <p:spPr>
          <a:xfrm>
            <a:off x="310896" y="1084263"/>
            <a:ext cx="8534400" cy="706437"/>
          </a:xfrm>
        </p:spPr>
        <p:txBody>
          <a:bodyPr/>
          <a:lstStyle>
            <a:lvl1pPr marL="0" indent="0">
              <a:buNone/>
              <a:defRPr b="0"/>
            </a:lvl1pPr>
            <a:lvl2pPr marL="169863" indent="0">
              <a:buNone/>
              <a:defRPr/>
            </a:lvl2pPr>
          </a:lstStyle>
          <a:p>
            <a:pPr lvl="0"/>
            <a:r>
              <a:rPr lang="en-US" dirty="0"/>
              <a:t>Click to add subtitle</a:t>
            </a:r>
          </a:p>
        </p:txBody>
      </p:sp>
      <p:sp>
        <p:nvSpPr>
          <p:cNvPr id="15" name="Text Placeholder 11"/>
          <p:cNvSpPr>
            <a:spLocks noGrp="1"/>
          </p:cNvSpPr>
          <p:nvPr>
            <p:ph type="body" sz="quarter" idx="15"/>
          </p:nvPr>
        </p:nvSpPr>
        <p:spPr>
          <a:xfrm>
            <a:off x="310897" y="5672139"/>
            <a:ext cx="8519160" cy="418782"/>
          </a:xfrm>
        </p:spPr>
        <p:txBody>
          <a:bodyPr tIns="0" bIns="0" anchor="b"/>
          <a:lstStyle>
            <a:lvl1pPr marL="0" indent="0">
              <a:lnSpc>
                <a:spcPct val="70000"/>
              </a:lnSpc>
              <a:spcBef>
                <a:spcPts val="0"/>
              </a:spcBef>
              <a:spcAft>
                <a:spcPts val="200"/>
              </a:spcAft>
              <a:buSzPct val="25000"/>
              <a:buFont typeface="Arial" panose="020B0604020202020204" pitchFamily="34" charset="0"/>
              <a:buChar char=" "/>
              <a:defRPr sz="900">
                <a:latin typeface="Arial Narrow" panose="020B0606020202030204" pitchFamily="34" charset="0"/>
              </a:defRPr>
            </a:lvl1pPr>
            <a:lvl2pPr marL="169863" indent="-112713">
              <a:lnSpc>
                <a:spcPct val="70000"/>
              </a:lnSpc>
              <a:spcBef>
                <a:spcPts val="0"/>
              </a:spcBef>
              <a:buFont typeface="Arial" panose="020B0604020202020204" pitchFamily="34" charset="0"/>
              <a:buChar char="•"/>
              <a:defRPr sz="900">
                <a:latin typeface="Arial Narrow" panose="020B0606020202030204" pitchFamily="34" charset="0"/>
              </a:defRPr>
            </a:lvl2pPr>
            <a:lvl3pPr marL="341312" indent="0">
              <a:buNone/>
              <a:defRPr/>
            </a:lvl3pPr>
          </a:lstStyle>
          <a:p>
            <a:pPr lvl="0"/>
            <a:r>
              <a:rPr lang="en-US" smtClean="0"/>
              <a:t>Click to edit Master text styles</a:t>
            </a:r>
          </a:p>
          <a:p>
            <a:pPr lvl="1"/>
            <a:r>
              <a:rPr lang="en-US" smtClean="0"/>
              <a:t>Second level</a:t>
            </a:r>
          </a:p>
        </p:txBody>
      </p:sp>
      <p:sp>
        <p:nvSpPr>
          <p:cNvPr id="16" name="Rectangle 15"/>
          <p:cNvSpPr/>
          <p:nvPr userDrawn="1"/>
        </p:nvSpPr>
        <p:spPr>
          <a:xfrm>
            <a:off x="9215268" y="-4042"/>
            <a:ext cx="1039685" cy="31351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eaLnBrk="1" fontAlgn="auto" hangingPunct="1">
              <a:spcBef>
                <a:spcPts val="0"/>
              </a:spcBef>
              <a:spcAft>
                <a:spcPts val="0"/>
              </a:spcAft>
            </a:pPr>
            <a:r>
              <a:rPr lang="en-US" sz="1000" b="1" dirty="0">
                <a:solidFill>
                  <a:prstClr val="black"/>
                </a:solidFill>
              </a:rPr>
              <a:t>Content – 2 columns </a:t>
            </a:r>
          </a:p>
          <a:p>
            <a:pPr eaLnBrk="1" fontAlgn="auto" hangingPunct="1">
              <a:spcBef>
                <a:spcPts val="0"/>
              </a:spcBef>
              <a:spcAft>
                <a:spcPts val="0"/>
              </a:spcAft>
            </a:pPr>
            <a:r>
              <a:rPr lang="en-US" sz="1000" dirty="0">
                <a:solidFill>
                  <a:prstClr val="black"/>
                </a:solidFill>
              </a:rPr>
              <a:t>Level 1 has a bullet turned on – you can turn bullets off by marking the Level 1 text and unclick the bullet icon on the Home Tab. </a:t>
            </a:r>
          </a:p>
          <a:p>
            <a:pPr eaLnBrk="1" fontAlgn="auto" hangingPunct="1">
              <a:spcBef>
                <a:spcPts val="0"/>
              </a:spcBef>
              <a:spcAft>
                <a:spcPts val="0"/>
              </a:spcAft>
            </a:pPr>
            <a:endParaRPr lang="en-US" sz="1000" dirty="0">
              <a:solidFill>
                <a:prstClr val="black"/>
              </a:solidFill>
            </a:endParaRPr>
          </a:p>
          <a:p>
            <a:pPr eaLnBrk="1" fontAlgn="auto" hangingPunct="1">
              <a:spcBef>
                <a:spcPts val="0"/>
              </a:spcBef>
              <a:spcAft>
                <a:spcPts val="0"/>
              </a:spcAft>
            </a:pPr>
            <a:endParaRPr lang="en-US" sz="1000" dirty="0">
              <a:solidFill>
                <a:prstClr val="black"/>
              </a:solidFill>
            </a:endParaRPr>
          </a:p>
          <a:p>
            <a:pPr eaLnBrk="1" fontAlgn="auto" hangingPunct="1">
              <a:spcBef>
                <a:spcPts val="0"/>
              </a:spcBef>
              <a:spcAft>
                <a:spcPts val="0"/>
              </a:spcAft>
            </a:pPr>
            <a:r>
              <a:rPr lang="en-US" sz="1000" dirty="0">
                <a:solidFill>
                  <a:prstClr val="black"/>
                </a:solidFill>
              </a:rPr>
              <a:t>To get to the next bullet level, use “Increase List level” on the Home Tab. </a:t>
            </a:r>
          </a:p>
        </p:txBody>
      </p:sp>
      <p:pic>
        <p:nvPicPr>
          <p:cNvPr id="17" name="bullets"/>
          <p:cNvPicPr>
            <a:picLocks noChangeAspect="1"/>
          </p:cNvPicPr>
          <p:nvPr userDrawn="1"/>
        </p:nvPicPr>
        <p:blipFill rotWithShape="1">
          <a:blip r:embed="rId2"/>
          <a:srcRect l="3717" t="5566" r="8072" b="8645"/>
          <a:stretch/>
        </p:blipFill>
        <p:spPr>
          <a:xfrm>
            <a:off x="9277715" y="1750216"/>
            <a:ext cx="295776" cy="241890"/>
          </a:xfrm>
          <a:prstGeom prst="rect">
            <a:avLst/>
          </a:prstGeom>
          <a:ln>
            <a:noFill/>
          </a:ln>
        </p:spPr>
      </p:pic>
      <p:pic>
        <p:nvPicPr>
          <p:cNvPr id="18" name="increase list level"/>
          <p:cNvPicPr>
            <a:picLocks noChangeAspect="1"/>
          </p:cNvPicPr>
          <p:nvPr userDrawn="1"/>
        </p:nvPicPr>
        <p:blipFill rotWithShape="1">
          <a:blip r:embed="rId3"/>
          <a:srcRect l="3946" t="825" r="7728" b="5818"/>
          <a:stretch/>
        </p:blipFill>
        <p:spPr>
          <a:xfrm>
            <a:off x="9276091" y="2834949"/>
            <a:ext cx="417328" cy="241890"/>
          </a:xfrm>
          <a:prstGeom prst="rect">
            <a:avLst/>
          </a:prstGeom>
        </p:spPr>
      </p:pic>
      <p:grpSp>
        <p:nvGrpSpPr>
          <p:cNvPr id="14" name="Group 13"/>
          <p:cNvGrpSpPr/>
          <p:nvPr userDrawn="1"/>
        </p:nvGrpSpPr>
        <p:grpSpPr>
          <a:xfrm>
            <a:off x="9215268" y="3230090"/>
            <a:ext cx="1039685" cy="1481802"/>
            <a:chOff x="9215268" y="3023356"/>
            <a:chExt cx="1039685" cy="1481802"/>
          </a:xfrm>
        </p:grpSpPr>
        <p:sp>
          <p:nvSpPr>
            <p:cNvPr id="20" name="Rectangle 19"/>
            <p:cNvSpPr/>
            <p:nvPr userDrawn="1"/>
          </p:nvSpPr>
          <p:spPr>
            <a:xfrm>
              <a:off x="9215268" y="3023356"/>
              <a:ext cx="1039685" cy="14818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eaLnBrk="1" fontAlgn="auto" hangingPunct="1">
                <a:spcBef>
                  <a:spcPts val="0"/>
                </a:spcBef>
                <a:spcAft>
                  <a:spcPts val="0"/>
                </a:spcAft>
              </a:pPr>
              <a:r>
                <a:rPr lang="en-US" sz="1000" dirty="0">
                  <a:solidFill>
                    <a:prstClr val="black"/>
                  </a:solidFill>
                </a:rPr>
                <a:t>Only use </a:t>
              </a:r>
              <a:r>
                <a:rPr lang="en-US" sz="1000" dirty="0">
                  <a:solidFill>
                    <a:srgbClr val="D6002A"/>
                  </a:solidFill>
                </a:rPr>
                <a:t>S&amp;P Global Red </a:t>
              </a:r>
              <a:r>
                <a:rPr lang="en-US" sz="1000" dirty="0">
                  <a:solidFill>
                    <a:prstClr val="black"/>
                  </a:solidFill>
                </a:rPr>
                <a:t>for key text high-lights, not shapes or charts. </a:t>
              </a:r>
              <a:br>
                <a:rPr lang="en-US" sz="1000" dirty="0">
                  <a:solidFill>
                    <a:prstClr val="black"/>
                  </a:solidFill>
                </a:rPr>
              </a:br>
              <a:r>
                <a:rPr lang="en-US" sz="1000" dirty="0">
                  <a:solidFill>
                    <a:prstClr val="black"/>
                  </a:solidFill>
                </a:rPr>
                <a:t>It’s available in the custom color palette. </a:t>
              </a:r>
            </a:p>
          </p:txBody>
        </p:sp>
        <p:sp>
          <p:nvSpPr>
            <p:cNvPr id="21" name="Rectangle 20"/>
            <p:cNvSpPr/>
            <p:nvPr userDrawn="1"/>
          </p:nvSpPr>
          <p:spPr>
            <a:xfrm>
              <a:off x="9264542" y="4329961"/>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err="1">
                <a:solidFill>
                  <a:prstClr val="black"/>
                </a:solidFill>
              </a:endParaRPr>
            </a:p>
          </p:txBody>
        </p:sp>
      </p:grpSp>
    </p:spTree>
    <p:extLst>
      <p:ext uri="{BB962C8B-B14F-4D97-AF65-F5344CB8AC3E}">
        <p14:creationId xmlns:p14="http://schemas.microsoft.com/office/powerpoint/2010/main" val="17734729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D874486-AF81-4858-A378-A9B7AE81DCA6}" type="datetime1">
              <a:rPr lang="en-US" smtClean="0">
                <a:solidFill>
                  <a:prstClr val="black">
                    <a:tint val="75000"/>
                  </a:prstClr>
                </a:solidFill>
              </a:rPr>
              <a:pPr/>
              <a:t>9/20/2019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Private &amp; Confidential</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246FB18-5DF1-419A-B975-14AFDDD65B9F}" type="slidenum">
              <a:rPr lang="en-US" smtClean="0">
                <a:solidFill>
                  <a:prstClr val="black"/>
                </a:solidFill>
              </a:rPr>
              <a:pPr/>
              <a:t>‹#›</a:t>
            </a:fld>
            <a:endParaRPr lang="en-US">
              <a:solidFill>
                <a:prstClr val="black"/>
              </a:solidFill>
            </a:endParaRPr>
          </a:p>
        </p:txBody>
      </p:sp>
      <p:sp>
        <p:nvSpPr>
          <p:cNvPr id="6" name="Text Placeholder 7"/>
          <p:cNvSpPr>
            <a:spLocks noGrp="1"/>
          </p:cNvSpPr>
          <p:nvPr>
            <p:ph type="body" sz="quarter" idx="13" hasCustomPrompt="1"/>
          </p:nvPr>
        </p:nvSpPr>
        <p:spPr>
          <a:xfrm>
            <a:off x="310896" y="1084263"/>
            <a:ext cx="8534400" cy="706437"/>
          </a:xfrm>
        </p:spPr>
        <p:txBody>
          <a:bodyPr/>
          <a:lstStyle>
            <a:lvl1pPr marL="0" indent="0">
              <a:buNone/>
              <a:defRPr b="0"/>
            </a:lvl1pPr>
            <a:lvl2pPr marL="169863" indent="0">
              <a:buNone/>
              <a:defRPr/>
            </a:lvl2pPr>
          </a:lstStyle>
          <a:p>
            <a:pPr lvl="0"/>
            <a:r>
              <a:rPr lang="en-US" dirty="0"/>
              <a:t>Click to add subtitle</a:t>
            </a:r>
          </a:p>
        </p:txBody>
      </p:sp>
      <p:sp>
        <p:nvSpPr>
          <p:cNvPr id="11" name="Text Placeholder 11"/>
          <p:cNvSpPr>
            <a:spLocks noGrp="1"/>
          </p:cNvSpPr>
          <p:nvPr>
            <p:ph type="body" sz="quarter" idx="15"/>
          </p:nvPr>
        </p:nvSpPr>
        <p:spPr>
          <a:xfrm>
            <a:off x="310897" y="5672139"/>
            <a:ext cx="8519160" cy="418782"/>
          </a:xfrm>
        </p:spPr>
        <p:txBody>
          <a:bodyPr tIns="0" bIns="0" anchor="b"/>
          <a:lstStyle>
            <a:lvl1pPr marL="0" indent="0">
              <a:lnSpc>
                <a:spcPct val="70000"/>
              </a:lnSpc>
              <a:spcBef>
                <a:spcPts val="0"/>
              </a:spcBef>
              <a:spcAft>
                <a:spcPts val="200"/>
              </a:spcAft>
              <a:buSzPct val="25000"/>
              <a:buFont typeface="Arial" panose="020B0604020202020204" pitchFamily="34" charset="0"/>
              <a:buChar char=" "/>
              <a:defRPr sz="900">
                <a:latin typeface="Arial Narrow" panose="020B0606020202030204" pitchFamily="34" charset="0"/>
              </a:defRPr>
            </a:lvl1pPr>
            <a:lvl2pPr marL="169863" indent="-112713">
              <a:lnSpc>
                <a:spcPct val="70000"/>
              </a:lnSpc>
              <a:spcBef>
                <a:spcPts val="0"/>
              </a:spcBef>
              <a:buFont typeface="Arial" panose="020B0604020202020204" pitchFamily="34" charset="0"/>
              <a:buChar char="•"/>
              <a:defRPr sz="900">
                <a:latin typeface="Arial Narrow" panose="020B0606020202030204" pitchFamily="34" charset="0"/>
              </a:defRPr>
            </a:lvl2pPr>
            <a:lvl3pPr marL="341312" indent="0">
              <a:buNone/>
              <a:defRPr/>
            </a:lvl3pPr>
          </a:lstStyle>
          <a:p>
            <a:pPr lvl="0"/>
            <a:r>
              <a:rPr lang="en-US" smtClean="0"/>
              <a:t>Click to edit Master text styles</a:t>
            </a:r>
          </a:p>
          <a:p>
            <a:pPr lvl="1"/>
            <a:r>
              <a:rPr lang="en-US" smtClean="0"/>
              <a:t>Second level</a:t>
            </a:r>
          </a:p>
        </p:txBody>
      </p:sp>
      <p:sp>
        <p:nvSpPr>
          <p:cNvPr id="14" name="Rectangle 13"/>
          <p:cNvSpPr/>
          <p:nvPr userDrawn="1"/>
        </p:nvSpPr>
        <p:spPr>
          <a:xfrm>
            <a:off x="9215268" y="-4043"/>
            <a:ext cx="1039685" cy="211396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eaLnBrk="1" fontAlgn="auto" hangingPunct="1">
              <a:spcBef>
                <a:spcPts val="0"/>
              </a:spcBef>
              <a:spcAft>
                <a:spcPts val="0"/>
              </a:spcAft>
            </a:pPr>
            <a:r>
              <a:rPr lang="en-US" sz="1000" b="1" dirty="0">
                <a:solidFill>
                  <a:prstClr val="black"/>
                </a:solidFill>
              </a:rPr>
              <a:t>Title Only</a:t>
            </a:r>
          </a:p>
          <a:p>
            <a:pPr eaLnBrk="1" fontAlgn="auto" hangingPunct="1">
              <a:spcBef>
                <a:spcPts val="0"/>
              </a:spcBef>
              <a:spcAft>
                <a:spcPts val="0"/>
              </a:spcAft>
            </a:pPr>
            <a:r>
              <a:rPr lang="en-US" sz="1000" dirty="0">
                <a:solidFill>
                  <a:prstClr val="black"/>
                </a:solidFill>
              </a:rPr>
              <a:t>Use to create freehand content within the grid. </a:t>
            </a:r>
          </a:p>
        </p:txBody>
      </p:sp>
      <p:grpSp>
        <p:nvGrpSpPr>
          <p:cNvPr id="10" name="Group 9"/>
          <p:cNvGrpSpPr/>
          <p:nvPr userDrawn="1"/>
        </p:nvGrpSpPr>
        <p:grpSpPr>
          <a:xfrm>
            <a:off x="9215268" y="2212324"/>
            <a:ext cx="1039685" cy="1481802"/>
            <a:chOff x="9215268" y="3023356"/>
            <a:chExt cx="1039685" cy="1481802"/>
          </a:xfrm>
        </p:grpSpPr>
        <p:sp>
          <p:nvSpPr>
            <p:cNvPr id="12" name="Rectangle 11"/>
            <p:cNvSpPr/>
            <p:nvPr userDrawn="1"/>
          </p:nvSpPr>
          <p:spPr>
            <a:xfrm>
              <a:off x="9215268" y="3023356"/>
              <a:ext cx="1039685" cy="14818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eaLnBrk="1" fontAlgn="auto" hangingPunct="1">
                <a:spcBef>
                  <a:spcPts val="0"/>
                </a:spcBef>
                <a:spcAft>
                  <a:spcPts val="0"/>
                </a:spcAft>
              </a:pPr>
              <a:r>
                <a:rPr lang="en-US" sz="1000" dirty="0">
                  <a:solidFill>
                    <a:prstClr val="black"/>
                  </a:solidFill>
                </a:rPr>
                <a:t>Only use </a:t>
              </a:r>
              <a:r>
                <a:rPr lang="en-US" sz="1000" dirty="0">
                  <a:solidFill>
                    <a:srgbClr val="D6002A"/>
                  </a:solidFill>
                </a:rPr>
                <a:t>S&amp;P Global Red </a:t>
              </a:r>
              <a:r>
                <a:rPr lang="en-US" sz="1000" dirty="0">
                  <a:solidFill>
                    <a:prstClr val="black"/>
                  </a:solidFill>
                </a:rPr>
                <a:t>for key text high-lights, not shapes or charts. </a:t>
              </a:r>
              <a:br>
                <a:rPr lang="en-US" sz="1000" dirty="0">
                  <a:solidFill>
                    <a:prstClr val="black"/>
                  </a:solidFill>
                </a:rPr>
              </a:br>
              <a:r>
                <a:rPr lang="en-US" sz="1000" dirty="0">
                  <a:solidFill>
                    <a:prstClr val="black"/>
                  </a:solidFill>
                </a:rPr>
                <a:t>It’s available in the custom color palette. </a:t>
              </a:r>
            </a:p>
          </p:txBody>
        </p:sp>
        <p:sp>
          <p:nvSpPr>
            <p:cNvPr id="13" name="Rectangle 12"/>
            <p:cNvSpPr/>
            <p:nvPr userDrawn="1"/>
          </p:nvSpPr>
          <p:spPr>
            <a:xfrm>
              <a:off x="9264542" y="4329961"/>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err="1">
                <a:solidFill>
                  <a:prstClr val="black"/>
                </a:solidFill>
              </a:endParaRPr>
            </a:p>
          </p:txBody>
        </p:sp>
      </p:grpSp>
    </p:spTree>
    <p:extLst>
      <p:ext uri="{BB962C8B-B14F-4D97-AF65-F5344CB8AC3E}">
        <p14:creationId xmlns:p14="http://schemas.microsoft.com/office/powerpoint/2010/main" val="2309684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white Slim image">
    <p:bg>
      <p:bgRef idx="1001">
        <a:schemeClr val="bg1"/>
      </p:bgRef>
    </p:bg>
    <p:spTree>
      <p:nvGrpSpPr>
        <p:cNvPr id="1" name=""/>
        <p:cNvGrpSpPr/>
        <p:nvPr/>
      </p:nvGrpSpPr>
      <p:grpSpPr>
        <a:xfrm>
          <a:off x="0" y="0"/>
          <a:ext cx="0" cy="0"/>
          <a:chOff x="0" y="0"/>
          <a:chExt cx="0" cy="0"/>
        </a:xfrm>
      </p:grpSpPr>
      <p:sp>
        <p:nvSpPr>
          <p:cNvPr id="4" name="Picture Placeholder 3"/>
          <p:cNvSpPr>
            <a:spLocks noGrp="1"/>
          </p:cNvSpPr>
          <p:nvPr>
            <p:ph type="pic" sz="quarter" idx="16" hasCustomPrompt="1"/>
          </p:nvPr>
        </p:nvSpPr>
        <p:spPr>
          <a:xfrm>
            <a:off x="320675" y="2419839"/>
            <a:ext cx="8486775" cy="2537621"/>
          </a:xfrm>
          <a:ln>
            <a:noFill/>
          </a:ln>
        </p:spPr>
        <p:txBody>
          <a:bodyPr anchor="ctr"/>
          <a:lstStyle>
            <a:lvl1pPr algn="ctr">
              <a:defRPr>
                <a:solidFill>
                  <a:schemeClr val="tx1"/>
                </a:solidFill>
              </a:defRPr>
            </a:lvl1pPr>
          </a:lstStyle>
          <a:p>
            <a:r>
              <a:rPr lang="en-US" dirty="0" smtClean="0"/>
              <a:t>Cover image</a:t>
            </a:r>
            <a:endParaRPr lang="en-US" dirty="0"/>
          </a:p>
        </p:txBody>
      </p:sp>
      <p:sp>
        <p:nvSpPr>
          <p:cNvPr id="8" name="Title 7"/>
          <p:cNvSpPr>
            <a:spLocks noGrp="1"/>
          </p:cNvSpPr>
          <p:nvPr>
            <p:ph type="title" hasCustomPrompt="1"/>
          </p:nvPr>
        </p:nvSpPr>
        <p:spPr>
          <a:xfrm>
            <a:off x="320676" y="241240"/>
            <a:ext cx="4257351" cy="1072240"/>
          </a:xfrm>
        </p:spPr>
        <p:txBody>
          <a:bodyPr lIns="0" tIns="0" rIns="0" bIns="0">
            <a:normAutofit/>
          </a:bodyPr>
          <a:lstStyle>
            <a:lvl1pPr>
              <a:lnSpc>
                <a:spcPct val="90000"/>
              </a:lnSpc>
              <a:defRPr sz="3750" b="0" i="0">
                <a:solidFill>
                  <a:schemeClr val="tx1"/>
                </a:solidFill>
                <a:latin typeface="Arial Regular" charset="0"/>
                <a:cs typeface="Arial Regular" charset="0"/>
              </a:defRPr>
            </a:lvl1pPr>
          </a:lstStyle>
          <a:p>
            <a:r>
              <a:rPr lang="en-US" dirty="0" smtClean="0"/>
              <a:t>Presentation</a:t>
            </a:r>
            <a:br>
              <a:rPr lang="en-US" dirty="0" smtClean="0"/>
            </a:br>
            <a:r>
              <a:rPr lang="en-US" dirty="0" smtClean="0"/>
              <a:t>Title</a:t>
            </a:r>
            <a:endParaRPr lang="en-US" dirty="0"/>
          </a:p>
        </p:txBody>
      </p:sp>
      <p:sp>
        <p:nvSpPr>
          <p:cNvPr id="10" name="Text Placeholder 9"/>
          <p:cNvSpPr>
            <a:spLocks noGrp="1"/>
          </p:cNvSpPr>
          <p:nvPr>
            <p:ph type="body" sz="quarter" idx="12" hasCustomPrompt="1"/>
          </p:nvPr>
        </p:nvSpPr>
        <p:spPr>
          <a:xfrm>
            <a:off x="320675" y="1291179"/>
            <a:ext cx="4257351" cy="440834"/>
          </a:xfrm>
        </p:spPr>
        <p:txBody>
          <a:bodyPr lIns="0" tIns="0" rIns="0" bIns="0"/>
          <a:lstStyle>
            <a:lvl1pPr>
              <a:defRPr sz="1000">
                <a:solidFill>
                  <a:schemeClr val="tx1"/>
                </a:solidFill>
              </a:defRPr>
            </a:lvl1pPr>
          </a:lstStyle>
          <a:p>
            <a:pPr lvl="0"/>
            <a:r>
              <a:rPr lang="en-US" dirty="0" smtClean="0"/>
              <a:t>Subtitle</a:t>
            </a:r>
            <a:endParaRPr lang="en-US" dirty="0"/>
          </a:p>
        </p:txBody>
      </p:sp>
      <p:sp>
        <p:nvSpPr>
          <p:cNvPr id="11" name="Text Placeholder 9"/>
          <p:cNvSpPr>
            <a:spLocks noGrp="1"/>
          </p:cNvSpPr>
          <p:nvPr>
            <p:ph type="body" sz="quarter" idx="13" hasCustomPrompt="1"/>
          </p:nvPr>
        </p:nvSpPr>
        <p:spPr>
          <a:xfrm>
            <a:off x="6422098" y="298846"/>
            <a:ext cx="2377514" cy="440834"/>
          </a:xfrm>
        </p:spPr>
        <p:txBody>
          <a:bodyPr lIns="0" tIns="0" rIns="0" bIns="0"/>
          <a:lstStyle>
            <a:lvl1pPr>
              <a:spcBef>
                <a:spcPts val="0"/>
              </a:spcBef>
              <a:defRPr sz="950">
                <a:solidFill>
                  <a:schemeClr val="tx1"/>
                </a:solidFill>
              </a:defRPr>
            </a:lvl1pPr>
          </a:lstStyle>
          <a:p>
            <a:pPr lvl="0"/>
            <a:r>
              <a:rPr lang="en-US" dirty="0" smtClean="0"/>
              <a:t>Presenter Name</a:t>
            </a:r>
            <a:endParaRPr lang="en-US" dirty="0"/>
          </a:p>
        </p:txBody>
      </p:sp>
      <p:sp>
        <p:nvSpPr>
          <p:cNvPr id="13" name="Text Placeholder 9"/>
          <p:cNvSpPr>
            <a:spLocks noGrp="1"/>
          </p:cNvSpPr>
          <p:nvPr>
            <p:ph type="body" sz="quarter" idx="15" hasCustomPrompt="1"/>
          </p:nvPr>
        </p:nvSpPr>
        <p:spPr>
          <a:xfrm>
            <a:off x="6422098" y="1601707"/>
            <a:ext cx="2377514" cy="828861"/>
          </a:xfrm>
        </p:spPr>
        <p:txBody>
          <a:bodyPr lIns="0" tIns="0" rIns="0" bIns="0"/>
          <a:lstStyle>
            <a:lvl1pPr>
              <a:defRPr sz="950" baseline="0">
                <a:solidFill>
                  <a:schemeClr val="bg1">
                    <a:lumMod val="50000"/>
                  </a:schemeClr>
                </a:solidFill>
                <a:latin typeface="Arial Narrow" charset="0"/>
                <a:ea typeface="Arial Narrow" charset="0"/>
                <a:cs typeface="Arial Narrow" charset="0"/>
              </a:defRPr>
            </a:lvl1pPr>
          </a:lstStyle>
          <a:p>
            <a:pPr lvl="0"/>
            <a:r>
              <a:rPr lang="en-US" dirty="0" smtClean="0"/>
              <a:t>Disclaimer paragraph</a:t>
            </a:r>
            <a:endParaRPr lang="en-US" dirty="0"/>
          </a:p>
        </p:txBody>
      </p:sp>
      <p:sp>
        <p:nvSpPr>
          <p:cNvPr id="2" name="Date Placeholder 1"/>
          <p:cNvSpPr>
            <a:spLocks noGrp="1"/>
          </p:cNvSpPr>
          <p:nvPr>
            <p:ph type="dt" sz="half" idx="17"/>
          </p:nvPr>
        </p:nvSpPr>
        <p:spPr>
          <a:xfrm>
            <a:off x="6421438" y="1100212"/>
            <a:ext cx="2386012" cy="223277"/>
          </a:xfrm>
        </p:spPr>
        <p:txBody>
          <a:bodyPr/>
          <a:lstStyle/>
          <a:p>
            <a:endParaRPr dirty="0"/>
          </a:p>
        </p:txBody>
      </p:sp>
    </p:spTree>
    <p:extLst>
      <p:ext uri="{BB962C8B-B14F-4D97-AF65-F5344CB8AC3E}">
        <p14:creationId xmlns:p14="http://schemas.microsoft.com/office/powerpoint/2010/main" val="238721525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EF0352-4A6D-4AB2-A044-75781DBC56E5}" type="datetime1">
              <a:rPr lang="en-US" smtClean="0">
                <a:solidFill>
                  <a:prstClr val="black">
                    <a:tint val="75000"/>
                  </a:prstClr>
                </a:solidFill>
              </a:rPr>
              <a:pPr/>
              <a:t>9/20/2019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Private &amp; Confidential</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246FB18-5DF1-419A-B975-14AFDDD65B9F}" type="slidenum">
              <a:rPr lang="en-US" smtClean="0">
                <a:solidFill>
                  <a:prstClr val="black"/>
                </a:solidFill>
              </a:rPr>
              <a:pPr/>
              <a:t>‹#›</a:t>
            </a:fld>
            <a:endParaRPr lang="en-US">
              <a:solidFill>
                <a:prstClr val="black"/>
              </a:solidFill>
            </a:endParaRPr>
          </a:p>
        </p:txBody>
      </p:sp>
      <p:sp>
        <p:nvSpPr>
          <p:cNvPr id="9" name="Text Placeholder 11"/>
          <p:cNvSpPr>
            <a:spLocks noGrp="1"/>
          </p:cNvSpPr>
          <p:nvPr>
            <p:ph type="body" sz="quarter" idx="15"/>
          </p:nvPr>
        </p:nvSpPr>
        <p:spPr>
          <a:xfrm>
            <a:off x="310897" y="5672139"/>
            <a:ext cx="8519160" cy="418782"/>
          </a:xfrm>
        </p:spPr>
        <p:txBody>
          <a:bodyPr tIns="0" bIns="0" anchor="b"/>
          <a:lstStyle>
            <a:lvl1pPr marL="0" indent="0">
              <a:lnSpc>
                <a:spcPct val="70000"/>
              </a:lnSpc>
              <a:spcBef>
                <a:spcPts val="0"/>
              </a:spcBef>
              <a:spcAft>
                <a:spcPts val="200"/>
              </a:spcAft>
              <a:buSzPct val="25000"/>
              <a:buFont typeface="Arial" panose="020B0604020202020204" pitchFamily="34" charset="0"/>
              <a:buChar char=" "/>
              <a:defRPr sz="900">
                <a:latin typeface="Arial Narrow" panose="020B0606020202030204" pitchFamily="34" charset="0"/>
              </a:defRPr>
            </a:lvl1pPr>
            <a:lvl2pPr marL="169863" indent="-112713">
              <a:lnSpc>
                <a:spcPct val="70000"/>
              </a:lnSpc>
              <a:spcBef>
                <a:spcPts val="0"/>
              </a:spcBef>
              <a:buFont typeface="Arial" panose="020B0604020202020204" pitchFamily="34" charset="0"/>
              <a:buChar char="•"/>
              <a:defRPr sz="900">
                <a:latin typeface="Arial Narrow" panose="020B0606020202030204" pitchFamily="34" charset="0"/>
              </a:defRPr>
            </a:lvl2pPr>
            <a:lvl3pPr marL="341312" indent="0">
              <a:buNone/>
              <a:defRPr/>
            </a:lvl3pPr>
          </a:lstStyle>
          <a:p>
            <a:pPr lvl="0"/>
            <a:r>
              <a:rPr lang="en-US" smtClean="0"/>
              <a:t>Click to edit Master text styles</a:t>
            </a:r>
          </a:p>
          <a:p>
            <a:pPr lvl="1"/>
            <a:r>
              <a:rPr lang="en-US" smtClean="0"/>
              <a:t>Second level</a:t>
            </a:r>
          </a:p>
        </p:txBody>
      </p:sp>
      <p:sp>
        <p:nvSpPr>
          <p:cNvPr id="12" name="Rectangle 11"/>
          <p:cNvSpPr/>
          <p:nvPr userDrawn="1"/>
        </p:nvSpPr>
        <p:spPr>
          <a:xfrm>
            <a:off x="9215268" y="-4043"/>
            <a:ext cx="1039685" cy="211396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eaLnBrk="1" fontAlgn="auto" hangingPunct="1">
              <a:spcBef>
                <a:spcPts val="0"/>
              </a:spcBef>
              <a:spcAft>
                <a:spcPts val="0"/>
              </a:spcAft>
            </a:pPr>
            <a:r>
              <a:rPr lang="en-US" sz="1000" b="1" dirty="0">
                <a:solidFill>
                  <a:prstClr val="black"/>
                </a:solidFill>
              </a:rPr>
              <a:t>Blank</a:t>
            </a:r>
          </a:p>
          <a:p>
            <a:pPr eaLnBrk="1" fontAlgn="auto" hangingPunct="1">
              <a:spcBef>
                <a:spcPts val="0"/>
              </a:spcBef>
              <a:spcAft>
                <a:spcPts val="0"/>
              </a:spcAft>
            </a:pPr>
            <a:r>
              <a:rPr lang="en-US" sz="1000" dirty="0">
                <a:solidFill>
                  <a:prstClr val="black"/>
                </a:solidFill>
              </a:rPr>
              <a:t>A blank slide layout with no headline, subtitle or content placeholders. </a:t>
            </a:r>
          </a:p>
        </p:txBody>
      </p:sp>
      <p:sp>
        <p:nvSpPr>
          <p:cNvPr id="13" name="Rectangle 12"/>
          <p:cNvSpPr/>
          <p:nvPr userDrawn="1"/>
        </p:nvSpPr>
        <p:spPr>
          <a:xfrm>
            <a:off x="9215268" y="2207645"/>
            <a:ext cx="1039685" cy="8751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eaLnBrk="1" fontAlgn="auto" hangingPunct="1">
              <a:spcBef>
                <a:spcPts val="0"/>
              </a:spcBef>
              <a:spcAft>
                <a:spcPts val="0"/>
              </a:spcAft>
            </a:pPr>
            <a:r>
              <a:rPr lang="en-US" sz="1000" dirty="0">
                <a:solidFill>
                  <a:prstClr val="black"/>
                </a:solidFill>
              </a:rPr>
              <a:t>Only use </a:t>
            </a:r>
            <a:r>
              <a:rPr lang="en-US" sz="1000" dirty="0">
                <a:solidFill>
                  <a:srgbClr val="D6002A"/>
                </a:solidFill>
              </a:rPr>
              <a:t>S&amp;P Global Red </a:t>
            </a:r>
            <a:r>
              <a:rPr lang="en-US" sz="1000" dirty="0">
                <a:solidFill>
                  <a:prstClr val="black"/>
                </a:solidFill>
              </a:rPr>
              <a:t>for key text high-lights, not for shapes or charts.</a:t>
            </a:r>
          </a:p>
        </p:txBody>
      </p:sp>
    </p:spTree>
    <p:extLst>
      <p:ext uri="{BB962C8B-B14F-4D97-AF65-F5344CB8AC3E}">
        <p14:creationId xmlns:p14="http://schemas.microsoft.com/office/powerpoint/2010/main" val="194645984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10896" y="1371600"/>
            <a:ext cx="8534404" cy="4300539"/>
          </a:xfrm>
          <a:ln cap="flat">
            <a:miter lim="800000"/>
          </a:ln>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4"/>
          </p:nvPr>
        </p:nvSpPr>
        <p:spPr/>
        <p:txBody>
          <a:bodyPr/>
          <a:lstStyle/>
          <a:p>
            <a:fld id="{36BD46D7-740B-4565-BEB4-645CBCA11BE7}" type="datetime1">
              <a:rPr lang="en-US" smtClean="0">
                <a:solidFill>
                  <a:prstClr val="black">
                    <a:tint val="75000"/>
                  </a:prstClr>
                </a:solidFill>
              </a:rPr>
              <a:pPr/>
              <a:t>9/20/2019</a:t>
            </a:fld>
            <a:endParaRPr lang="en-US">
              <a:solidFill>
                <a:prstClr val="black">
                  <a:tint val="75000"/>
                </a:prstClr>
              </a:solidFill>
            </a:endParaRPr>
          </a:p>
        </p:txBody>
      </p:sp>
      <p:sp>
        <p:nvSpPr>
          <p:cNvPr id="7" name="Footer Placeholder 6"/>
          <p:cNvSpPr>
            <a:spLocks noGrp="1"/>
          </p:cNvSpPr>
          <p:nvPr>
            <p:ph type="ftr" sz="quarter" idx="15"/>
          </p:nvPr>
        </p:nvSpPr>
        <p:spPr/>
        <p:txBody>
          <a:bodyPr/>
          <a:lstStyle/>
          <a:p>
            <a:r>
              <a:rPr lang="en-US" smtClean="0">
                <a:solidFill>
                  <a:prstClr val="black">
                    <a:tint val="75000"/>
                  </a:prstClr>
                </a:solidFill>
              </a:rPr>
              <a:t>Private &amp; Confidential</a:t>
            </a:r>
            <a:endParaRPr lang="en-US">
              <a:solidFill>
                <a:prstClr val="black">
                  <a:tint val="75000"/>
                </a:prstClr>
              </a:solidFill>
            </a:endParaRPr>
          </a:p>
        </p:txBody>
      </p:sp>
      <p:sp>
        <p:nvSpPr>
          <p:cNvPr id="8" name="Slide Number Placeholder 7"/>
          <p:cNvSpPr>
            <a:spLocks noGrp="1"/>
          </p:cNvSpPr>
          <p:nvPr>
            <p:ph type="sldNum" sz="quarter" idx="16"/>
          </p:nvPr>
        </p:nvSpPr>
        <p:spPr/>
        <p:txBody>
          <a:bodyPr/>
          <a:lstStyle/>
          <a:p>
            <a:fld id="{146682E1-A610-4FB0-BCC6-241ABE41C99B}" type="slidenum">
              <a:rPr lang="en-US" smtClean="0">
                <a:solidFill>
                  <a:prstClr val="black"/>
                </a:solidFill>
              </a:rPr>
              <a:pPr/>
              <a:t>‹#›</a:t>
            </a:fld>
            <a:endParaRPr lang="en-US">
              <a:solidFill>
                <a:prstClr val="black"/>
              </a:solidFill>
            </a:endParaRPr>
          </a:p>
        </p:txBody>
      </p:sp>
      <p:sp>
        <p:nvSpPr>
          <p:cNvPr id="10" name="Title 9"/>
          <p:cNvSpPr>
            <a:spLocks noGrp="1"/>
          </p:cNvSpPr>
          <p:nvPr>
            <p:ph type="title"/>
          </p:nvPr>
        </p:nvSpPr>
        <p:spPr/>
        <p:txBody>
          <a:bodyPr/>
          <a:lstStyle>
            <a:lvl1pPr>
              <a:defRPr>
                <a:latin typeface="+mj-lt"/>
              </a:defRPr>
            </a:lvl1pPr>
          </a:lstStyle>
          <a:p>
            <a:r>
              <a:rPr lang="en-US" smtClean="0"/>
              <a:t>Click to edit Master title style</a:t>
            </a:r>
            <a:endParaRPr lang="en-US" dirty="0"/>
          </a:p>
        </p:txBody>
      </p:sp>
      <p:sp>
        <p:nvSpPr>
          <p:cNvPr id="14" name="Text Placeholder 11"/>
          <p:cNvSpPr>
            <a:spLocks noGrp="1"/>
          </p:cNvSpPr>
          <p:nvPr>
            <p:ph type="body" sz="quarter" idx="17"/>
          </p:nvPr>
        </p:nvSpPr>
        <p:spPr>
          <a:xfrm>
            <a:off x="310897" y="5672139"/>
            <a:ext cx="8519160" cy="418782"/>
          </a:xfrm>
        </p:spPr>
        <p:txBody>
          <a:bodyPr tIns="0" bIns="0" anchor="b"/>
          <a:lstStyle>
            <a:lvl1pPr marL="0" indent="0">
              <a:lnSpc>
                <a:spcPct val="70000"/>
              </a:lnSpc>
              <a:spcBef>
                <a:spcPts val="0"/>
              </a:spcBef>
              <a:spcAft>
                <a:spcPts val="200"/>
              </a:spcAft>
              <a:buSzPct val="25000"/>
              <a:buFont typeface="Arial" panose="020B0604020202020204" pitchFamily="34" charset="0"/>
              <a:buChar char=" "/>
              <a:defRPr sz="900">
                <a:latin typeface="Arial Narrow" panose="020B0606020202030204" pitchFamily="34" charset="0"/>
              </a:defRPr>
            </a:lvl1pPr>
            <a:lvl2pPr marL="169863" indent="-112713">
              <a:lnSpc>
                <a:spcPct val="70000"/>
              </a:lnSpc>
              <a:spcBef>
                <a:spcPts val="0"/>
              </a:spcBef>
              <a:buFont typeface="Arial" panose="020B0604020202020204" pitchFamily="34" charset="0"/>
              <a:buChar char="•"/>
              <a:defRPr sz="900">
                <a:latin typeface="Arial Narrow" panose="020B0606020202030204" pitchFamily="34" charset="0"/>
              </a:defRPr>
            </a:lvl2pPr>
            <a:lvl3pPr marL="341312" indent="0">
              <a:buNone/>
              <a:defRPr/>
            </a:lvl3pPr>
          </a:lstStyle>
          <a:p>
            <a:pPr lvl="0"/>
            <a:r>
              <a:rPr lang="en-US" smtClean="0"/>
              <a:t>Click to edit Master text styles</a:t>
            </a:r>
          </a:p>
          <a:p>
            <a:pPr lvl="1"/>
            <a:r>
              <a:rPr lang="en-US" smtClean="0"/>
              <a:t>Second level</a:t>
            </a:r>
          </a:p>
        </p:txBody>
      </p:sp>
      <p:sp>
        <p:nvSpPr>
          <p:cNvPr id="12" name="Rectangle 11"/>
          <p:cNvSpPr/>
          <p:nvPr userDrawn="1"/>
        </p:nvSpPr>
        <p:spPr>
          <a:xfrm>
            <a:off x="9215268" y="-4043"/>
            <a:ext cx="1039685" cy="211396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eaLnBrk="1" fontAlgn="auto" hangingPunct="1">
              <a:spcBef>
                <a:spcPts val="0"/>
              </a:spcBef>
              <a:spcAft>
                <a:spcPts val="0"/>
              </a:spcAft>
            </a:pPr>
            <a:r>
              <a:rPr lang="en-US" sz="1000" b="1" dirty="0">
                <a:solidFill>
                  <a:prstClr val="black"/>
                </a:solidFill>
              </a:rPr>
              <a:t>Title and Content</a:t>
            </a:r>
          </a:p>
          <a:p>
            <a:pPr eaLnBrk="1" fontAlgn="auto" hangingPunct="1">
              <a:spcBef>
                <a:spcPts val="0"/>
              </a:spcBef>
              <a:spcAft>
                <a:spcPts val="0"/>
              </a:spcAft>
            </a:pPr>
            <a:r>
              <a:rPr lang="en-US" sz="1000" dirty="0">
                <a:solidFill>
                  <a:prstClr val="black"/>
                </a:solidFill>
              </a:rPr>
              <a:t>Headline and content layout. </a:t>
            </a:r>
          </a:p>
        </p:txBody>
      </p:sp>
      <p:grpSp>
        <p:nvGrpSpPr>
          <p:cNvPr id="11" name="Group 10"/>
          <p:cNvGrpSpPr/>
          <p:nvPr userDrawn="1"/>
        </p:nvGrpSpPr>
        <p:grpSpPr>
          <a:xfrm>
            <a:off x="9215268" y="2212324"/>
            <a:ext cx="1039685" cy="1481802"/>
            <a:chOff x="9215268" y="3023356"/>
            <a:chExt cx="1039685" cy="1481802"/>
          </a:xfrm>
        </p:grpSpPr>
        <p:sp>
          <p:nvSpPr>
            <p:cNvPr id="13" name="Rectangle 12"/>
            <p:cNvSpPr/>
            <p:nvPr userDrawn="1"/>
          </p:nvSpPr>
          <p:spPr>
            <a:xfrm>
              <a:off x="9215268" y="3023356"/>
              <a:ext cx="1039685" cy="14818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eaLnBrk="1" fontAlgn="auto" hangingPunct="1">
                <a:spcBef>
                  <a:spcPts val="0"/>
                </a:spcBef>
                <a:spcAft>
                  <a:spcPts val="0"/>
                </a:spcAft>
              </a:pPr>
              <a:r>
                <a:rPr lang="en-US" sz="1000" dirty="0">
                  <a:solidFill>
                    <a:prstClr val="black"/>
                  </a:solidFill>
                </a:rPr>
                <a:t>Only use </a:t>
              </a:r>
              <a:r>
                <a:rPr lang="en-US" sz="1000" dirty="0">
                  <a:solidFill>
                    <a:srgbClr val="D6002A"/>
                  </a:solidFill>
                </a:rPr>
                <a:t>S&amp;P Global Red </a:t>
              </a:r>
              <a:r>
                <a:rPr lang="en-US" sz="1000" dirty="0">
                  <a:solidFill>
                    <a:prstClr val="black"/>
                  </a:solidFill>
                </a:rPr>
                <a:t>for key text high-lights, not shapes or charts. </a:t>
              </a:r>
              <a:br>
                <a:rPr lang="en-US" sz="1000" dirty="0">
                  <a:solidFill>
                    <a:prstClr val="black"/>
                  </a:solidFill>
                </a:rPr>
              </a:br>
              <a:r>
                <a:rPr lang="en-US" sz="1000" dirty="0">
                  <a:solidFill>
                    <a:prstClr val="black"/>
                  </a:solidFill>
                </a:rPr>
                <a:t>It’s available in the custom color palette. </a:t>
              </a:r>
            </a:p>
          </p:txBody>
        </p:sp>
        <p:sp>
          <p:nvSpPr>
            <p:cNvPr id="16" name="Rectangle 15"/>
            <p:cNvSpPr/>
            <p:nvPr userDrawn="1"/>
          </p:nvSpPr>
          <p:spPr>
            <a:xfrm>
              <a:off x="9264542" y="4329961"/>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err="1">
                <a:solidFill>
                  <a:prstClr val="black"/>
                </a:solidFill>
              </a:endParaRPr>
            </a:p>
          </p:txBody>
        </p:sp>
      </p:grpSp>
    </p:spTree>
    <p:extLst>
      <p:ext uri="{BB962C8B-B14F-4D97-AF65-F5344CB8AC3E}">
        <p14:creationId xmlns:p14="http://schemas.microsoft.com/office/powerpoint/2010/main" val="92330048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Instruction">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C38739F-B11E-4FC6-82C2-C53FAA62E108}" type="datetime1">
              <a:rPr lang="en-US" smtClean="0">
                <a:solidFill>
                  <a:prstClr val="black">
                    <a:tint val="75000"/>
                  </a:prstClr>
                </a:solidFill>
              </a:rPr>
              <a:pPr/>
              <a:t>9/20/2019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Private &amp; Confidential</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246FB18-5DF1-419A-B975-14AFDDD65B9F}" type="slidenum">
              <a:rPr lang="en-US" smtClean="0">
                <a:solidFill>
                  <a:prstClr val="black"/>
                </a:solidFill>
              </a:rPr>
              <a:pPr/>
              <a:t>‹#›</a:t>
            </a:fld>
            <a:endParaRPr lang="en-US" dirty="0">
              <a:solidFill>
                <a:prstClr val="black"/>
              </a:solidFill>
            </a:endParaRPr>
          </a:p>
        </p:txBody>
      </p:sp>
      <p:sp>
        <p:nvSpPr>
          <p:cNvPr id="6" name="TextBox 5"/>
          <p:cNvSpPr txBox="1"/>
          <p:nvPr userDrawn="1"/>
        </p:nvSpPr>
        <p:spPr>
          <a:xfrm>
            <a:off x="304800" y="445569"/>
            <a:ext cx="8308922" cy="5632311"/>
          </a:xfrm>
          <a:prstGeom prst="rect">
            <a:avLst/>
          </a:prstGeom>
          <a:noFill/>
        </p:spPr>
        <p:txBody>
          <a:bodyPr wrap="square" rtlCol="0">
            <a:spAutoFit/>
          </a:bodyPr>
          <a:lstStyle/>
          <a:p>
            <a:pPr eaLnBrk="1" fontAlgn="auto" hangingPunct="1">
              <a:lnSpc>
                <a:spcPct val="90000"/>
              </a:lnSpc>
              <a:spcBef>
                <a:spcPts val="0"/>
              </a:spcBef>
              <a:spcAft>
                <a:spcPts val="0"/>
              </a:spcAft>
            </a:pPr>
            <a:r>
              <a:rPr lang="en-US" sz="8000" b="1" dirty="0">
                <a:solidFill>
                  <a:prstClr val="black"/>
                </a:solidFill>
                <a:latin typeface="Arial" panose="020B0604020202020204"/>
                <a:ea typeface="+mn-ea"/>
                <a:cs typeface="+mn-cs"/>
              </a:rPr>
              <a:t>DO NOT USE ANY SLIDE LAYOUTS AFTER THIS LAYOUT! </a:t>
            </a:r>
          </a:p>
        </p:txBody>
      </p:sp>
    </p:spTree>
    <p:extLst>
      <p:ext uri="{BB962C8B-B14F-4D97-AF65-F5344CB8AC3E}">
        <p14:creationId xmlns:p14="http://schemas.microsoft.com/office/powerpoint/2010/main" val="299422948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10896" y="1371600"/>
            <a:ext cx="8525440" cy="4800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F72CBA3-7168-4D81-BFBD-BDF389E63717}" type="datetime1">
              <a:rPr lang="en-US" smtClean="0">
                <a:solidFill>
                  <a:prstClr val="black">
                    <a:tint val="75000"/>
                  </a:prstClr>
                </a:solidFill>
              </a:rPr>
              <a:pPr/>
              <a:t>9/20/2019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Private &amp; Confidential</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246FB18-5DF1-419A-B975-14AFDDD65B9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3564770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2B6DB84-23C3-41BD-8E3A-94C8D5FF1DA4}" type="datetime1">
              <a:rPr lang="en-US" smtClean="0">
                <a:solidFill>
                  <a:prstClr val="black">
                    <a:tint val="75000"/>
                  </a:prstClr>
                </a:solidFill>
              </a:rPr>
              <a:pPr/>
              <a:t>9/20/2019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Private &amp; Confidential</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246FB18-5DF1-419A-B975-14AFDDD65B9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14971356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_Conten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392312713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232"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Footer Placeholder 2"/>
          <p:cNvSpPr>
            <a:spLocks noGrp="1"/>
          </p:cNvSpPr>
          <p:nvPr>
            <p:ph type="ftr" sz="quarter" idx="10"/>
          </p:nvPr>
        </p:nvSpPr>
        <p:spPr/>
        <p:txBody>
          <a:bodyPr/>
          <a:lstStyle/>
          <a:p>
            <a:r>
              <a:rPr lang="en-US" smtClean="0">
                <a:solidFill>
                  <a:prstClr val="black">
                    <a:tint val="75000"/>
                  </a:prstClr>
                </a:solidFill>
              </a:rPr>
              <a:t>Private &amp; Confidential</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BDDC3DCF-E0A7-DA4A-BC2C-1EC3743A297B}" type="slidenum">
              <a:rPr lang="en-US" smtClean="0">
                <a:solidFill>
                  <a:prstClr val="black"/>
                </a:solidFill>
              </a:rPr>
              <a:pPr/>
              <a:t>‹#›</a:t>
            </a:fld>
            <a:endParaRPr lang="en-US" dirty="0">
              <a:solidFill>
                <a:prstClr val="black"/>
              </a:solidFill>
            </a:endParaRPr>
          </a:p>
        </p:txBody>
      </p:sp>
      <p:sp>
        <p:nvSpPr>
          <p:cNvPr id="6" name="Content Placeholder 5"/>
          <p:cNvSpPr>
            <a:spLocks noGrp="1"/>
          </p:cNvSpPr>
          <p:nvPr>
            <p:ph sz="quarter" idx="12"/>
          </p:nvPr>
        </p:nvSpPr>
        <p:spPr>
          <a:xfrm>
            <a:off x="317351" y="1529220"/>
            <a:ext cx="8503543" cy="4279005"/>
          </a:xfrm>
        </p:spPr>
        <p:txBody>
          <a:bodyPr/>
          <a:lstStyle>
            <a:lvl1pPr>
              <a:defRPr b="0" i="0">
                <a:latin typeface="Arial Regular" charset="0"/>
                <a:cs typeface="Arial Regular" charset="0"/>
              </a:defRPr>
            </a:lvl1pPr>
            <a:lvl2pPr marL="0" marR="0" indent="0" algn="l" defTabSz="457200" rtl="0" eaLnBrk="1" fontAlgn="auto" latinLnBrk="0" hangingPunct="1">
              <a:lnSpc>
                <a:spcPct val="100000"/>
              </a:lnSpc>
              <a:spcBef>
                <a:spcPts val="500"/>
              </a:spcBef>
              <a:spcAft>
                <a:spcPts val="0"/>
              </a:spcAft>
              <a:buClrTx/>
              <a:buSzTx/>
              <a:buFont typeface="Arial"/>
              <a:buNone/>
              <a:tabLst/>
              <a:defRPr b="0" i="0">
                <a:latin typeface="Arial Regular" charset="0"/>
                <a:cs typeface="Arial Regular" charset="0"/>
              </a:defRPr>
            </a:lvl2pPr>
          </a:lstStyle>
          <a:p>
            <a:pPr lvl="0"/>
            <a:r>
              <a:rPr lang="en-US" dirty="0" smtClean="0"/>
              <a:t>Click to edit Master text styles</a:t>
            </a:r>
          </a:p>
          <a:p>
            <a:pPr marL="182880" marR="0" lvl="1" indent="-182880" algn="l" defTabSz="457200" rtl="0" eaLnBrk="1" fontAlgn="auto" latinLnBrk="0" hangingPunct="1">
              <a:lnSpc>
                <a:spcPct val="100000"/>
              </a:lnSpc>
              <a:spcBef>
                <a:spcPts val="500"/>
              </a:spcBef>
              <a:spcAft>
                <a:spcPts val="0"/>
              </a:spcAft>
              <a:buClrTx/>
              <a:buSzTx/>
              <a:buFont typeface="Arial"/>
              <a:buChar char="•"/>
              <a:tabLst/>
              <a:defRPr/>
            </a:pPr>
            <a:r>
              <a:rPr lang="en-US" dirty="0" smtClean="0"/>
              <a:t>Second level. Level 2 Body text can be Regular or Bold. Level 2 Body text can be Regular or Bold. </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9"/>
          <p:cNvSpPr>
            <a:spLocks noGrp="1"/>
          </p:cNvSpPr>
          <p:nvPr>
            <p:ph type="body" sz="quarter" idx="13" hasCustomPrompt="1"/>
          </p:nvPr>
        </p:nvSpPr>
        <p:spPr>
          <a:xfrm>
            <a:off x="314324" y="747521"/>
            <a:ext cx="8122409" cy="440834"/>
          </a:xfrm>
        </p:spPr>
        <p:txBody>
          <a:bodyPr lIns="0" tIns="0" rIns="0" bIns="0"/>
          <a:lstStyle>
            <a:lvl1pPr>
              <a:defRPr sz="1900" b="0">
                <a:solidFill>
                  <a:schemeClr val="tx1"/>
                </a:solidFill>
              </a:defRPr>
            </a:lvl1pPr>
          </a:lstStyle>
          <a:p>
            <a:pPr lvl="0"/>
            <a:r>
              <a:rPr lang="en-US" dirty="0" smtClean="0"/>
              <a:t>Subtitle</a:t>
            </a:r>
            <a:endParaRPr lang="en-US" dirty="0"/>
          </a:p>
        </p:txBody>
      </p:sp>
    </p:spTree>
    <p:extLst>
      <p:ext uri="{BB962C8B-B14F-4D97-AF65-F5344CB8AC3E}">
        <p14:creationId xmlns:p14="http://schemas.microsoft.com/office/powerpoint/2010/main" val="1713482020"/>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2_Conten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43790864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256"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Footer Placeholder 2"/>
          <p:cNvSpPr>
            <a:spLocks noGrp="1"/>
          </p:cNvSpPr>
          <p:nvPr>
            <p:ph type="ftr" sz="quarter" idx="10"/>
          </p:nvPr>
        </p:nvSpPr>
        <p:spPr/>
        <p:txBody>
          <a:bodyPr/>
          <a:lstStyle/>
          <a:p>
            <a:r>
              <a:rPr lang="en-US" smtClean="0">
                <a:solidFill>
                  <a:prstClr val="black">
                    <a:tint val="75000"/>
                  </a:prstClr>
                </a:solidFill>
              </a:rPr>
              <a:t>Private &amp; Confidential</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BDDC3DCF-E0A7-DA4A-BC2C-1EC3743A297B}" type="slidenum">
              <a:rPr lang="en-US" smtClean="0">
                <a:solidFill>
                  <a:prstClr val="black"/>
                </a:solidFill>
              </a:rPr>
              <a:pPr/>
              <a:t>‹#›</a:t>
            </a:fld>
            <a:endParaRPr lang="en-US" dirty="0">
              <a:solidFill>
                <a:prstClr val="black"/>
              </a:solidFill>
            </a:endParaRPr>
          </a:p>
        </p:txBody>
      </p:sp>
      <p:sp>
        <p:nvSpPr>
          <p:cNvPr id="6" name="Content Placeholder 5"/>
          <p:cNvSpPr>
            <a:spLocks noGrp="1"/>
          </p:cNvSpPr>
          <p:nvPr>
            <p:ph sz="quarter" idx="12"/>
          </p:nvPr>
        </p:nvSpPr>
        <p:spPr>
          <a:xfrm>
            <a:off x="317351" y="1529220"/>
            <a:ext cx="8503543" cy="4279005"/>
          </a:xfrm>
        </p:spPr>
        <p:txBody>
          <a:bodyPr/>
          <a:lstStyle>
            <a:lvl1pPr>
              <a:defRPr b="0" i="0">
                <a:latin typeface="Arial Regular" charset="0"/>
                <a:cs typeface="Arial Regular" charset="0"/>
              </a:defRPr>
            </a:lvl1pPr>
            <a:lvl2pPr marL="0" marR="0" indent="0" algn="l" defTabSz="457200" rtl="0" eaLnBrk="1" fontAlgn="auto" latinLnBrk="0" hangingPunct="1">
              <a:lnSpc>
                <a:spcPct val="100000"/>
              </a:lnSpc>
              <a:spcBef>
                <a:spcPts val="500"/>
              </a:spcBef>
              <a:spcAft>
                <a:spcPts val="0"/>
              </a:spcAft>
              <a:buClrTx/>
              <a:buSzTx/>
              <a:buFont typeface="Arial"/>
              <a:buNone/>
              <a:tabLst/>
              <a:defRPr b="0" i="0">
                <a:latin typeface="Arial Regular" charset="0"/>
                <a:cs typeface="Arial Regular" charset="0"/>
              </a:defRPr>
            </a:lvl2pPr>
          </a:lstStyle>
          <a:p>
            <a:pPr lvl="0"/>
            <a:r>
              <a:rPr lang="en-US" dirty="0" smtClean="0"/>
              <a:t>Click to edit Master text styles</a:t>
            </a:r>
          </a:p>
          <a:p>
            <a:pPr marL="182880" marR="0" lvl="1" indent="-182880" algn="l" defTabSz="457200" rtl="0" eaLnBrk="1" fontAlgn="auto" latinLnBrk="0" hangingPunct="1">
              <a:lnSpc>
                <a:spcPct val="100000"/>
              </a:lnSpc>
              <a:spcBef>
                <a:spcPts val="500"/>
              </a:spcBef>
              <a:spcAft>
                <a:spcPts val="0"/>
              </a:spcAft>
              <a:buClrTx/>
              <a:buSzTx/>
              <a:buFont typeface="Arial"/>
              <a:buChar char="•"/>
              <a:tabLst/>
              <a:defRPr/>
            </a:pPr>
            <a:r>
              <a:rPr lang="en-US" dirty="0" smtClean="0"/>
              <a:t>Second level. Level 2 Body text can be Regular or Bold. Level 2 Body text can be Regular or Bold. </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9"/>
          <p:cNvSpPr>
            <a:spLocks noGrp="1"/>
          </p:cNvSpPr>
          <p:nvPr>
            <p:ph type="body" sz="quarter" idx="13" hasCustomPrompt="1"/>
          </p:nvPr>
        </p:nvSpPr>
        <p:spPr>
          <a:xfrm>
            <a:off x="314324" y="747521"/>
            <a:ext cx="8122409" cy="440834"/>
          </a:xfrm>
        </p:spPr>
        <p:txBody>
          <a:bodyPr lIns="0" tIns="0" rIns="0" bIns="0"/>
          <a:lstStyle>
            <a:lvl1pPr>
              <a:defRPr sz="1900" b="0">
                <a:solidFill>
                  <a:schemeClr val="tx1"/>
                </a:solidFill>
              </a:defRPr>
            </a:lvl1pPr>
          </a:lstStyle>
          <a:p>
            <a:pPr lvl="0"/>
            <a:r>
              <a:rPr lang="en-US" dirty="0" smtClean="0"/>
              <a:t>Subtitle</a:t>
            </a:r>
            <a:endParaRPr lang="en-US" dirty="0"/>
          </a:p>
        </p:txBody>
      </p:sp>
    </p:spTree>
    <p:extLst>
      <p:ext uri="{BB962C8B-B14F-4D97-AF65-F5344CB8AC3E}">
        <p14:creationId xmlns:p14="http://schemas.microsoft.com/office/powerpoint/2010/main" val="518495583"/>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5_Conten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401101608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280"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Footer Placeholder 2"/>
          <p:cNvSpPr>
            <a:spLocks noGrp="1"/>
          </p:cNvSpPr>
          <p:nvPr>
            <p:ph type="ftr" sz="quarter" idx="10"/>
          </p:nvPr>
        </p:nvSpPr>
        <p:spPr/>
        <p:txBody>
          <a:bodyPr/>
          <a:lstStyle/>
          <a:p>
            <a:r>
              <a:rPr lang="en-US" smtClean="0">
                <a:solidFill>
                  <a:prstClr val="black">
                    <a:tint val="75000"/>
                  </a:prstClr>
                </a:solidFill>
              </a:rPr>
              <a:t>Private &amp; Confidential</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BDDC3DCF-E0A7-DA4A-BC2C-1EC3743A297B}" type="slidenum">
              <a:rPr lang="en-US" smtClean="0">
                <a:solidFill>
                  <a:prstClr val="black"/>
                </a:solidFill>
              </a:rPr>
              <a:pPr/>
              <a:t>‹#›</a:t>
            </a:fld>
            <a:endParaRPr lang="en-US" dirty="0">
              <a:solidFill>
                <a:prstClr val="black"/>
              </a:solidFill>
            </a:endParaRPr>
          </a:p>
        </p:txBody>
      </p:sp>
      <p:sp>
        <p:nvSpPr>
          <p:cNvPr id="6" name="Content Placeholder 5"/>
          <p:cNvSpPr>
            <a:spLocks noGrp="1"/>
          </p:cNvSpPr>
          <p:nvPr>
            <p:ph sz="quarter" idx="12"/>
          </p:nvPr>
        </p:nvSpPr>
        <p:spPr>
          <a:xfrm>
            <a:off x="317351" y="1529220"/>
            <a:ext cx="8503543" cy="4279005"/>
          </a:xfrm>
        </p:spPr>
        <p:txBody>
          <a:bodyPr/>
          <a:lstStyle>
            <a:lvl1pPr>
              <a:defRPr b="0" i="0">
                <a:latin typeface="Arial Regular" charset="0"/>
                <a:cs typeface="Arial Regular" charset="0"/>
              </a:defRPr>
            </a:lvl1pPr>
            <a:lvl2pPr marL="0" marR="0" indent="0" algn="l" defTabSz="457200" rtl="0" eaLnBrk="1" fontAlgn="auto" latinLnBrk="0" hangingPunct="1">
              <a:lnSpc>
                <a:spcPct val="100000"/>
              </a:lnSpc>
              <a:spcBef>
                <a:spcPts val="500"/>
              </a:spcBef>
              <a:spcAft>
                <a:spcPts val="0"/>
              </a:spcAft>
              <a:buClrTx/>
              <a:buSzTx/>
              <a:buFont typeface="Arial"/>
              <a:buNone/>
              <a:tabLst/>
              <a:defRPr b="0" i="0">
                <a:latin typeface="Arial Regular" charset="0"/>
                <a:cs typeface="Arial Regular" charset="0"/>
              </a:defRPr>
            </a:lvl2pPr>
          </a:lstStyle>
          <a:p>
            <a:pPr lvl="0"/>
            <a:r>
              <a:rPr lang="en-US" dirty="0" smtClean="0"/>
              <a:t>Click to edit Master text styles</a:t>
            </a:r>
          </a:p>
          <a:p>
            <a:pPr marL="182880" marR="0" lvl="1" indent="-182880" algn="l" defTabSz="457200" rtl="0" eaLnBrk="1" fontAlgn="auto" latinLnBrk="0" hangingPunct="1">
              <a:lnSpc>
                <a:spcPct val="100000"/>
              </a:lnSpc>
              <a:spcBef>
                <a:spcPts val="500"/>
              </a:spcBef>
              <a:spcAft>
                <a:spcPts val="0"/>
              </a:spcAft>
              <a:buClrTx/>
              <a:buSzTx/>
              <a:buFont typeface="Arial"/>
              <a:buChar char="•"/>
              <a:tabLst/>
              <a:defRPr/>
            </a:pPr>
            <a:r>
              <a:rPr lang="en-US" dirty="0" smtClean="0"/>
              <a:t>Second level. Level 2 Body text can be Regular or Bold. Level 2 Body text can be Regular or Bold. </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9"/>
          <p:cNvSpPr>
            <a:spLocks noGrp="1"/>
          </p:cNvSpPr>
          <p:nvPr>
            <p:ph type="body" sz="quarter" idx="13" hasCustomPrompt="1"/>
          </p:nvPr>
        </p:nvSpPr>
        <p:spPr>
          <a:xfrm>
            <a:off x="314324" y="747521"/>
            <a:ext cx="8122409" cy="440834"/>
          </a:xfrm>
        </p:spPr>
        <p:txBody>
          <a:bodyPr lIns="0" tIns="0" rIns="0" bIns="0"/>
          <a:lstStyle>
            <a:lvl1pPr>
              <a:defRPr sz="1900" b="0">
                <a:solidFill>
                  <a:schemeClr val="tx1"/>
                </a:solidFill>
              </a:defRPr>
            </a:lvl1pPr>
          </a:lstStyle>
          <a:p>
            <a:pPr lvl="0"/>
            <a:r>
              <a:rPr lang="en-US" dirty="0" smtClean="0"/>
              <a:t>Subtitle</a:t>
            </a:r>
            <a:endParaRPr lang="en-US" dirty="0"/>
          </a:p>
        </p:txBody>
      </p:sp>
    </p:spTree>
    <p:extLst>
      <p:ext uri="{BB962C8B-B14F-4D97-AF65-F5344CB8AC3E}">
        <p14:creationId xmlns:p14="http://schemas.microsoft.com/office/powerpoint/2010/main" val="2629822962"/>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Footer Placeholder 2"/>
          <p:cNvSpPr>
            <a:spLocks noGrp="1"/>
          </p:cNvSpPr>
          <p:nvPr>
            <p:ph type="ftr" sz="quarter" idx="10"/>
          </p:nvPr>
        </p:nvSpPr>
        <p:spPr/>
        <p:txBody>
          <a:bodyPr/>
          <a:lstStyle/>
          <a:p>
            <a:r>
              <a:rPr lang="en-US" smtClean="0">
                <a:solidFill>
                  <a:prstClr val="white">
                    <a:lumMod val="50000"/>
                  </a:prstClr>
                </a:solidFill>
              </a:rPr>
              <a:t>Private &amp; Confidential</a:t>
            </a:r>
            <a:endParaRPr lang="en-US" dirty="0">
              <a:solidFill>
                <a:prstClr val="white">
                  <a:lumMod val="50000"/>
                </a:prstClr>
              </a:solidFill>
            </a:endParaRPr>
          </a:p>
        </p:txBody>
      </p:sp>
      <p:sp>
        <p:nvSpPr>
          <p:cNvPr id="4" name="Slide Number Placeholder 3"/>
          <p:cNvSpPr>
            <a:spLocks noGrp="1"/>
          </p:cNvSpPr>
          <p:nvPr>
            <p:ph type="sldNum" sz="quarter" idx="11"/>
          </p:nvPr>
        </p:nvSpPr>
        <p:spPr/>
        <p:txBody>
          <a:bodyPr/>
          <a:lstStyle/>
          <a:p>
            <a:fld id="{BDDC3DCF-E0A7-DA4A-BC2C-1EC3743A297B}"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94536422"/>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_Content 2 columns">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379637099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304"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Footer Placeholder 2"/>
          <p:cNvSpPr>
            <a:spLocks noGrp="1"/>
          </p:cNvSpPr>
          <p:nvPr>
            <p:ph type="ftr" sz="quarter" idx="10"/>
          </p:nvPr>
        </p:nvSpPr>
        <p:spPr/>
        <p:txBody>
          <a:bodyPr/>
          <a:lstStyle/>
          <a:p>
            <a:r>
              <a:rPr lang="en-US" smtClean="0">
                <a:solidFill>
                  <a:prstClr val="black">
                    <a:tint val="75000"/>
                  </a:prstClr>
                </a:solidFill>
              </a:rPr>
              <a:t>Private &amp; Confidential</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BDDC3DCF-E0A7-DA4A-BC2C-1EC3743A297B}" type="slidenum">
              <a:rPr lang="en-US" smtClean="0">
                <a:solidFill>
                  <a:prstClr val="black"/>
                </a:solidFill>
              </a:rPr>
              <a:pPr/>
              <a:t>‹#›</a:t>
            </a:fld>
            <a:endParaRPr lang="en-US" dirty="0">
              <a:solidFill>
                <a:prstClr val="black"/>
              </a:solidFill>
            </a:endParaRPr>
          </a:p>
        </p:txBody>
      </p:sp>
      <p:sp>
        <p:nvSpPr>
          <p:cNvPr id="6" name="Content Placeholder 5"/>
          <p:cNvSpPr>
            <a:spLocks noGrp="1"/>
          </p:cNvSpPr>
          <p:nvPr>
            <p:ph sz="quarter" idx="12"/>
          </p:nvPr>
        </p:nvSpPr>
        <p:spPr>
          <a:xfrm>
            <a:off x="317351" y="1533593"/>
            <a:ext cx="4011152" cy="4257607"/>
          </a:xfrm>
        </p:spPr>
        <p:txBody>
          <a:bodyPr/>
          <a:lstStyle>
            <a:lvl1pPr>
              <a:defRPr b="0" i="0">
                <a:latin typeface="Arial Regular" charset="0"/>
                <a:cs typeface="Arial Regular" charset="0"/>
              </a:defRPr>
            </a:lvl1pPr>
            <a:lvl2pPr>
              <a:defRPr b="0" i="0">
                <a:latin typeface="Arial Regular" charset="0"/>
                <a:cs typeface="Arial Regular" charset="0"/>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5"/>
          <p:cNvSpPr>
            <a:spLocks noGrp="1"/>
          </p:cNvSpPr>
          <p:nvPr>
            <p:ph sz="quarter" idx="13"/>
          </p:nvPr>
        </p:nvSpPr>
        <p:spPr>
          <a:xfrm>
            <a:off x="4796298" y="1533593"/>
            <a:ext cx="4011152" cy="4257607"/>
          </a:xfrm>
        </p:spPr>
        <p:txBody>
          <a:bodyPr/>
          <a:lstStyle>
            <a:lvl1pPr>
              <a:defRPr b="0" i="0">
                <a:latin typeface="Arial Regular" charset="0"/>
                <a:cs typeface="Arial Regular" charset="0"/>
              </a:defRPr>
            </a:lvl1pPr>
            <a:lvl2pPr>
              <a:defRPr b="0" i="0">
                <a:latin typeface="Arial Regular" charset="0"/>
                <a:cs typeface="Arial Regular" charset="0"/>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9"/>
          <p:cNvSpPr>
            <a:spLocks noGrp="1"/>
          </p:cNvSpPr>
          <p:nvPr>
            <p:ph type="body" sz="quarter" idx="14" hasCustomPrompt="1"/>
          </p:nvPr>
        </p:nvSpPr>
        <p:spPr>
          <a:xfrm>
            <a:off x="314324" y="747521"/>
            <a:ext cx="8122409" cy="440834"/>
          </a:xfrm>
        </p:spPr>
        <p:txBody>
          <a:bodyPr lIns="0" tIns="0" rIns="0" bIns="0"/>
          <a:lstStyle>
            <a:lvl1pPr>
              <a:defRPr sz="1900" b="0">
                <a:solidFill>
                  <a:schemeClr val="tx1"/>
                </a:solidFill>
              </a:defRPr>
            </a:lvl1pPr>
          </a:lstStyle>
          <a:p>
            <a:pPr lvl="0"/>
            <a:r>
              <a:rPr lang="en-US" dirty="0" smtClean="0"/>
              <a:t>Subtitle</a:t>
            </a:r>
            <a:endParaRPr lang="en-US" dirty="0"/>
          </a:p>
        </p:txBody>
      </p:sp>
    </p:spTree>
    <p:extLst>
      <p:ext uri="{BB962C8B-B14F-4D97-AF65-F5344CB8AC3E}">
        <p14:creationId xmlns:p14="http://schemas.microsoft.com/office/powerpoint/2010/main" val="170573399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dirty="0" smtClean="0"/>
              <a:t>Click to edit Master title style</a:t>
            </a:r>
            <a:endParaRPr lang="en-US" dirty="0"/>
          </a:p>
        </p:txBody>
      </p:sp>
      <p:sp>
        <p:nvSpPr>
          <p:cNvPr id="4" name="Slide Number Placeholder 3"/>
          <p:cNvSpPr>
            <a:spLocks noGrp="1"/>
          </p:cNvSpPr>
          <p:nvPr>
            <p:ph type="sldNum" sz="quarter" idx="11"/>
          </p:nvPr>
        </p:nvSpPr>
        <p:spPr/>
        <p:txBody>
          <a:bodyPr/>
          <a:lstStyle/>
          <a:p>
            <a:fld id="{BDDC3DCF-E0A7-DA4A-BC2C-1EC3743A297B}" type="slidenum">
              <a:rPr lang="en-US" smtClean="0"/>
              <a:pPr/>
              <a:t>‹#›</a:t>
            </a:fld>
            <a:endParaRPr lang="en-US" dirty="0"/>
          </a:p>
        </p:txBody>
      </p:sp>
      <p:sp>
        <p:nvSpPr>
          <p:cNvPr id="6" name="Content Placeholder 5"/>
          <p:cNvSpPr>
            <a:spLocks noGrp="1"/>
          </p:cNvSpPr>
          <p:nvPr>
            <p:ph sz="quarter" idx="12"/>
          </p:nvPr>
        </p:nvSpPr>
        <p:spPr>
          <a:xfrm>
            <a:off x="317352" y="1199020"/>
            <a:ext cx="8503543" cy="4279005"/>
          </a:xfrm>
        </p:spPr>
        <p:txBody>
          <a:bodyPr/>
          <a:lstStyle>
            <a:lvl1pPr>
              <a:defRPr b="0" i="0">
                <a:latin typeface="Arial Regular" charset="0"/>
                <a:cs typeface="Arial Regular" charset="0"/>
              </a:defRPr>
            </a:lvl1pPr>
            <a:lvl2pPr marL="0" marR="0" indent="0" algn="l" defTabSz="457200" rtl="0" eaLnBrk="1" fontAlgn="auto" latinLnBrk="0" hangingPunct="1">
              <a:lnSpc>
                <a:spcPct val="100000"/>
              </a:lnSpc>
              <a:spcBef>
                <a:spcPts val="500"/>
              </a:spcBef>
              <a:spcAft>
                <a:spcPts val="0"/>
              </a:spcAft>
              <a:buClrTx/>
              <a:buSzTx/>
              <a:buFont typeface="Arial"/>
              <a:buNone/>
              <a:tabLst/>
              <a:defRPr b="0" i="0">
                <a:latin typeface="Arial Regular" charset="0"/>
                <a:cs typeface="Arial Regular" charset="0"/>
              </a:defRPr>
            </a:lvl2pPr>
          </a:lstStyle>
          <a:p>
            <a:pPr lvl="0"/>
            <a:r>
              <a:rPr lang="en-US" dirty="0" smtClean="0"/>
              <a:t>Click to edit Master text styles</a:t>
            </a:r>
          </a:p>
          <a:p>
            <a:pPr marL="182880" marR="0" lvl="1" indent="-182880" algn="l" defTabSz="457200" rtl="0" eaLnBrk="1" fontAlgn="auto" latinLnBrk="0" hangingPunct="1">
              <a:lnSpc>
                <a:spcPct val="100000"/>
              </a:lnSpc>
              <a:spcBef>
                <a:spcPts val="500"/>
              </a:spcBef>
              <a:spcAft>
                <a:spcPts val="0"/>
              </a:spcAft>
              <a:buClrTx/>
              <a:buSzTx/>
              <a:buFont typeface="Arial"/>
              <a:buChar char="•"/>
              <a:tabLst/>
              <a:defRPr/>
            </a:pPr>
            <a:r>
              <a:rPr lang="en-US" dirty="0" smtClean="0"/>
              <a:t>Second level. Level 2 Body text can be Regular or Bold. Level 2 Body text can be Regular or Bold. </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8" name="Straight Connector 7"/>
          <p:cNvCxnSpPr/>
          <p:nvPr userDrawn="1"/>
        </p:nvCxnSpPr>
        <p:spPr>
          <a:xfrm>
            <a:off x="317352" y="1009718"/>
            <a:ext cx="8122409" cy="0"/>
          </a:xfrm>
          <a:prstGeom prst="line">
            <a:avLst/>
          </a:prstGeom>
          <a:ln w="12700">
            <a:solidFill>
              <a:schemeClr val="accent1"/>
            </a:solidFill>
          </a:ln>
        </p:spPr>
        <p:style>
          <a:lnRef idx="2">
            <a:schemeClr val="accent1"/>
          </a:lnRef>
          <a:fillRef idx="0">
            <a:schemeClr val="accent1"/>
          </a:fillRef>
          <a:effectRef idx="1">
            <a:schemeClr val="accent1"/>
          </a:effectRef>
          <a:fontRef idx="minor">
            <a:schemeClr val="tx1"/>
          </a:fontRef>
        </p:style>
      </p:cxnSp>
      <p:sp>
        <p:nvSpPr>
          <p:cNvPr id="9" name="Footer Placeholder 2"/>
          <p:cNvSpPr>
            <a:spLocks noGrp="1"/>
          </p:cNvSpPr>
          <p:nvPr>
            <p:ph type="ftr" sz="quarter" idx="10"/>
          </p:nvPr>
        </p:nvSpPr>
        <p:spPr>
          <a:xfrm>
            <a:off x="5430085" y="6441391"/>
            <a:ext cx="2926181" cy="223277"/>
          </a:xfrm>
        </p:spPr>
        <p:txBody>
          <a:bodyPr/>
          <a:lstStyle/>
          <a:p>
            <a:endParaRPr lang="en-US" dirty="0">
              <a:solidFill>
                <a:prstClr val="white">
                  <a:lumMod val="50000"/>
                </a:prstClr>
              </a:solidFill>
            </a:endParaRPr>
          </a:p>
        </p:txBody>
      </p:sp>
      <p:sp>
        <p:nvSpPr>
          <p:cNvPr id="10" name="Footer Placeholder 2"/>
          <p:cNvSpPr txBox="1">
            <a:spLocks/>
          </p:cNvSpPr>
          <p:nvPr userDrawn="1"/>
        </p:nvSpPr>
        <p:spPr>
          <a:xfrm>
            <a:off x="5464088" y="6435042"/>
            <a:ext cx="2926181" cy="223277"/>
          </a:xfrm>
          <a:prstGeom prst="rect">
            <a:avLst/>
          </a:prstGeom>
        </p:spPr>
        <p:txBody>
          <a:bodyPr vert="horz" lIns="0" tIns="0" rIns="0" bIns="0" rtlCol="0" anchor="t"/>
          <a:lstStyle>
            <a:defPPr>
              <a:defRPr lang="en-US"/>
            </a:defPPr>
            <a:lvl1pPr algn="r" defTabSz="457200" rtl="0" fontAlgn="base">
              <a:spcBef>
                <a:spcPct val="0"/>
              </a:spcBef>
              <a:spcAft>
                <a:spcPct val="0"/>
              </a:spcAft>
              <a:defRPr sz="950" b="0" i="0" kern="1200">
                <a:solidFill>
                  <a:schemeClr val="bg1">
                    <a:lumMod val="50000"/>
                  </a:schemeClr>
                </a:solidFill>
                <a:latin typeface="Arial Regular" charset="0"/>
                <a:ea typeface="MS PGothic" charset="0"/>
                <a:cs typeface="Arial Regular" charset="0"/>
              </a:defRPr>
            </a:lvl1pPr>
            <a:lvl2pPr marL="457200" algn="l" defTabSz="457200" rtl="0" fontAlgn="base">
              <a:spcBef>
                <a:spcPct val="0"/>
              </a:spcBef>
              <a:spcAft>
                <a:spcPct val="0"/>
              </a:spcAft>
              <a:defRPr kern="1200">
                <a:solidFill>
                  <a:schemeClr val="tx1"/>
                </a:solidFill>
                <a:latin typeface="Calibri" charset="0"/>
                <a:ea typeface="MS PGothic" charset="0"/>
                <a:cs typeface="MS PGothic" charset="0"/>
              </a:defRPr>
            </a:lvl2pPr>
            <a:lvl3pPr marL="914400" algn="l" defTabSz="457200" rtl="0" fontAlgn="base">
              <a:spcBef>
                <a:spcPct val="0"/>
              </a:spcBef>
              <a:spcAft>
                <a:spcPct val="0"/>
              </a:spcAft>
              <a:defRPr kern="1200">
                <a:solidFill>
                  <a:schemeClr val="tx1"/>
                </a:solidFill>
                <a:latin typeface="Calibri" charset="0"/>
                <a:ea typeface="MS PGothic" charset="0"/>
                <a:cs typeface="MS PGothic" charset="0"/>
              </a:defRPr>
            </a:lvl3pPr>
            <a:lvl4pPr marL="1371600" algn="l" defTabSz="457200" rtl="0" fontAlgn="base">
              <a:spcBef>
                <a:spcPct val="0"/>
              </a:spcBef>
              <a:spcAft>
                <a:spcPct val="0"/>
              </a:spcAft>
              <a:defRPr kern="1200">
                <a:solidFill>
                  <a:schemeClr val="tx1"/>
                </a:solidFill>
                <a:latin typeface="Calibri" charset="0"/>
                <a:ea typeface="MS PGothic" charset="0"/>
                <a:cs typeface="MS PGothic" charset="0"/>
              </a:defRPr>
            </a:lvl4pPr>
            <a:lvl5pPr marL="1828800" algn="l" defTabSz="457200" rtl="0" fontAlgn="base">
              <a:spcBef>
                <a:spcPct val="0"/>
              </a:spcBef>
              <a:spcAft>
                <a:spcPct val="0"/>
              </a:spcAft>
              <a:defRPr kern="1200">
                <a:solidFill>
                  <a:schemeClr val="tx1"/>
                </a:solidFill>
                <a:latin typeface="Calibri" charset="0"/>
                <a:ea typeface="MS PGothic" charset="0"/>
                <a:cs typeface="MS PGothic" charset="0"/>
              </a:defRPr>
            </a:lvl5pPr>
            <a:lvl6pPr marL="2286000" algn="l" defTabSz="457200" rtl="0" eaLnBrk="1" latinLnBrk="0" hangingPunct="1">
              <a:defRPr kern="1200">
                <a:solidFill>
                  <a:schemeClr val="tx1"/>
                </a:solidFill>
                <a:latin typeface="Calibri" charset="0"/>
                <a:ea typeface="MS PGothic" charset="0"/>
                <a:cs typeface="MS PGothic" charset="0"/>
              </a:defRPr>
            </a:lvl6pPr>
            <a:lvl7pPr marL="2743200" algn="l" defTabSz="457200" rtl="0" eaLnBrk="1" latinLnBrk="0" hangingPunct="1">
              <a:defRPr kern="1200">
                <a:solidFill>
                  <a:schemeClr val="tx1"/>
                </a:solidFill>
                <a:latin typeface="Calibri" charset="0"/>
                <a:ea typeface="MS PGothic" charset="0"/>
                <a:cs typeface="MS PGothic" charset="0"/>
              </a:defRPr>
            </a:lvl7pPr>
            <a:lvl8pPr marL="3200400" algn="l" defTabSz="457200" rtl="0" eaLnBrk="1" latinLnBrk="0" hangingPunct="1">
              <a:defRPr kern="1200">
                <a:solidFill>
                  <a:schemeClr val="tx1"/>
                </a:solidFill>
                <a:latin typeface="Calibri" charset="0"/>
                <a:ea typeface="MS PGothic" charset="0"/>
                <a:cs typeface="MS PGothic" charset="0"/>
              </a:defRPr>
            </a:lvl8pPr>
            <a:lvl9pPr marL="3657600" algn="l" defTabSz="457200" rtl="0" eaLnBrk="1" latinLnBrk="0" hangingPunct="1">
              <a:defRPr kern="1200">
                <a:solidFill>
                  <a:schemeClr val="tx1"/>
                </a:solidFill>
                <a:latin typeface="Calibri" charset="0"/>
                <a:ea typeface="MS PGothic" charset="0"/>
                <a:cs typeface="MS PGothic" charset="0"/>
              </a:defRPr>
            </a:lvl9pPr>
          </a:lstStyle>
          <a:p>
            <a:pPr eaLnBrk="1" hangingPunct="1"/>
            <a:r>
              <a:rPr lang="en-US" smtClean="0">
                <a:solidFill>
                  <a:prstClr val="white">
                    <a:lumMod val="50000"/>
                  </a:prstClr>
                </a:solidFill>
              </a:rPr>
              <a:t>Private &amp; Confidential</a:t>
            </a:r>
            <a:endParaRPr lang="en-US" dirty="0">
              <a:solidFill>
                <a:prstClr val="white">
                  <a:lumMod val="50000"/>
                </a:prstClr>
              </a:solidFill>
            </a:endParaRPr>
          </a:p>
        </p:txBody>
      </p:sp>
    </p:spTree>
    <p:extLst>
      <p:ext uri="{BB962C8B-B14F-4D97-AF65-F5344CB8AC3E}">
        <p14:creationId xmlns:p14="http://schemas.microsoft.com/office/powerpoint/2010/main" val="3102321919"/>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3_Conten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136472568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328"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Footer Placeholder 2"/>
          <p:cNvSpPr>
            <a:spLocks noGrp="1"/>
          </p:cNvSpPr>
          <p:nvPr>
            <p:ph type="ftr" sz="quarter" idx="10"/>
          </p:nvPr>
        </p:nvSpPr>
        <p:spPr/>
        <p:txBody>
          <a:bodyPr/>
          <a:lstStyle/>
          <a:p>
            <a:r>
              <a:rPr lang="en-US" smtClean="0">
                <a:solidFill>
                  <a:prstClr val="black">
                    <a:tint val="75000"/>
                  </a:prstClr>
                </a:solidFill>
              </a:rPr>
              <a:t>Private &amp; Confidential</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BDDC3DCF-E0A7-DA4A-BC2C-1EC3743A297B}" type="slidenum">
              <a:rPr lang="en-US" smtClean="0">
                <a:solidFill>
                  <a:prstClr val="black"/>
                </a:solidFill>
              </a:rPr>
              <a:pPr/>
              <a:t>‹#›</a:t>
            </a:fld>
            <a:endParaRPr lang="en-US" dirty="0">
              <a:solidFill>
                <a:prstClr val="black"/>
              </a:solidFill>
            </a:endParaRPr>
          </a:p>
        </p:txBody>
      </p:sp>
      <p:sp>
        <p:nvSpPr>
          <p:cNvPr id="6" name="Content Placeholder 5"/>
          <p:cNvSpPr>
            <a:spLocks noGrp="1"/>
          </p:cNvSpPr>
          <p:nvPr>
            <p:ph sz="quarter" idx="12"/>
          </p:nvPr>
        </p:nvSpPr>
        <p:spPr>
          <a:xfrm>
            <a:off x="317351" y="1529220"/>
            <a:ext cx="8503543" cy="4279005"/>
          </a:xfrm>
        </p:spPr>
        <p:txBody>
          <a:bodyPr/>
          <a:lstStyle>
            <a:lvl1pPr>
              <a:defRPr b="0" i="0">
                <a:latin typeface="Arial Regular" charset="0"/>
                <a:cs typeface="Arial Regular" charset="0"/>
              </a:defRPr>
            </a:lvl1pPr>
            <a:lvl2pPr marL="0" marR="0" indent="0" algn="l" defTabSz="457200" rtl="0" eaLnBrk="1" fontAlgn="auto" latinLnBrk="0" hangingPunct="1">
              <a:lnSpc>
                <a:spcPct val="100000"/>
              </a:lnSpc>
              <a:spcBef>
                <a:spcPts val="500"/>
              </a:spcBef>
              <a:spcAft>
                <a:spcPts val="0"/>
              </a:spcAft>
              <a:buClrTx/>
              <a:buSzTx/>
              <a:buFont typeface="Arial"/>
              <a:buNone/>
              <a:tabLst/>
              <a:defRPr b="0" i="0">
                <a:latin typeface="Arial Regular" charset="0"/>
                <a:cs typeface="Arial Regular" charset="0"/>
              </a:defRPr>
            </a:lvl2pPr>
          </a:lstStyle>
          <a:p>
            <a:pPr lvl="0"/>
            <a:r>
              <a:rPr lang="en-US" dirty="0" smtClean="0"/>
              <a:t>Click to edit Master text styles</a:t>
            </a:r>
          </a:p>
          <a:p>
            <a:pPr marL="182880" marR="0" lvl="1" indent="-182880" algn="l" defTabSz="457200" rtl="0" eaLnBrk="1" fontAlgn="auto" latinLnBrk="0" hangingPunct="1">
              <a:lnSpc>
                <a:spcPct val="100000"/>
              </a:lnSpc>
              <a:spcBef>
                <a:spcPts val="500"/>
              </a:spcBef>
              <a:spcAft>
                <a:spcPts val="0"/>
              </a:spcAft>
              <a:buClrTx/>
              <a:buSzTx/>
              <a:buFont typeface="Arial"/>
              <a:buChar char="•"/>
              <a:tabLst/>
              <a:defRPr/>
            </a:pPr>
            <a:r>
              <a:rPr lang="en-US" dirty="0" smtClean="0"/>
              <a:t>Second level. Level 2 Body text can be Regular or Bold. Level 2 Body text can be Regular or Bold. </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9"/>
          <p:cNvSpPr>
            <a:spLocks noGrp="1"/>
          </p:cNvSpPr>
          <p:nvPr>
            <p:ph type="body" sz="quarter" idx="13" hasCustomPrompt="1"/>
          </p:nvPr>
        </p:nvSpPr>
        <p:spPr>
          <a:xfrm>
            <a:off x="314324" y="747521"/>
            <a:ext cx="8122409" cy="440834"/>
          </a:xfrm>
        </p:spPr>
        <p:txBody>
          <a:bodyPr lIns="0" tIns="0" rIns="0" bIns="0"/>
          <a:lstStyle>
            <a:lvl1pPr>
              <a:defRPr sz="1900" b="0">
                <a:solidFill>
                  <a:schemeClr val="tx1"/>
                </a:solidFill>
              </a:defRPr>
            </a:lvl1pPr>
          </a:lstStyle>
          <a:p>
            <a:pPr lvl="0"/>
            <a:r>
              <a:rPr lang="en-US" dirty="0" smtClean="0"/>
              <a:t>Subtitle</a:t>
            </a:r>
            <a:endParaRPr lang="en-US" dirty="0"/>
          </a:p>
        </p:txBody>
      </p:sp>
    </p:spTree>
    <p:extLst>
      <p:ext uri="{BB962C8B-B14F-4D97-AF65-F5344CB8AC3E}">
        <p14:creationId xmlns:p14="http://schemas.microsoft.com/office/powerpoint/2010/main" val="471735621"/>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3838" y="1189038"/>
            <a:ext cx="4271962" cy="5207000"/>
          </a:xfrm>
        </p:spPr>
        <p:txBody>
          <a:bodyPr/>
          <a:lstStyle>
            <a:lvl1pPr marL="173038" indent="-173038">
              <a:defRPr sz="1200"/>
            </a:lvl1pPr>
            <a:lvl2pPr marL="344488" indent="-153988">
              <a:tabLst/>
              <a:defRPr sz="1100"/>
            </a:lvl2pPr>
            <a:lvl3pPr marL="457200" indent="-112713">
              <a:defRPr sz="1000"/>
            </a:lvl3pPr>
            <a:lvl4pPr marL="630238" indent="-173038">
              <a:defRPr sz="900"/>
            </a:lvl4pPr>
            <a:lvl5pPr marL="741363" indent="-111125">
              <a:defRPr sz="9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6"/>
          <p:cNvSpPr>
            <a:spLocks noGrp="1"/>
          </p:cNvSpPr>
          <p:nvPr>
            <p:ph sz="quarter" idx="11"/>
          </p:nvPr>
        </p:nvSpPr>
        <p:spPr>
          <a:xfrm>
            <a:off x="4572000" y="1198563"/>
            <a:ext cx="4191000" cy="5213350"/>
          </a:xfrm>
        </p:spPr>
        <p:txBody>
          <a:bodyPr/>
          <a:lstStyle>
            <a:lvl1pPr>
              <a:defRPr sz="1200"/>
            </a:lvl1pPr>
            <a:lvl2pPr>
              <a:defRPr sz="1100"/>
            </a:lvl2pPr>
            <a:lvl3pPr>
              <a:defRPr sz="1000"/>
            </a:lvl3pPr>
            <a:lvl4pPr>
              <a:defRPr sz="900"/>
            </a:lvl4pPr>
            <a:lvl5pPr>
              <a:defRPr sz="9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526A4E07-8119-4754-ADDB-B13259110061}"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51609301"/>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Disclaimer">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dirty="0" smtClean="0"/>
              <a:t>Click to edit Master title style</a:t>
            </a:r>
            <a:endParaRPr lang="en-US" dirty="0"/>
          </a:p>
        </p:txBody>
      </p:sp>
      <p:sp>
        <p:nvSpPr>
          <p:cNvPr id="3" name="Footer Placeholder 2"/>
          <p:cNvSpPr>
            <a:spLocks noGrp="1"/>
          </p:cNvSpPr>
          <p:nvPr>
            <p:ph type="ftr" sz="quarter" idx="10"/>
          </p:nvPr>
        </p:nvSpPr>
        <p:spPr/>
        <p:txBody>
          <a:bodyPr/>
          <a:lstStyle/>
          <a:p>
            <a:endParaRPr lang="en-US" dirty="0">
              <a:solidFill>
                <a:prstClr val="white">
                  <a:lumMod val="50000"/>
                </a:prstClr>
              </a:solidFill>
            </a:endParaRPr>
          </a:p>
        </p:txBody>
      </p:sp>
      <p:sp>
        <p:nvSpPr>
          <p:cNvPr id="4" name="Slide Number Placeholder 3"/>
          <p:cNvSpPr>
            <a:spLocks noGrp="1"/>
          </p:cNvSpPr>
          <p:nvPr>
            <p:ph type="sldNum" sz="quarter" idx="11"/>
          </p:nvPr>
        </p:nvSpPr>
        <p:spPr/>
        <p:txBody>
          <a:bodyPr/>
          <a:lstStyle/>
          <a:p>
            <a:fld id="{BDDC3DCF-E0A7-DA4A-BC2C-1EC3743A297B}" type="slidenum">
              <a:rPr lang="en-US" smtClean="0"/>
              <a:pPr/>
              <a:t>‹#›</a:t>
            </a:fld>
            <a:endParaRPr lang="en-US" dirty="0"/>
          </a:p>
        </p:txBody>
      </p:sp>
      <p:sp>
        <p:nvSpPr>
          <p:cNvPr id="6" name="Content Placeholder 5"/>
          <p:cNvSpPr>
            <a:spLocks noGrp="1"/>
          </p:cNvSpPr>
          <p:nvPr>
            <p:ph sz="quarter" idx="12"/>
          </p:nvPr>
        </p:nvSpPr>
        <p:spPr>
          <a:xfrm>
            <a:off x="317351" y="1529220"/>
            <a:ext cx="8503920" cy="2990117"/>
          </a:xfrm>
        </p:spPr>
        <p:txBody>
          <a:bodyPr/>
          <a:lstStyle>
            <a:lvl1pPr>
              <a:defRPr b="0" i="0">
                <a:latin typeface="Arial Regular" charset="0"/>
                <a:cs typeface="Arial Regular" charset="0"/>
              </a:defRPr>
            </a:lvl1pPr>
            <a:lvl2pPr marL="0" marR="0" indent="0" algn="l" defTabSz="457200" rtl="0" eaLnBrk="1" fontAlgn="auto" latinLnBrk="0" hangingPunct="1">
              <a:lnSpc>
                <a:spcPct val="100000"/>
              </a:lnSpc>
              <a:spcBef>
                <a:spcPts val="500"/>
              </a:spcBef>
              <a:spcAft>
                <a:spcPts val="0"/>
              </a:spcAft>
              <a:buClrTx/>
              <a:buSzTx/>
              <a:buFont typeface="Arial"/>
              <a:buNone/>
              <a:tabLst/>
              <a:defRPr b="0" i="0">
                <a:latin typeface="Arial Regular" charset="0"/>
                <a:cs typeface="Arial Regular" charset="0"/>
              </a:defRPr>
            </a:lvl2pPr>
          </a:lstStyle>
          <a:p>
            <a:pPr lvl="0"/>
            <a:r>
              <a:rPr lang="en-US" dirty="0" smtClean="0"/>
              <a:t>Click to edit Master text styles</a:t>
            </a:r>
          </a:p>
          <a:p>
            <a:pPr marL="182880" marR="0" lvl="1" indent="-182880" algn="l" defTabSz="457200" rtl="0" eaLnBrk="1" fontAlgn="auto" latinLnBrk="0" hangingPunct="1">
              <a:lnSpc>
                <a:spcPct val="100000"/>
              </a:lnSpc>
              <a:spcBef>
                <a:spcPts val="500"/>
              </a:spcBef>
              <a:spcAft>
                <a:spcPts val="0"/>
              </a:spcAft>
              <a:buClrTx/>
              <a:buSzTx/>
              <a:buFont typeface="Arial"/>
              <a:buChar char="•"/>
              <a:tabLst/>
              <a:defRPr/>
            </a:pPr>
            <a:r>
              <a:rPr lang="en-US" dirty="0" smtClean="0"/>
              <a:t>Second level. Level 2 Body text can be Regular or Bold. Level 2 Body text can be Regular or Bold. </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5"/>
          <p:cNvSpPr>
            <a:spLocks noGrp="1"/>
          </p:cNvSpPr>
          <p:nvPr>
            <p:ph sz="quarter" idx="13"/>
          </p:nvPr>
        </p:nvSpPr>
        <p:spPr>
          <a:xfrm>
            <a:off x="314324" y="4921041"/>
            <a:ext cx="8503920" cy="1096047"/>
          </a:xfrm>
        </p:spPr>
        <p:txBody>
          <a:bodyPr anchor="b"/>
          <a:lstStyle>
            <a:lvl1pPr>
              <a:defRPr sz="950" b="0" i="0">
                <a:latin typeface="Arial Narrow" charset="0"/>
                <a:ea typeface="Arial Narrow" charset="0"/>
                <a:cs typeface="Arial Narrow" charset="0"/>
              </a:defRPr>
            </a:lvl1pPr>
            <a:lvl2pPr marL="0" marR="0" indent="0" algn="l" defTabSz="457200" rtl="0" eaLnBrk="1" fontAlgn="auto" latinLnBrk="0" hangingPunct="1">
              <a:lnSpc>
                <a:spcPct val="100000"/>
              </a:lnSpc>
              <a:spcBef>
                <a:spcPts val="500"/>
              </a:spcBef>
              <a:spcAft>
                <a:spcPts val="0"/>
              </a:spcAft>
              <a:buClrTx/>
              <a:buSzTx/>
              <a:buFont typeface="Arial"/>
              <a:buNone/>
              <a:tabLst/>
              <a:defRPr sz="950" b="0" i="0">
                <a:latin typeface="Arial Narrow" charset="0"/>
                <a:ea typeface="Arial Narrow" charset="0"/>
                <a:cs typeface="Arial Narrow" charset="0"/>
              </a:defRPr>
            </a:lvl2pPr>
            <a:lvl3pPr>
              <a:defRPr sz="950">
                <a:latin typeface="Arial Narrow" charset="0"/>
                <a:ea typeface="Arial Narrow" charset="0"/>
                <a:cs typeface="Arial Narrow" charset="0"/>
              </a:defRPr>
            </a:lvl3pPr>
            <a:lvl4pPr>
              <a:defRPr sz="950">
                <a:latin typeface="Arial Narrow" charset="0"/>
                <a:ea typeface="Arial Narrow" charset="0"/>
                <a:cs typeface="Arial Narrow" charset="0"/>
              </a:defRPr>
            </a:lvl4pPr>
            <a:lvl5pPr>
              <a:defRPr sz="950">
                <a:latin typeface="Arial Narrow" charset="0"/>
                <a:ea typeface="Arial Narrow" charset="0"/>
                <a:cs typeface="Arial Narrow" charset="0"/>
              </a:defRPr>
            </a:lvl5pPr>
          </a:lstStyle>
          <a:p>
            <a:pPr lvl="0"/>
            <a:r>
              <a:rPr lang="en-US" dirty="0" smtClean="0"/>
              <a:t>Click to edit Master text styles</a:t>
            </a:r>
          </a:p>
          <a:p>
            <a:pPr marL="182880" marR="0" lvl="1" indent="-182880" algn="l" defTabSz="457200" rtl="0" eaLnBrk="1" fontAlgn="auto" latinLnBrk="0" hangingPunct="1">
              <a:lnSpc>
                <a:spcPct val="100000"/>
              </a:lnSpc>
              <a:spcBef>
                <a:spcPts val="500"/>
              </a:spcBef>
              <a:spcAft>
                <a:spcPts val="0"/>
              </a:spcAft>
              <a:buClrTx/>
              <a:buSzTx/>
              <a:buFont typeface="Arial"/>
              <a:buChar char="•"/>
              <a:tabLst/>
              <a:defRPr/>
            </a:pPr>
            <a:r>
              <a:rPr lang="en-US" dirty="0" smtClean="0"/>
              <a:t>Second level. Level 2 Body text can be Regular or Bold. Level 2 Body text can be Regular or Bold. </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4631085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Big poi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Footer Placeholder 2"/>
          <p:cNvSpPr>
            <a:spLocks noGrp="1"/>
          </p:cNvSpPr>
          <p:nvPr>
            <p:ph type="ftr" sz="quarter" idx="10"/>
          </p:nvPr>
        </p:nvSpPr>
        <p:spPr/>
        <p:txBody>
          <a:bodyPr/>
          <a:lstStyle/>
          <a:p>
            <a:endParaRPr lang="en-US" dirty="0">
              <a:solidFill>
                <a:prstClr val="white">
                  <a:lumMod val="50000"/>
                </a:prstClr>
              </a:solidFill>
            </a:endParaRPr>
          </a:p>
        </p:txBody>
      </p:sp>
      <p:sp>
        <p:nvSpPr>
          <p:cNvPr id="4" name="Slide Number Placeholder 3"/>
          <p:cNvSpPr>
            <a:spLocks noGrp="1"/>
          </p:cNvSpPr>
          <p:nvPr>
            <p:ph type="sldNum" sz="quarter" idx="11"/>
          </p:nvPr>
        </p:nvSpPr>
        <p:spPr/>
        <p:txBody>
          <a:bodyPr/>
          <a:lstStyle/>
          <a:p>
            <a:fld id="{BDDC3DCF-E0A7-DA4A-BC2C-1EC3743A297B}" type="slidenum">
              <a:rPr lang="en-US" smtClean="0"/>
              <a:pPr/>
              <a:t>‹#›</a:t>
            </a:fld>
            <a:endParaRPr lang="en-US" dirty="0"/>
          </a:p>
        </p:txBody>
      </p:sp>
      <p:sp>
        <p:nvSpPr>
          <p:cNvPr id="6" name="Content Placeholder 5"/>
          <p:cNvSpPr>
            <a:spLocks noGrp="1"/>
          </p:cNvSpPr>
          <p:nvPr>
            <p:ph sz="quarter" idx="12" hasCustomPrompt="1"/>
          </p:nvPr>
        </p:nvSpPr>
        <p:spPr>
          <a:xfrm>
            <a:off x="317350" y="1464423"/>
            <a:ext cx="4553195" cy="4339737"/>
          </a:xfrm>
        </p:spPr>
        <p:txBody>
          <a:bodyPr/>
          <a:lstStyle>
            <a:lvl1pPr>
              <a:defRPr sz="3750" b="0" i="0">
                <a:latin typeface="Arial Regular" charset="0"/>
                <a:cs typeface="Arial Regular" charset="0"/>
              </a:defRPr>
            </a:lvl1pPr>
          </a:lstStyle>
          <a:p>
            <a:pPr lvl="0"/>
            <a:r>
              <a:rPr lang="en-US" dirty="0" smtClean="0"/>
              <a:t>This is a quote or a call-out message.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5"/>
          <p:cNvSpPr>
            <a:spLocks noGrp="1"/>
          </p:cNvSpPr>
          <p:nvPr>
            <p:ph sz="quarter" idx="13" hasCustomPrompt="1"/>
          </p:nvPr>
        </p:nvSpPr>
        <p:spPr>
          <a:xfrm>
            <a:off x="5325131" y="1464423"/>
            <a:ext cx="3482320" cy="4339484"/>
          </a:xfrm>
        </p:spPr>
        <p:txBody>
          <a:bodyPr/>
          <a:lstStyle>
            <a:lvl1pPr>
              <a:defRPr sz="2000" b="0" i="0" baseline="0">
                <a:latin typeface="Arial Regular" charset="0"/>
                <a:cs typeface="Arial Regular" charset="0"/>
              </a:defRPr>
            </a:lvl1pPr>
            <a:lvl2pPr marL="171450" indent="-171450">
              <a:buFont typeface="Arial"/>
              <a:buChar char="•"/>
              <a:defRPr sz="1000"/>
            </a:lvl2pPr>
          </a:lstStyle>
          <a:p>
            <a:pPr lvl="0"/>
            <a:r>
              <a:rPr lang="en-US" dirty="0" smtClean="0"/>
              <a:t>Play with your available ratios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9"/>
          <p:cNvSpPr>
            <a:spLocks noGrp="1"/>
          </p:cNvSpPr>
          <p:nvPr>
            <p:ph type="body" sz="quarter" idx="14" hasCustomPrompt="1"/>
          </p:nvPr>
        </p:nvSpPr>
        <p:spPr>
          <a:xfrm>
            <a:off x="314324" y="747521"/>
            <a:ext cx="8122409" cy="440834"/>
          </a:xfrm>
        </p:spPr>
        <p:txBody>
          <a:bodyPr lIns="0" tIns="0" rIns="0" bIns="0"/>
          <a:lstStyle>
            <a:lvl1pPr>
              <a:defRPr sz="1900" b="0">
                <a:solidFill>
                  <a:schemeClr val="tx1"/>
                </a:solidFill>
              </a:defRPr>
            </a:lvl1pPr>
          </a:lstStyle>
          <a:p>
            <a:pPr lvl="0"/>
            <a:r>
              <a:rPr lang="en-US" dirty="0" smtClean="0"/>
              <a:t>Subtitle</a:t>
            </a:r>
            <a:endParaRPr lang="en-US" dirty="0"/>
          </a:p>
        </p:txBody>
      </p:sp>
    </p:spTree>
    <p:extLst>
      <p:ext uri="{BB962C8B-B14F-4D97-AF65-F5344CB8AC3E}">
        <p14:creationId xmlns:p14="http://schemas.microsoft.com/office/powerpoint/2010/main" val="34572888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white plain">
    <p:bg>
      <p:bgRef idx="1001">
        <a:schemeClr val="bg1"/>
      </p:bgRef>
    </p:bg>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320676" y="183512"/>
            <a:ext cx="7315200" cy="5170834"/>
          </a:xfrm>
        </p:spPr>
        <p:txBody>
          <a:bodyPr lIns="0" tIns="0" rIns="0" bIns="0"/>
          <a:lstStyle>
            <a:lvl1pPr>
              <a:lnSpc>
                <a:spcPct val="90000"/>
              </a:lnSpc>
              <a:defRPr sz="5700" b="0" i="0">
                <a:solidFill>
                  <a:schemeClr val="tx1"/>
                </a:solidFill>
                <a:latin typeface="Arial Regular" charset="0"/>
                <a:cs typeface="Arial Regular" charset="0"/>
              </a:defRPr>
            </a:lvl1pPr>
          </a:lstStyle>
          <a:p>
            <a:r>
              <a:rPr lang="en-US" dirty="0" smtClean="0"/>
              <a:t>Divider</a:t>
            </a:r>
            <a:br>
              <a:rPr lang="en-US" dirty="0" smtClean="0"/>
            </a:br>
            <a:r>
              <a:rPr lang="en-US" dirty="0" smtClean="0"/>
              <a:t>Page</a:t>
            </a:r>
            <a:endParaRPr lang="en-US" dirty="0"/>
          </a:p>
        </p:txBody>
      </p:sp>
      <p:sp>
        <p:nvSpPr>
          <p:cNvPr id="3" name="Footer Placeholder 2"/>
          <p:cNvSpPr>
            <a:spLocks noGrp="1"/>
          </p:cNvSpPr>
          <p:nvPr>
            <p:ph type="ftr" sz="quarter" idx="17"/>
          </p:nvPr>
        </p:nvSpPr>
        <p:spPr/>
        <p:txBody>
          <a:bodyPr/>
          <a:lstStyle/>
          <a:p>
            <a:endParaRPr lang="en-US" dirty="0">
              <a:solidFill>
                <a:prstClr val="white">
                  <a:lumMod val="50000"/>
                </a:prstClr>
              </a:solidFill>
            </a:endParaRPr>
          </a:p>
        </p:txBody>
      </p:sp>
      <p:sp>
        <p:nvSpPr>
          <p:cNvPr id="5" name="Slide Number Placeholder 4"/>
          <p:cNvSpPr>
            <a:spLocks noGrp="1"/>
          </p:cNvSpPr>
          <p:nvPr>
            <p:ph type="sldNum" sz="quarter" idx="18"/>
          </p:nvPr>
        </p:nvSpPr>
        <p:spPr/>
        <p:txBody>
          <a:bodyPr/>
          <a:lstStyle/>
          <a:p>
            <a:fld id="{BDDC3DCF-E0A7-DA4A-BC2C-1EC3743A297B}" type="slidenum">
              <a:rPr lang="en-US" smtClean="0"/>
              <a:pPr/>
              <a:t>‹#›</a:t>
            </a:fld>
            <a:endParaRPr lang="en-US" dirty="0"/>
          </a:p>
        </p:txBody>
      </p:sp>
    </p:spTree>
    <p:extLst>
      <p:ext uri="{BB962C8B-B14F-4D97-AF65-F5344CB8AC3E}">
        <p14:creationId xmlns:p14="http://schemas.microsoft.com/office/powerpoint/2010/main" val="29074272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4.xml"/><Relationship Id="rId18" Type="http://schemas.openxmlformats.org/officeDocument/2006/relationships/slideLayout" Target="../slideLayouts/slideLayout39.xml"/><Relationship Id="rId26" Type="http://schemas.openxmlformats.org/officeDocument/2006/relationships/slideLayout" Target="../slideLayouts/slideLayout47.xml"/><Relationship Id="rId39" Type="http://schemas.openxmlformats.org/officeDocument/2006/relationships/slideLayout" Target="../slideLayouts/slideLayout60.xml"/><Relationship Id="rId21" Type="http://schemas.openxmlformats.org/officeDocument/2006/relationships/slideLayout" Target="../slideLayouts/slideLayout42.xml"/><Relationship Id="rId34" Type="http://schemas.openxmlformats.org/officeDocument/2006/relationships/slideLayout" Target="../slideLayouts/slideLayout55.xml"/><Relationship Id="rId42" Type="http://schemas.openxmlformats.org/officeDocument/2006/relationships/vmlDrawing" Target="../drawings/vmlDrawing1.vml"/><Relationship Id="rId7" Type="http://schemas.openxmlformats.org/officeDocument/2006/relationships/slideLayout" Target="../slideLayouts/slideLayout2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9" Type="http://schemas.openxmlformats.org/officeDocument/2006/relationships/slideLayout" Target="../slideLayouts/slideLayout50.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slideLayout" Target="../slideLayouts/slideLayout45.xml"/><Relationship Id="rId32" Type="http://schemas.openxmlformats.org/officeDocument/2006/relationships/slideLayout" Target="../slideLayouts/slideLayout53.xml"/><Relationship Id="rId37" Type="http://schemas.openxmlformats.org/officeDocument/2006/relationships/slideLayout" Target="../slideLayouts/slideLayout58.xml"/><Relationship Id="rId40" Type="http://schemas.openxmlformats.org/officeDocument/2006/relationships/slideLayout" Target="../slideLayouts/slideLayout61.xml"/><Relationship Id="rId45" Type="http://schemas.openxmlformats.org/officeDocument/2006/relationships/image" Target="../media/image3.emf"/><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slideLayout" Target="../slideLayouts/slideLayout44.xml"/><Relationship Id="rId28" Type="http://schemas.openxmlformats.org/officeDocument/2006/relationships/slideLayout" Target="../slideLayouts/slideLayout49.xml"/><Relationship Id="rId36" Type="http://schemas.openxmlformats.org/officeDocument/2006/relationships/slideLayout" Target="../slideLayouts/slideLayout57.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31" Type="http://schemas.openxmlformats.org/officeDocument/2006/relationships/slideLayout" Target="../slideLayouts/slideLayout52.xml"/><Relationship Id="rId44" Type="http://schemas.openxmlformats.org/officeDocument/2006/relationships/oleObject" Target="../embeddings/oleObject1.bin"/><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slideLayout" Target="../slideLayouts/slideLayout43.xml"/><Relationship Id="rId27" Type="http://schemas.openxmlformats.org/officeDocument/2006/relationships/slideLayout" Target="../slideLayouts/slideLayout48.xml"/><Relationship Id="rId30" Type="http://schemas.openxmlformats.org/officeDocument/2006/relationships/slideLayout" Target="../slideLayouts/slideLayout51.xml"/><Relationship Id="rId35" Type="http://schemas.openxmlformats.org/officeDocument/2006/relationships/slideLayout" Target="../slideLayouts/slideLayout56.xml"/><Relationship Id="rId43" Type="http://schemas.openxmlformats.org/officeDocument/2006/relationships/tags" Target="../tags/tag2.xml"/><Relationship Id="rId8" Type="http://schemas.openxmlformats.org/officeDocument/2006/relationships/slideLayout" Target="../slideLayouts/slideLayout29.xml"/><Relationship Id="rId3" Type="http://schemas.openxmlformats.org/officeDocument/2006/relationships/slideLayout" Target="../slideLayouts/slideLayout24.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5" Type="http://schemas.openxmlformats.org/officeDocument/2006/relationships/slideLayout" Target="../slideLayouts/slideLayout46.xml"/><Relationship Id="rId33" Type="http://schemas.openxmlformats.org/officeDocument/2006/relationships/slideLayout" Target="../slideLayouts/slideLayout54.xml"/><Relationship Id="rId38" Type="http://schemas.openxmlformats.org/officeDocument/2006/relationships/slideLayout" Target="../slideLayouts/slideLayout59.xml"/><Relationship Id="rId46" Type="http://schemas.openxmlformats.org/officeDocument/2006/relationships/image" Target="../media/image1.png"/><Relationship Id="rId20" Type="http://schemas.openxmlformats.org/officeDocument/2006/relationships/slideLayout" Target="../slideLayouts/slideLayout41.xml"/><Relationship Id="rId4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7352" y="217143"/>
            <a:ext cx="8119382" cy="792575"/>
          </a:xfrm>
          <a:prstGeom prst="rect">
            <a:avLst/>
          </a:prstGeom>
        </p:spPr>
        <p:txBody>
          <a:bodyPr vert="horz" lIns="0" tIns="0" rIns="0" bIns="0" rtlCol="0" anchor="t">
            <a:noAutofit/>
          </a:bodyPr>
          <a:lstStyle/>
          <a:p>
            <a:r>
              <a:rPr lang="en-US" dirty="0" smtClean="0"/>
              <a:t>Title (sentence case), 28 point Arial</a:t>
            </a:r>
            <a:endParaRPr lang="en-US" dirty="0"/>
          </a:p>
        </p:txBody>
      </p:sp>
      <p:sp>
        <p:nvSpPr>
          <p:cNvPr id="3" name="Text Placeholder 2"/>
          <p:cNvSpPr>
            <a:spLocks noGrp="1"/>
          </p:cNvSpPr>
          <p:nvPr>
            <p:ph type="body" idx="1"/>
          </p:nvPr>
        </p:nvSpPr>
        <p:spPr>
          <a:xfrm>
            <a:off x="317352" y="1818458"/>
            <a:ext cx="8503543" cy="3297454"/>
          </a:xfrm>
          <a:prstGeom prst="rect">
            <a:avLst/>
          </a:prstGeom>
        </p:spPr>
        <p:txBody>
          <a:bodyPr vert="horz" lIns="0" tIns="0" rIns="0" bIns="0" rtlCol="0">
            <a:noAutofit/>
          </a:bodyPr>
          <a:lstStyle/>
          <a:p>
            <a:pPr lvl="0"/>
            <a:r>
              <a:rPr lang="en-US" dirty="0" smtClean="0"/>
              <a:t>Level 1, normal body text is set at 20pt Arial Bold</a:t>
            </a:r>
          </a:p>
          <a:p>
            <a:pPr marL="0" marR="0" lvl="1" indent="-182880" algn="l" defTabSz="457200" rtl="0" eaLnBrk="1" fontAlgn="auto" latinLnBrk="0" hangingPunct="1">
              <a:lnSpc>
                <a:spcPct val="100000"/>
              </a:lnSpc>
              <a:spcBef>
                <a:spcPts val="500"/>
              </a:spcBef>
              <a:spcAft>
                <a:spcPts val="0"/>
              </a:spcAft>
              <a:buClrTx/>
              <a:buSzTx/>
              <a:buFont typeface="Arial"/>
              <a:buChar char="•"/>
              <a:tabLst/>
              <a:defRPr/>
            </a:pPr>
            <a:r>
              <a:rPr lang="en-US" dirty="0" smtClean="0"/>
              <a:t>Level 2 Body text can be Regular or Bold. </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5430085" y="6441391"/>
            <a:ext cx="2926181" cy="223277"/>
          </a:xfrm>
          <a:prstGeom prst="rect">
            <a:avLst/>
          </a:prstGeom>
        </p:spPr>
        <p:txBody>
          <a:bodyPr vert="horz" lIns="0" tIns="0" rIns="0" bIns="0" rtlCol="0" anchor="t"/>
          <a:lstStyle>
            <a:lvl1pPr algn="r">
              <a:defRPr sz="950" b="0" i="0">
                <a:solidFill>
                  <a:schemeClr val="bg1">
                    <a:lumMod val="50000"/>
                  </a:schemeClr>
                </a:solidFill>
                <a:latin typeface="Arial Regular" charset="0"/>
                <a:cs typeface="Arial Regular" charset="0"/>
              </a:defRPr>
            </a:lvl1pPr>
          </a:lstStyle>
          <a:p>
            <a:pPr defTabSz="457200" eaLnBrk="1" hangingPunct="1"/>
            <a:endParaRPr lang="en-US" dirty="0">
              <a:solidFill>
                <a:prstClr val="white">
                  <a:lumMod val="50000"/>
                </a:prstClr>
              </a:solidFill>
              <a:ea typeface="MS PGothic" charset="0"/>
            </a:endParaRPr>
          </a:p>
        </p:txBody>
      </p:sp>
      <p:sp>
        <p:nvSpPr>
          <p:cNvPr id="6" name="Slide Number Placeholder 5"/>
          <p:cNvSpPr>
            <a:spLocks noGrp="1"/>
          </p:cNvSpPr>
          <p:nvPr>
            <p:ph type="sldNum" sz="quarter" idx="4"/>
          </p:nvPr>
        </p:nvSpPr>
        <p:spPr>
          <a:xfrm>
            <a:off x="8615082" y="6435042"/>
            <a:ext cx="205813" cy="254684"/>
          </a:xfrm>
          <a:prstGeom prst="rect">
            <a:avLst/>
          </a:prstGeom>
        </p:spPr>
        <p:txBody>
          <a:bodyPr vert="horz" lIns="0" tIns="0" rIns="0" bIns="0" rtlCol="0" anchor="t"/>
          <a:lstStyle>
            <a:lvl1pPr algn="r">
              <a:defRPr sz="1000" b="0" i="0">
                <a:solidFill>
                  <a:srgbClr val="000000"/>
                </a:solidFill>
                <a:latin typeface="Arial Regular" charset="0"/>
                <a:cs typeface="Arial Regular" charset="0"/>
              </a:defRPr>
            </a:lvl1pPr>
          </a:lstStyle>
          <a:p>
            <a:pPr defTabSz="457200" eaLnBrk="1" hangingPunct="1"/>
            <a:fld id="{BDDC3DCF-E0A7-DA4A-BC2C-1EC3743A297B}" type="slidenum">
              <a:rPr lang="en-US" smtClean="0">
                <a:ea typeface="MS PGothic" charset="0"/>
              </a:rPr>
              <a:pPr defTabSz="457200" eaLnBrk="1" hangingPunct="1"/>
              <a:t>‹#›</a:t>
            </a:fld>
            <a:endParaRPr lang="en-US" dirty="0">
              <a:ea typeface="MS PGothic" charset="0"/>
            </a:endParaRPr>
          </a:p>
        </p:txBody>
      </p:sp>
      <p:cxnSp>
        <p:nvCxnSpPr>
          <p:cNvPr id="7" name="Straight Connector 6"/>
          <p:cNvCxnSpPr/>
          <p:nvPr/>
        </p:nvCxnSpPr>
        <p:spPr>
          <a:xfrm flipH="1">
            <a:off x="-1160034" y="5995120"/>
            <a:ext cx="1100194" cy="0"/>
          </a:xfrm>
          <a:prstGeom prst="line">
            <a:avLst/>
          </a:prstGeom>
          <a:ln w="3175" cmpd="sng">
            <a:solidFill>
              <a:schemeClr val="tx2"/>
            </a:solidFill>
            <a:prstDash val="dot"/>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1160034" y="5855951"/>
            <a:ext cx="1100193" cy="142555"/>
          </a:xfrm>
          <a:prstGeom prst="rect">
            <a:avLst/>
          </a:prstGeom>
          <a:noFill/>
        </p:spPr>
        <p:txBody>
          <a:bodyPr wrap="square" lIns="0" tIns="0" rIns="0" bIns="0" rtlCol="0">
            <a:noAutofit/>
          </a:bodyPr>
          <a:lstStyle/>
          <a:p>
            <a:pPr algn="r" defTabSz="457200" eaLnBrk="1" hangingPunct="1"/>
            <a:r>
              <a:rPr lang="en-US" sz="800" dirty="0" smtClean="0">
                <a:solidFill>
                  <a:srgbClr val="DBD9D6">
                    <a:lumMod val="50000"/>
                  </a:srgbClr>
                </a:solidFill>
                <a:latin typeface="Calibri" charset="0"/>
                <a:ea typeface="MS PGothic" charset="0"/>
              </a:rPr>
              <a:t>No content below the line</a:t>
            </a:r>
            <a:endParaRPr lang="en-US" sz="800" dirty="0">
              <a:solidFill>
                <a:srgbClr val="DBD9D6">
                  <a:lumMod val="50000"/>
                </a:srgbClr>
              </a:solidFill>
              <a:latin typeface="Calibri" charset="0"/>
              <a:ea typeface="MS PGothic" charset="0"/>
            </a:endParaRPr>
          </a:p>
        </p:txBody>
      </p:sp>
      <p:cxnSp>
        <p:nvCxnSpPr>
          <p:cNvPr id="11" name="Straight Connector 10"/>
          <p:cNvCxnSpPr/>
          <p:nvPr/>
        </p:nvCxnSpPr>
        <p:spPr>
          <a:xfrm flipH="1">
            <a:off x="9215269" y="5993538"/>
            <a:ext cx="1100194" cy="0"/>
          </a:xfrm>
          <a:prstGeom prst="line">
            <a:avLst/>
          </a:prstGeom>
          <a:ln w="3175" cmpd="sng">
            <a:solidFill>
              <a:schemeClr val="tx2"/>
            </a:solidFill>
            <a:prstDash val="dot"/>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9215269" y="5854369"/>
            <a:ext cx="1100193" cy="142555"/>
          </a:xfrm>
          <a:prstGeom prst="rect">
            <a:avLst/>
          </a:prstGeom>
          <a:noFill/>
        </p:spPr>
        <p:txBody>
          <a:bodyPr wrap="square" lIns="0" tIns="0" rIns="0" bIns="0" rtlCol="0">
            <a:noAutofit/>
          </a:bodyPr>
          <a:lstStyle/>
          <a:p>
            <a:pPr defTabSz="457200" eaLnBrk="1" hangingPunct="1"/>
            <a:r>
              <a:rPr lang="en-US" sz="800" dirty="0" smtClean="0">
                <a:solidFill>
                  <a:srgbClr val="DBD9D6">
                    <a:lumMod val="50000"/>
                  </a:srgbClr>
                </a:solidFill>
                <a:latin typeface="Calibri" charset="0"/>
                <a:ea typeface="MS PGothic" charset="0"/>
              </a:rPr>
              <a:t>No content below the line</a:t>
            </a:r>
            <a:endParaRPr lang="en-US" sz="800" dirty="0">
              <a:solidFill>
                <a:srgbClr val="DBD9D6">
                  <a:lumMod val="50000"/>
                </a:srgbClr>
              </a:solidFill>
              <a:latin typeface="Calibri" charset="0"/>
              <a:ea typeface="MS PGothic" charset="0"/>
            </a:endParaRPr>
          </a:p>
        </p:txBody>
      </p:sp>
      <p:sp>
        <p:nvSpPr>
          <p:cNvPr id="15" name="Date Placeholder 14"/>
          <p:cNvSpPr>
            <a:spLocks noGrp="1"/>
          </p:cNvSpPr>
          <p:nvPr>
            <p:ph type="dt" sz="half" idx="2"/>
          </p:nvPr>
        </p:nvSpPr>
        <p:spPr>
          <a:xfrm>
            <a:off x="6421439" y="1100212"/>
            <a:ext cx="2386012" cy="223277"/>
          </a:xfrm>
          <a:prstGeom prst="rect">
            <a:avLst/>
          </a:prstGeom>
        </p:spPr>
        <p:txBody>
          <a:bodyPr vert="horz" lIns="0" tIns="0" rIns="0" bIns="0" rtlCol="0" anchor="t"/>
          <a:lstStyle>
            <a:lvl1pPr algn="l">
              <a:defRPr lang="en-US" sz="1000" b="0" i="0" smtClean="0">
                <a:solidFill>
                  <a:srgbClr val="000000"/>
                </a:solidFill>
                <a:latin typeface="Arial Regular" charset="0"/>
                <a:cs typeface="Arial Regular" charset="0"/>
              </a:defRPr>
            </a:lvl1pPr>
          </a:lstStyle>
          <a:p>
            <a:pPr defTabSz="457200" eaLnBrk="1" hangingPunct="1"/>
            <a:endParaRPr dirty="0">
              <a:ea typeface="MS PGothic" charset="0"/>
            </a:endParaRPr>
          </a:p>
        </p:txBody>
      </p:sp>
      <p:pic>
        <p:nvPicPr>
          <p:cNvPr id="13" name="Picture 12"/>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197902" y="5988061"/>
            <a:ext cx="1616212" cy="802633"/>
          </a:xfrm>
          <a:prstGeom prst="rect">
            <a:avLst/>
          </a:prstGeom>
        </p:spPr>
      </p:pic>
    </p:spTree>
    <p:extLst>
      <p:ext uri="{BB962C8B-B14F-4D97-AF65-F5344CB8AC3E}">
        <p14:creationId xmlns:p14="http://schemas.microsoft.com/office/powerpoint/2010/main" val="3832626076"/>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08" r:id="rId18"/>
    <p:sldLayoutId id="2147483709" r:id="rId19"/>
    <p:sldLayoutId id="2147483710" r:id="rId20"/>
    <p:sldLayoutId id="2147483711" r:id="rId21"/>
  </p:sldLayoutIdLst>
  <p:timing>
    <p:tnLst>
      <p:par>
        <p:cTn id="1" dur="indefinite" restart="never" nodeType="tmRoot"/>
      </p:par>
    </p:tnLst>
  </p:timing>
  <p:hf hdr="0" ftr="0" dt="0"/>
  <p:txStyles>
    <p:titleStyle>
      <a:lvl1pPr algn="l" defTabSz="457200" rtl="0" eaLnBrk="1" latinLnBrk="0" hangingPunct="1">
        <a:lnSpc>
          <a:spcPct val="85000"/>
        </a:lnSpc>
        <a:spcBef>
          <a:spcPct val="0"/>
        </a:spcBef>
        <a:buNone/>
        <a:defRPr sz="2800" b="1" i="0" kern="1200" baseline="0">
          <a:solidFill>
            <a:schemeClr val="tx1"/>
          </a:solidFill>
          <a:latin typeface="Arial" charset="0"/>
          <a:ea typeface="Arial" charset="0"/>
          <a:cs typeface="Arial" charset="0"/>
        </a:defRPr>
      </a:lvl1pPr>
    </p:titleStyle>
    <p:bodyStyle>
      <a:lvl1pPr marL="0" indent="0" algn="l" defTabSz="457200" rtl="0" eaLnBrk="1" latinLnBrk="0" hangingPunct="1">
        <a:spcBef>
          <a:spcPts val="500"/>
        </a:spcBef>
        <a:buFont typeface="Arial"/>
        <a:buNone/>
        <a:defRPr sz="2000" b="1" i="0" kern="1200" baseline="0">
          <a:solidFill>
            <a:schemeClr val="tx1"/>
          </a:solidFill>
          <a:latin typeface="Arial" charset="0"/>
          <a:ea typeface="Arial" charset="0"/>
          <a:cs typeface="Arial" charset="0"/>
        </a:defRPr>
      </a:lvl1pPr>
      <a:lvl2pPr marL="182880" marR="0" indent="-182880" algn="l" defTabSz="457200" rtl="0" eaLnBrk="1" fontAlgn="auto" latinLnBrk="0" hangingPunct="1">
        <a:lnSpc>
          <a:spcPct val="100000"/>
        </a:lnSpc>
        <a:spcBef>
          <a:spcPts val="500"/>
        </a:spcBef>
        <a:spcAft>
          <a:spcPts val="0"/>
        </a:spcAft>
        <a:buClrTx/>
        <a:buSzTx/>
        <a:buFont typeface="Arial"/>
        <a:buChar char="•"/>
        <a:tabLst/>
        <a:defRPr sz="2000" b="1" i="0" kern="1200">
          <a:solidFill>
            <a:schemeClr val="tx1"/>
          </a:solidFill>
          <a:latin typeface="Arial" charset="0"/>
          <a:ea typeface="Arial" charset="0"/>
          <a:cs typeface="Arial" charset="0"/>
        </a:defRPr>
      </a:lvl2pPr>
      <a:lvl3pPr marL="393192" indent="-182880" algn="l" defTabSz="457200" rtl="0" eaLnBrk="1" latinLnBrk="0" hangingPunct="1">
        <a:spcBef>
          <a:spcPts val="600"/>
        </a:spcBef>
        <a:buFont typeface=".AppleSystemUIFont" charset="-120"/>
        <a:buChar char="-"/>
        <a:defRPr sz="1350" b="1" i="0" kern="1200">
          <a:solidFill>
            <a:schemeClr val="tx1"/>
          </a:solidFill>
          <a:latin typeface="Arial" charset="0"/>
          <a:ea typeface="Arial" charset="0"/>
          <a:cs typeface="Arial" charset="0"/>
        </a:defRPr>
      </a:lvl3pPr>
      <a:lvl4pPr marL="603504" indent="-182880" algn="l" defTabSz="457200" rtl="0" eaLnBrk="1" latinLnBrk="0" hangingPunct="1">
        <a:spcBef>
          <a:spcPts val="500"/>
        </a:spcBef>
        <a:buSzPct val="100000"/>
        <a:buFont typeface=".AppleSystemUIFont" charset="-120"/>
        <a:buChar char="-"/>
        <a:defRPr sz="1350" b="1" i="0" kern="1200">
          <a:solidFill>
            <a:schemeClr val="tx1"/>
          </a:solidFill>
          <a:latin typeface="Arial" charset="0"/>
          <a:ea typeface="Arial" charset="0"/>
          <a:cs typeface="Arial" charset="0"/>
        </a:defRPr>
      </a:lvl4pPr>
      <a:lvl5pPr marL="822960" indent="-182880" algn="l" defTabSz="457200" rtl="0" eaLnBrk="1" latinLnBrk="0" hangingPunct="1">
        <a:spcBef>
          <a:spcPts val="500"/>
        </a:spcBef>
        <a:buFont typeface=".AppleSystemUIFont" charset="-120"/>
        <a:buChar char="-"/>
        <a:defRPr sz="1350" b="1"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6" name="Object 15" hidden="1"/>
          <p:cNvGraphicFramePr>
            <a:graphicFrameLocks noChangeAspect="1"/>
          </p:cNvGraphicFramePr>
          <p:nvPr>
            <p:custDataLst>
              <p:tags r:id="rId43"/>
            </p:custDataLst>
            <p:extLst>
              <p:ext uri="{D42A27DB-BD31-4B8C-83A1-F6EECF244321}">
                <p14:modId xmlns:p14="http://schemas.microsoft.com/office/powerpoint/2010/main" val="12962287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36" name="think-cell Slide" r:id="rId44" imgW="270" imgH="270" progId="TCLayout.ActiveDocument.1">
                  <p:embed/>
                </p:oleObj>
              </mc:Choice>
              <mc:Fallback>
                <p:oleObj name="think-cell Slide" r:id="rId44" imgW="270" imgH="270" progId="TCLayout.ActiveDocument.1">
                  <p:embed/>
                  <p:pic>
                    <p:nvPicPr>
                      <p:cNvPr id="0" name=""/>
                      <p:cNvPicPr/>
                      <p:nvPr/>
                    </p:nvPicPr>
                    <p:blipFill>
                      <a:blip r:embed="rId45"/>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310896" y="219456"/>
            <a:ext cx="8519160" cy="865273"/>
          </a:xfrm>
          <a:prstGeom prst="rect">
            <a:avLst/>
          </a:prstGeom>
          <a:ln w="3175">
            <a:noFill/>
            <a:prstDash val="dash"/>
          </a:ln>
        </p:spPr>
        <p:txBody>
          <a:bodyPr vert="horz" lIns="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10896" y="1371600"/>
            <a:ext cx="8525440" cy="4300151"/>
          </a:xfrm>
          <a:prstGeom prst="rect">
            <a:avLst/>
          </a:prstGeom>
          <a:ln>
            <a:noFill/>
          </a:ln>
        </p:spPr>
        <p:txBody>
          <a:bodyPr vert="horz" lIns="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309590" y="-180"/>
            <a:ext cx="1529615" cy="206650"/>
          </a:xfrm>
          <a:prstGeom prst="rect">
            <a:avLst/>
          </a:prstGeom>
        </p:spPr>
        <p:txBody>
          <a:bodyPr vert="horz" lIns="91440" tIns="0" rIns="0" bIns="0" rtlCol="0" anchor="ctr"/>
          <a:lstStyle>
            <a:lvl1pPr algn="r">
              <a:defRPr sz="900">
                <a:solidFill>
                  <a:schemeClr val="tx1">
                    <a:tint val="75000"/>
                  </a:schemeClr>
                </a:solidFill>
              </a:defRPr>
            </a:lvl1pPr>
          </a:lstStyle>
          <a:p>
            <a:pPr eaLnBrk="1" fontAlgn="auto" hangingPunct="1">
              <a:spcBef>
                <a:spcPts val="0"/>
              </a:spcBef>
              <a:spcAft>
                <a:spcPts val="0"/>
              </a:spcAft>
            </a:pPr>
            <a:fld id="{E2C849E7-65C5-450D-B71E-3ECF8D4BBDFF}" type="datetime1">
              <a:rPr lang="en-US" smtClean="0">
                <a:solidFill>
                  <a:prstClr val="black">
                    <a:tint val="75000"/>
                  </a:prstClr>
                </a:solidFill>
                <a:latin typeface="Arial" panose="020B0604020202020204"/>
                <a:ea typeface="+mn-ea"/>
                <a:cs typeface="+mn-cs"/>
              </a:rPr>
              <a:pPr eaLnBrk="1" fontAlgn="auto" hangingPunct="1">
                <a:spcBef>
                  <a:spcPts val="0"/>
                </a:spcBef>
                <a:spcAft>
                  <a:spcPts val="0"/>
                </a:spcAft>
              </a:pPr>
              <a:t>9/20/2019</a:t>
            </a:fld>
            <a:endParaRPr lang="en-US" dirty="0">
              <a:solidFill>
                <a:prstClr val="black">
                  <a:tint val="75000"/>
                </a:prstClr>
              </a:solidFill>
              <a:latin typeface="Arial" panose="020B0604020202020204"/>
              <a:ea typeface="+mn-ea"/>
              <a:cs typeface="+mn-cs"/>
            </a:endParaRPr>
          </a:p>
        </p:txBody>
      </p:sp>
      <p:sp>
        <p:nvSpPr>
          <p:cNvPr id="5" name="Footer Placeholder 4"/>
          <p:cNvSpPr>
            <a:spLocks noGrp="1"/>
          </p:cNvSpPr>
          <p:nvPr>
            <p:ph type="ftr" sz="quarter" idx="3"/>
          </p:nvPr>
        </p:nvSpPr>
        <p:spPr>
          <a:xfrm>
            <a:off x="2580003" y="6316980"/>
            <a:ext cx="5800092" cy="365113"/>
          </a:xfrm>
          <a:prstGeom prst="rect">
            <a:avLst/>
          </a:prstGeom>
        </p:spPr>
        <p:txBody>
          <a:bodyPr vert="horz" lIns="0" tIns="0" rIns="0" bIns="0" rtlCol="0" anchor="b"/>
          <a:lstStyle>
            <a:lvl1pPr algn="r">
              <a:defRPr sz="900">
                <a:solidFill>
                  <a:schemeClr val="tx1">
                    <a:tint val="75000"/>
                  </a:schemeClr>
                </a:solidFill>
              </a:defRPr>
            </a:lvl1pPr>
          </a:lstStyle>
          <a:p>
            <a:pPr eaLnBrk="1" fontAlgn="auto" hangingPunct="1">
              <a:spcBef>
                <a:spcPts val="0"/>
              </a:spcBef>
              <a:spcAft>
                <a:spcPts val="0"/>
              </a:spcAft>
            </a:pPr>
            <a:r>
              <a:rPr lang="en-US" smtClean="0">
                <a:solidFill>
                  <a:prstClr val="black">
                    <a:tint val="75000"/>
                  </a:prstClr>
                </a:solidFill>
                <a:latin typeface="Arial" panose="020B0604020202020204"/>
                <a:ea typeface="+mn-ea"/>
                <a:cs typeface="+mn-cs"/>
              </a:rPr>
              <a:t>Private &amp; Confidential</a:t>
            </a:r>
            <a:endParaRPr lang="en-US" dirty="0">
              <a:solidFill>
                <a:prstClr val="black">
                  <a:tint val="75000"/>
                </a:prstClr>
              </a:solidFill>
              <a:latin typeface="Arial" panose="020B0604020202020204"/>
              <a:ea typeface="+mn-ea"/>
              <a:cs typeface="+mn-cs"/>
            </a:endParaRPr>
          </a:p>
        </p:txBody>
      </p:sp>
      <p:sp>
        <p:nvSpPr>
          <p:cNvPr id="6" name="Slide Number Placeholder 5"/>
          <p:cNvSpPr>
            <a:spLocks noGrp="1"/>
          </p:cNvSpPr>
          <p:nvPr>
            <p:ph type="sldNum" sz="quarter" idx="4"/>
          </p:nvPr>
        </p:nvSpPr>
        <p:spPr>
          <a:xfrm>
            <a:off x="8412480" y="6316980"/>
            <a:ext cx="428096" cy="373694"/>
          </a:xfrm>
          <a:prstGeom prst="rect">
            <a:avLst/>
          </a:prstGeom>
        </p:spPr>
        <p:txBody>
          <a:bodyPr vert="horz" lIns="91440" tIns="0" rIns="0" bIns="0" rtlCol="0" anchor="b"/>
          <a:lstStyle>
            <a:lvl1pPr algn="r">
              <a:defRPr sz="1050">
                <a:solidFill>
                  <a:schemeClr val="tx1"/>
                </a:solidFill>
              </a:defRPr>
            </a:lvl1pPr>
          </a:lstStyle>
          <a:p>
            <a:pPr eaLnBrk="1" fontAlgn="auto" hangingPunct="1">
              <a:spcBef>
                <a:spcPts val="0"/>
              </a:spcBef>
              <a:spcAft>
                <a:spcPts val="0"/>
              </a:spcAft>
            </a:pPr>
            <a:fld id="{5246FB18-5DF1-419A-B975-14AFDDD65B9F}" type="slidenum">
              <a:rPr lang="en-US" smtClean="0">
                <a:solidFill>
                  <a:prstClr val="black"/>
                </a:solidFill>
                <a:latin typeface="Arial" panose="020B0604020202020204"/>
                <a:ea typeface="+mn-ea"/>
                <a:cs typeface="+mn-cs"/>
              </a:rPr>
              <a:pPr eaLnBrk="1" fontAlgn="auto" hangingPunct="1">
                <a:spcBef>
                  <a:spcPts val="0"/>
                </a:spcBef>
                <a:spcAft>
                  <a:spcPts val="0"/>
                </a:spcAft>
              </a:pPr>
              <a:t>‹#›</a:t>
            </a:fld>
            <a:endParaRPr lang="en-US" dirty="0">
              <a:solidFill>
                <a:prstClr val="black"/>
              </a:solidFill>
              <a:latin typeface="Arial" panose="020B0604020202020204"/>
              <a:ea typeface="+mn-ea"/>
              <a:cs typeface="+mn-cs"/>
            </a:endParaRPr>
          </a:p>
        </p:txBody>
      </p:sp>
      <p:cxnSp>
        <p:nvCxnSpPr>
          <p:cNvPr id="7" name="Straight Connector 6"/>
          <p:cNvCxnSpPr/>
          <p:nvPr/>
        </p:nvCxnSpPr>
        <p:spPr>
          <a:xfrm>
            <a:off x="-296716" y="219293"/>
            <a:ext cx="296716"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96716" y="1371600"/>
            <a:ext cx="296716"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96716" y="1792940"/>
            <a:ext cx="296716"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96716" y="3429754"/>
            <a:ext cx="296716"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96716" y="6090880"/>
            <a:ext cx="296716"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96716" y="6653049"/>
            <a:ext cx="296716"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flipH="1" flipV="1">
            <a:off x="156437" y="-152400"/>
            <a:ext cx="296716"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flipH="1" flipV="1">
            <a:off x="4423642" y="-152400"/>
            <a:ext cx="296716"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flipH="1" flipV="1">
            <a:off x="8690847" y="-152400"/>
            <a:ext cx="296716"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9144000" y="218663"/>
            <a:ext cx="296716"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9144000" y="1371600"/>
            <a:ext cx="296716"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9144000" y="1792940"/>
            <a:ext cx="296716"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9144000" y="3429754"/>
            <a:ext cx="296716"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9144000" y="6095210"/>
            <a:ext cx="296716"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9144000" y="6653049"/>
            <a:ext cx="296716"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9215268" y="5979161"/>
            <a:ext cx="1280160" cy="142555"/>
          </a:xfrm>
          <a:prstGeom prst="rect">
            <a:avLst/>
          </a:prstGeom>
          <a:noFill/>
        </p:spPr>
        <p:txBody>
          <a:bodyPr wrap="square" lIns="0" tIns="0" rIns="0" bIns="0" rtlCol="0">
            <a:noAutofit/>
          </a:bodyPr>
          <a:lstStyle/>
          <a:p>
            <a:pPr eaLnBrk="1" fontAlgn="auto" hangingPunct="1">
              <a:spcBef>
                <a:spcPts val="0"/>
              </a:spcBef>
              <a:spcAft>
                <a:spcPts val="0"/>
              </a:spcAft>
            </a:pPr>
            <a:r>
              <a:rPr lang="en-US" sz="800" dirty="0">
                <a:solidFill>
                  <a:srgbClr val="DCDCDC">
                    <a:lumMod val="75000"/>
                  </a:srgbClr>
                </a:solidFill>
                <a:latin typeface="Arial Narrow" panose="020B0606020202030204" pitchFamily="34" charset="0"/>
                <a:ea typeface="+mn-ea"/>
                <a:cs typeface="+mn-cs"/>
              </a:rPr>
              <a:t>No content below the line</a:t>
            </a:r>
          </a:p>
        </p:txBody>
      </p:sp>
      <p:sp>
        <p:nvSpPr>
          <p:cNvPr id="30" name="TextBox 29"/>
          <p:cNvSpPr txBox="1"/>
          <p:nvPr/>
        </p:nvSpPr>
        <p:spPr>
          <a:xfrm>
            <a:off x="-1340117" y="5987531"/>
            <a:ext cx="1280160" cy="142555"/>
          </a:xfrm>
          <a:prstGeom prst="rect">
            <a:avLst/>
          </a:prstGeom>
          <a:noFill/>
        </p:spPr>
        <p:txBody>
          <a:bodyPr wrap="square" lIns="0" tIns="0" rIns="0" bIns="0" rtlCol="0">
            <a:noAutofit/>
          </a:bodyPr>
          <a:lstStyle/>
          <a:p>
            <a:pPr algn="r" eaLnBrk="1" fontAlgn="auto" hangingPunct="1">
              <a:spcBef>
                <a:spcPts val="0"/>
              </a:spcBef>
              <a:spcAft>
                <a:spcPts val="0"/>
              </a:spcAft>
            </a:pPr>
            <a:r>
              <a:rPr lang="en-US" sz="800" dirty="0">
                <a:solidFill>
                  <a:srgbClr val="DCDCDC">
                    <a:lumMod val="75000"/>
                  </a:srgbClr>
                </a:solidFill>
                <a:latin typeface="Arial Narrow" panose="020B0606020202030204" pitchFamily="34" charset="0"/>
                <a:ea typeface="+mn-ea"/>
                <a:cs typeface="+mn-cs"/>
              </a:rPr>
              <a:t>No content below the line</a:t>
            </a:r>
          </a:p>
        </p:txBody>
      </p:sp>
      <p:sp>
        <p:nvSpPr>
          <p:cNvPr id="19" name="Rectangle 18"/>
          <p:cNvSpPr/>
          <p:nvPr/>
        </p:nvSpPr>
        <p:spPr>
          <a:xfrm>
            <a:off x="9215268" y="-4042"/>
            <a:ext cx="1039685" cy="1796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eaLnBrk="1" fontAlgn="auto" hangingPunct="1">
              <a:spcBef>
                <a:spcPts val="0"/>
              </a:spcBef>
              <a:spcAft>
                <a:spcPts val="0"/>
              </a:spcAft>
            </a:pPr>
            <a:endParaRPr lang="en-US" sz="1000" dirty="0">
              <a:solidFill>
                <a:prstClr val="white"/>
              </a:solidFill>
            </a:endParaRPr>
          </a:p>
        </p:txBody>
      </p:sp>
      <p:pic>
        <p:nvPicPr>
          <p:cNvPr id="74" name="Indices"/>
          <p:cNvPicPr>
            <a:picLocks noChangeAspect="1"/>
          </p:cNvPicPr>
          <p:nvPr/>
        </p:nvPicPr>
        <p:blipFill>
          <a:blip r:embed="rId46"/>
          <a:stretch>
            <a:fillRect/>
          </a:stretch>
        </p:blipFill>
        <p:spPr>
          <a:xfrm>
            <a:off x="208135" y="6124106"/>
            <a:ext cx="1281426" cy="636375"/>
          </a:xfrm>
          <a:prstGeom prst="rect">
            <a:avLst/>
          </a:prstGeom>
        </p:spPr>
      </p:pic>
      <p:sp>
        <p:nvSpPr>
          <p:cNvPr id="70" name="Rectangle 69"/>
          <p:cNvSpPr/>
          <p:nvPr/>
        </p:nvSpPr>
        <p:spPr>
          <a:xfrm>
            <a:off x="-2959" y="6873240"/>
            <a:ext cx="9144000" cy="3428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err="1">
              <a:solidFill>
                <a:prstClr val="black"/>
              </a:solidFill>
            </a:endParaRPr>
          </a:p>
        </p:txBody>
      </p:sp>
      <p:sp>
        <p:nvSpPr>
          <p:cNvPr id="71" name="Rectangle 70"/>
          <p:cNvSpPr/>
          <p:nvPr/>
        </p:nvSpPr>
        <p:spPr>
          <a:xfrm>
            <a:off x="4472630" y="6886532"/>
            <a:ext cx="4640580" cy="286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eaLnBrk="1" fontAlgn="auto" hangingPunct="1">
              <a:spcBef>
                <a:spcPts val="0"/>
              </a:spcBef>
              <a:spcAft>
                <a:spcPts val="0"/>
              </a:spcAft>
            </a:pPr>
            <a:r>
              <a:rPr lang="en-US" sz="1000" b="1" dirty="0">
                <a:solidFill>
                  <a:prstClr val="black"/>
                </a:solidFill>
              </a:rPr>
              <a:t>Footer :  </a:t>
            </a:r>
            <a:r>
              <a:rPr lang="en-US" sz="1000" dirty="0">
                <a:solidFill>
                  <a:prstClr val="black"/>
                </a:solidFill>
                <a:sym typeface="Wingdings 3" panose="05040102010807070707" pitchFamily="18" charset="2"/>
              </a:rPr>
              <a:t>Never change the footer text on individual slides. Change, t</a:t>
            </a:r>
            <a:r>
              <a:rPr lang="en-US" sz="1000" dirty="0">
                <a:solidFill>
                  <a:prstClr val="black"/>
                </a:solidFill>
              </a:rPr>
              <a:t>urn on or off footer by using Insert </a:t>
            </a:r>
            <a:r>
              <a:rPr lang="en-US" sz="1000" dirty="0">
                <a:solidFill>
                  <a:prstClr val="black"/>
                </a:solidFill>
                <a:sym typeface="Wingdings 3" panose="05040102010807070707" pitchFamily="18" charset="2"/>
              </a:rPr>
              <a:t> Header &amp; Footer Enter / change text  Click Apply All. </a:t>
            </a:r>
            <a:endParaRPr lang="en-US" sz="1000" dirty="0">
              <a:solidFill>
                <a:prstClr val="black"/>
              </a:solidFill>
            </a:endParaRPr>
          </a:p>
        </p:txBody>
      </p:sp>
      <p:sp>
        <p:nvSpPr>
          <p:cNvPr id="72" name="TextBox 71"/>
          <p:cNvSpPr txBox="1"/>
          <p:nvPr/>
        </p:nvSpPr>
        <p:spPr>
          <a:xfrm>
            <a:off x="18645" y="6883558"/>
            <a:ext cx="677372" cy="142555"/>
          </a:xfrm>
          <a:prstGeom prst="rect">
            <a:avLst/>
          </a:prstGeom>
          <a:noFill/>
        </p:spPr>
        <p:txBody>
          <a:bodyPr wrap="square" lIns="0" tIns="0" rIns="0" bIns="0" rtlCol="0">
            <a:noAutofit/>
          </a:bodyPr>
          <a:lstStyle/>
          <a:p>
            <a:pPr eaLnBrk="1" fontAlgn="auto" hangingPunct="1">
              <a:spcBef>
                <a:spcPts val="0"/>
              </a:spcBef>
              <a:spcAft>
                <a:spcPts val="0"/>
              </a:spcAft>
            </a:pPr>
            <a:r>
              <a:rPr lang="en-US" sz="800" dirty="0">
                <a:solidFill>
                  <a:prstClr val="black"/>
                </a:solidFill>
                <a:latin typeface="Arial Narrow" panose="020B0606020202030204" pitchFamily="34" charset="0"/>
                <a:ea typeface="+mn-ea"/>
                <a:cs typeface="+mn-cs"/>
              </a:rPr>
              <a:t>Data color order:</a:t>
            </a:r>
          </a:p>
        </p:txBody>
      </p:sp>
      <p:grpSp>
        <p:nvGrpSpPr>
          <p:cNvPr id="73" name="Group 72"/>
          <p:cNvGrpSpPr/>
          <p:nvPr/>
        </p:nvGrpSpPr>
        <p:grpSpPr>
          <a:xfrm>
            <a:off x="3459665" y="7065273"/>
            <a:ext cx="778165" cy="100584"/>
            <a:chOff x="1566748" y="7022234"/>
            <a:chExt cx="778165" cy="100584"/>
          </a:xfrm>
        </p:grpSpPr>
        <p:sp>
          <p:nvSpPr>
            <p:cNvPr id="75" name="Rectangle 74"/>
            <p:cNvSpPr/>
            <p:nvPr userDrawn="1"/>
          </p:nvSpPr>
          <p:spPr>
            <a:xfrm>
              <a:off x="1566748" y="7022234"/>
              <a:ext cx="100584" cy="100584"/>
            </a:xfrm>
            <a:prstGeom prst="rect">
              <a:avLst/>
            </a:prstGeom>
            <a:solidFill>
              <a:srgbClr val="007EAE"/>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a:spcBef>
                  <a:spcPts val="0"/>
                </a:spcBef>
                <a:spcAft>
                  <a:spcPts val="0"/>
                </a:spcAft>
                <a:defRPr/>
              </a:pPr>
              <a:endParaRPr lang="en-US" sz="200" kern="0" dirty="0">
                <a:solidFill>
                  <a:sysClr val="windowText" lastClr="000000"/>
                </a:solidFill>
                <a:latin typeface="Akkurat Pro" pitchFamily="34" charset="0"/>
                <a:cs typeface="Arial"/>
              </a:endParaRPr>
            </a:p>
          </p:txBody>
        </p:sp>
        <p:sp>
          <p:nvSpPr>
            <p:cNvPr id="76" name="Rectangle 75"/>
            <p:cNvSpPr/>
            <p:nvPr userDrawn="1"/>
          </p:nvSpPr>
          <p:spPr>
            <a:xfrm>
              <a:off x="1793022" y="7022234"/>
              <a:ext cx="100584" cy="100584"/>
            </a:xfrm>
            <a:prstGeom prst="rect">
              <a:avLst/>
            </a:prstGeom>
            <a:solidFill>
              <a:srgbClr val="C40067"/>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a:spcBef>
                  <a:spcPts val="0"/>
                </a:spcBef>
                <a:spcAft>
                  <a:spcPts val="0"/>
                </a:spcAft>
                <a:defRPr/>
              </a:pPr>
              <a:endParaRPr lang="en-US" sz="200" kern="0" dirty="0">
                <a:solidFill>
                  <a:prstClr val="white"/>
                </a:solidFill>
                <a:latin typeface="Akkurat Pro" pitchFamily="34" charset="0"/>
                <a:cs typeface="Arial"/>
              </a:endParaRPr>
            </a:p>
          </p:txBody>
        </p:sp>
        <p:sp>
          <p:nvSpPr>
            <p:cNvPr id="77" name="Rectangle 76"/>
            <p:cNvSpPr/>
            <p:nvPr userDrawn="1"/>
          </p:nvSpPr>
          <p:spPr>
            <a:xfrm>
              <a:off x="1679885" y="7022234"/>
              <a:ext cx="100584" cy="100584"/>
            </a:xfrm>
            <a:prstGeom prst="rect">
              <a:avLst/>
            </a:prstGeom>
            <a:solidFill>
              <a:srgbClr val="FFAC17"/>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a:spcBef>
                  <a:spcPts val="0"/>
                </a:spcBef>
                <a:spcAft>
                  <a:spcPts val="0"/>
                </a:spcAft>
                <a:defRPr/>
              </a:pPr>
              <a:endParaRPr lang="en-US" sz="200" kern="0" dirty="0">
                <a:solidFill>
                  <a:sysClr val="windowText" lastClr="000000"/>
                </a:solidFill>
                <a:latin typeface="Akkurat Pro" pitchFamily="34" charset="0"/>
                <a:cs typeface="Arial"/>
              </a:endParaRPr>
            </a:p>
          </p:txBody>
        </p:sp>
        <p:sp>
          <p:nvSpPr>
            <p:cNvPr id="78" name="Rectangle 77"/>
            <p:cNvSpPr/>
            <p:nvPr userDrawn="1"/>
          </p:nvSpPr>
          <p:spPr>
            <a:xfrm>
              <a:off x="1906159" y="7022234"/>
              <a:ext cx="100584" cy="100584"/>
            </a:xfrm>
            <a:prstGeom prst="rect">
              <a:avLst/>
            </a:prstGeom>
            <a:solidFill>
              <a:srgbClr val="08C3A5"/>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a:spcBef>
                  <a:spcPts val="0"/>
                </a:spcBef>
                <a:spcAft>
                  <a:spcPts val="0"/>
                </a:spcAft>
                <a:defRPr/>
              </a:pPr>
              <a:endParaRPr lang="nl-NL" sz="200" kern="0" dirty="0">
                <a:solidFill>
                  <a:sysClr val="windowText" lastClr="000000"/>
                </a:solidFill>
                <a:latin typeface="Akkurat Pro" pitchFamily="34" charset="0"/>
                <a:cs typeface="Arial"/>
              </a:endParaRPr>
            </a:p>
          </p:txBody>
        </p:sp>
        <p:sp>
          <p:nvSpPr>
            <p:cNvPr id="79" name="Rectangle 78"/>
            <p:cNvSpPr/>
            <p:nvPr userDrawn="1"/>
          </p:nvSpPr>
          <p:spPr>
            <a:xfrm>
              <a:off x="2019296" y="7022234"/>
              <a:ext cx="100584" cy="100584"/>
            </a:xfrm>
            <a:prstGeom prst="rect">
              <a:avLst/>
            </a:prstGeom>
            <a:solidFill>
              <a:srgbClr val="F36C35"/>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a:spcBef>
                  <a:spcPts val="0"/>
                </a:spcBef>
                <a:spcAft>
                  <a:spcPts val="0"/>
                </a:spcAft>
                <a:defRPr/>
              </a:pPr>
              <a:endParaRPr lang="en-US" sz="200" kern="0" dirty="0">
                <a:solidFill>
                  <a:sysClr val="windowText" lastClr="000000"/>
                </a:solidFill>
                <a:latin typeface="Akkurat Pro" pitchFamily="34" charset="0"/>
                <a:cs typeface="Arial"/>
              </a:endParaRPr>
            </a:p>
          </p:txBody>
        </p:sp>
        <p:sp>
          <p:nvSpPr>
            <p:cNvPr id="80" name="Rectangle 79"/>
            <p:cNvSpPr/>
            <p:nvPr userDrawn="1"/>
          </p:nvSpPr>
          <p:spPr>
            <a:xfrm>
              <a:off x="2132432" y="7022234"/>
              <a:ext cx="100584" cy="100584"/>
            </a:xfrm>
            <a:prstGeom prst="rect">
              <a:avLst/>
            </a:prstGeom>
            <a:solidFill>
              <a:srgbClr val="6A6AB1"/>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a:spcBef>
                  <a:spcPts val="0"/>
                </a:spcBef>
                <a:spcAft>
                  <a:spcPts val="0"/>
                </a:spcAft>
                <a:defRPr/>
              </a:pPr>
              <a:endParaRPr lang="en-US" sz="200" kern="0" dirty="0">
                <a:solidFill>
                  <a:sysClr val="windowText" lastClr="000000"/>
                </a:solidFill>
                <a:latin typeface="Akkurat Pro" pitchFamily="34" charset="0"/>
                <a:cs typeface="Arial"/>
              </a:endParaRPr>
            </a:p>
          </p:txBody>
        </p:sp>
        <p:sp>
          <p:nvSpPr>
            <p:cNvPr id="81" name="Rectangle 80"/>
            <p:cNvSpPr/>
            <p:nvPr userDrawn="1"/>
          </p:nvSpPr>
          <p:spPr>
            <a:xfrm>
              <a:off x="2244329" y="7022234"/>
              <a:ext cx="100584" cy="100584"/>
            </a:xfrm>
            <a:prstGeom prst="rect">
              <a:avLst/>
            </a:prstGeom>
            <a:solidFill>
              <a:srgbClr val="A4C032"/>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a:spcBef>
                  <a:spcPts val="0"/>
                </a:spcBef>
                <a:spcAft>
                  <a:spcPts val="0"/>
                </a:spcAft>
                <a:defRPr/>
              </a:pPr>
              <a:endParaRPr lang="en-US" sz="200" kern="0" dirty="0">
                <a:solidFill>
                  <a:sysClr val="windowText" lastClr="000000"/>
                </a:solidFill>
                <a:latin typeface="Akkurat Pro" pitchFamily="34" charset="0"/>
                <a:cs typeface="Arial"/>
              </a:endParaRPr>
            </a:p>
          </p:txBody>
        </p:sp>
      </p:grpSp>
      <p:sp>
        <p:nvSpPr>
          <p:cNvPr id="82" name="TextBox 81"/>
          <p:cNvSpPr txBox="1"/>
          <p:nvPr/>
        </p:nvSpPr>
        <p:spPr>
          <a:xfrm>
            <a:off x="2509157" y="7042641"/>
            <a:ext cx="990472" cy="136444"/>
          </a:xfrm>
          <a:prstGeom prst="rect">
            <a:avLst/>
          </a:prstGeom>
          <a:noFill/>
        </p:spPr>
        <p:txBody>
          <a:bodyPr wrap="square" lIns="0" tIns="0" rIns="0" bIns="0" rtlCol="0">
            <a:noAutofit/>
          </a:bodyPr>
          <a:lstStyle/>
          <a:p>
            <a:pPr eaLnBrk="1" fontAlgn="auto" hangingPunct="1">
              <a:spcBef>
                <a:spcPts val="0"/>
              </a:spcBef>
              <a:spcAft>
                <a:spcPts val="0"/>
              </a:spcAft>
            </a:pPr>
            <a:r>
              <a:rPr lang="en-US" sz="800" dirty="0">
                <a:solidFill>
                  <a:prstClr val="black"/>
                </a:solidFill>
                <a:latin typeface="Arial Narrow" panose="020B0606020202030204" pitchFamily="34" charset="0"/>
                <a:ea typeface="+mn-ea"/>
                <a:cs typeface="+mn-cs"/>
              </a:rPr>
              <a:t>Used with accent colors: </a:t>
            </a:r>
          </a:p>
        </p:txBody>
      </p:sp>
      <p:grpSp>
        <p:nvGrpSpPr>
          <p:cNvPr id="83" name="Group 82"/>
          <p:cNvGrpSpPr/>
          <p:nvPr/>
        </p:nvGrpSpPr>
        <p:grpSpPr>
          <a:xfrm>
            <a:off x="3174448" y="6907927"/>
            <a:ext cx="549776" cy="100584"/>
            <a:chOff x="3141899" y="6907927"/>
            <a:chExt cx="549776" cy="100584"/>
          </a:xfrm>
        </p:grpSpPr>
        <p:sp>
          <p:nvSpPr>
            <p:cNvPr id="84" name="Rectangle 83"/>
            <p:cNvSpPr/>
            <p:nvPr/>
          </p:nvSpPr>
          <p:spPr>
            <a:xfrm>
              <a:off x="3141899" y="6907927"/>
              <a:ext cx="100584" cy="100584"/>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a:spcBef>
                  <a:spcPts val="0"/>
                </a:spcBef>
                <a:spcAft>
                  <a:spcPts val="0"/>
                </a:spcAft>
                <a:defRPr/>
              </a:pPr>
              <a:endParaRPr lang="en-US" sz="200" kern="0" dirty="0">
                <a:solidFill>
                  <a:sysClr val="windowText" lastClr="000000"/>
                </a:solidFill>
                <a:latin typeface="Akkurat Pro" pitchFamily="34" charset="0"/>
                <a:cs typeface="Arial"/>
              </a:endParaRPr>
            </a:p>
          </p:txBody>
        </p:sp>
        <p:sp>
          <p:nvSpPr>
            <p:cNvPr id="85" name="Rectangle 84"/>
            <p:cNvSpPr/>
            <p:nvPr/>
          </p:nvSpPr>
          <p:spPr>
            <a:xfrm>
              <a:off x="3366495" y="6907927"/>
              <a:ext cx="100584" cy="100584"/>
            </a:xfrm>
            <a:prstGeom prst="rect">
              <a:avLst/>
            </a:prstGeom>
            <a:solidFill>
              <a:srgbClr val="666666"/>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a:spcBef>
                  <a:spcPts val="0"/>
                </a:spcBef>
                <a:spcAft>
                  <a:spcPts val="0"/>
                </a:spcAft>
                <a:defRPr/>
              </a:pPr>
              <a:endParaRPr lang="en-US" sz="200" kern="0" dirty="0">
                <a:solidFill>
                  <a:prstClr val="white"/>
                </a:solidFill>
                <a:latin typeface="Akkurat Pro" pitchFamily="34" charset="0"/>
                <a:cs typeface="Arial"/>
              </a:endParaRPr>
            </a:p>
          </p:txBody>
        </p:sp>
        <p:sp>
          <p:nvSpPr>
            <p:cNvPr id="86" name="Rectangle 85"/>
            <p:cNvSpPr/>
            <p:nvPr/>
          </p:nvSpPr>
          <p:spPr>
            <a:xfrm>
              <a:off x="3254197" y="6907927"/>
              <a:ext cx="100584" cy="100584"/>
            </a:xfrm>
            <a:prstGeom prst="rect">
              <a:avLst/>
            </a:prstGeom>
            <a:solidFill>
              <a:srgbClr val="333333"/>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a:spcBef>
                  <a:spcPts val="0"/>
                </a:spcBef>
                <a:spcAft>
                  <a:spcPts val="0"/>
                </a:spcAft>
                <a:defRPr/>
              </a:pPr>
              <a:endParaRPr lang="en-US" sz="200" kern="0" dirty="0">
                <a:solidFill>
                  <a:sysClr val="windowText" lastClr="000000"/>
                </a:solidFill>
                <a:latin typeface="Akkurat Pro" pitchFamily="34" charset="0"/>
                <a:cs typeface="Arial"/>
              </a:endParaRPr>
            </a:p>
          </p:txBody>
        </p:sp>
        <p:sp>
          <p:nvSpPr>
            <p:cNvPr id="87" name="Rectangle 86"/>
            <p:cNvSpPr/>
            <p:nvPr/>
          </p:nvSpPr>
          <p:spPr>
            <a:xfrm>
              <a:off x="3478793" y="6907927"/>
              <a:ext cx="100584" cy="100584"/>
            </a:xfrm>
            <a:prstGeom prst="rect">
              <a:avLst/>
            </a:prstGeom>
            <a:solidFill>
              <a:srgbClr val="999999"/>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a:spcBef>
                  <a:spcPts val="0"/>
                </a:spcBef>
                <a:spcAft>
                  <a:spcPts val="0"/>
                </a:spcAft>
                <a:defRPr/>
              </a:pPr>
              <a:endParaRPr lang="nl-NL" sz="200" kern="0" dirty="0">
                <a:solidFill>
                  <a:sysClr val="windowText" lastClr="000000"/>
                </a:solidFill>
                <a:latin typeface="Akkurat Pro" pitchFamily="34" charset="0"/>
                <a:cs typeface="Arial"/>
              </a:endParaRPr>
            </a:p>
          </p:txBody>
        </p:sp>
        <p:sp>
          <p:nvSpPr>
            <p:cNvPr id="88" name="Rectangle 87"/>
            <p:cNvSpPr/>
            <p:nvPr/>
          </p:nvSpPr>
          <p:spPr>
            <a:xfrm>
              <a:off x="3591091" y="6907927"/>
              <a:ext cx="100584" cy="100584"/>
            </a:xfrm>
            <a:prstGeom prst="rect">
              <a:avLst/>
            </a:prstGeom>
            <a:solidFill>
              <a:srgbClr val="CCCCCC"/>
            </a:solidFill>
            <a:ln w="3175">
              <a:solidFill>
                <a:srgbClr val="A7A9AC"/>
              </a:solid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a:spcBef>
                  <a:spcPts val="0"/>
                </a:spcBef>
                <a:spcAft>
                  <a:spcPts val="0"/>
                </a:spcAft>
                <a:defRPr/>
              </a:pPr>
              <a:endParaRPr lang="en-US" sz="200" kern="0" dirty="0">
                <a:solidFill>
                  <a:sysClr val="windowText" lastClr="000000"/>
                </a:solidFill>
                <a:latin typeface="Akkurat Pro" pitchFamily="34" charset="0"/>
                <a:cs typeface="Arial"/>
              </a:endParaRPr>
            </a:p>
          </p:txBody>
        </p:sp>
      </p:grpSp>
      <p:grpSp>
        <p:nvGrpSpPr>
          <p:cNvPr id="89" name="Group 88"/>
          <p:cNvGrpSpPr/>
          <p:nvPr/>
        </p:nvGrpSpPr>
        <p:grpSpPr>
          <a:xfrm>
            <a:off x="3809159" y="6907927"/>
            <a:ext cx="549777" cy="100584"/>
            <a:chOff x="2057435" y="7026985"/>
            <a:chExt cx="549777" cy="100584"/>
          </a:xfrm>
        </p:grpSpPr>
        <p:sp>
          <p:nvSpPr>
            <p:cNvPr id="90" name="Rectangle 89"/>
            <p:cNvSpPr/>
            <p:nvPr/>
          </p:nvSpPr>
          <p:spPr>
            <a:xfrm>
              <a:off x="2057435" y="7026985"/>
              <a:ext cx="100584" cy="100584"/>
            </a:xfrm>
            <a:prstGeom prst="rect">
              <a:avLst/>
            </a:prstGeom>
            <a:solidFill>
              <a:srgbClr val="473729"/>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a:spcBef>
                  <a:spcPts val="0"/>
                </a:spcBef>
                <a:spcAft>
                  <a:spcPts val="0"/>
                </a:spcAft>
                <a:defRPr/>
              </a:pPr>
              <a:endParaRPr lang="en-US" sz="200" kern="0" dirty="0">
                <a:solidFill>
                  <a:sysClr val="windowText" lastClr="000000"/>
                </a:solidFill>
                <a:latin typeface="Akkurat Pro" pitchFamily="34" charset="0"/>
                <a:cs typeface="Arial"/>
              </a:endParaRPr>
            </a:p>
          </p:txBody>
        </p:sp>
        <p:sp>
          <p:nvSpPr>
            <p:cNvPr id="91" name="Rectangle 90"/>
            <p:cNvSpPr/>
            <p:nvPr/>
          </p:nvSpPr>
          <p:spPr>
            <a:xfrm>
              <a:off x="2282031" y="7026985"/>
              <a:ext cx="100584" cy="100584"/>
            </a:xfrm>
            <a:prstGeom prst="rect">
              <a:avLst/>
            </a:prstGeom>
            <a:solidFill>
              <a:srgbClr val="A39382"/>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a:spcBef>
                  <a:spcPts val="0"/>
                </a:spcBef>
                <a:spcAft>
                  <a:spcPts val="0"/>
                </a:spcAft>
                <a:defRPr/>
              </a:pPr>
              <a:endParaRPr lang="en-US" sz="200" kern="0" dirty="0">
                <a:solidFill>
                  <a:prstClr val="white"/>
                </a:solidFill>
                <a:latin typeface="Akkurat Pro" pitchFamily="34" charset="0"/>
                <a:cs typeface="Arial"/>
              </a:endParaRPr>
            </a:p>
          </p:txBody>
        </p:sp>
        <p:sp>
          <p:nvSpPr>
            <p:cNvPr id="92" name="Rectangle 91"/>
            <p:cNvSpPr/>
            <p:nvPr/>
          </p:nvSpPr>
          <p:spPr>
            <a:xfrm>
              <a:off x="2169733" y="7026985"/>
              <a:ext cx="100584" cy="100584"/>
            </a:xfrm>
            <a:prstGeom prst="rect">
              <a:avLst/>
            </a:prstGeom>
            <a:solidFill>
              <a:srgbClr val="7A6855"/>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a:spcBef>
                  <a:spcPts val="0"/>
                </a:spcBef>
                <a:spcAft>
                  <a:spcPts val="0"/>
                </a:spcAft>
                <a:defRPr/>
              </a:pPr>
              <a:endParaRPr lang="en-US" sz="200" kern="0" dirty="0">
                <a:solidFill>
                  <a:sysClr val="windowText" lastClr="000000"/>
                </a:solidFill>
                <a:latin typeface="Akkurat Pro" pitchFamily="34" charset="0"/>
                <a:cs typeface="Arial"/>
              </a:endParaRPr>
            </a:p>
          </p:txBody>
        </p:sp>
        <p:sp>
          <p:nvSpPr>
            <p:cNvPr id="93" name="Rectangle 92"/>
            <p:cNvSpPr/>
            <p:nvPr/>
          </p:nvSpPr>
          <p:spPr>
            <a:xfrm>
              <a:off x="2394329" y="7026985"/>
              <a:ext cx="100584" cy="100584"/>
            </a:xfrm>
            <a:prstGeom prst="rect">
              <a:avLst/>
            </a:prstGeom>
            <a:solidFill>
              <a:srgbClr val="B7A99A"/>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a:spcBef>
                  <a:spcPts val="0"/>
                </a:spcBef>
                <a:spcAft>
                  <a:spcPts val="0"/>
                </a:spcAft>
                <a:defRPr/>
              </a:pPr>
              <a:endParaRPr lang="nl-NL" sz="200" kern="0" dirty="0">
                <a:solidFill>
                  <a:sysClr val="windowText" lastClr="000000"/>
                </a:solidFill>
                <a:latin typeface="Akkurat Pro" pitchFamily="34" charset="0"/>
                <a:cs typeface="Arial"/>
              </a:endParaRPr>
            </a:p>
          </p:txBody>
        </p:sp>
        <p:sp>
          <p:nvSpPr>
            <p:cNvPr id="94" name="Rectangle 93"/>
            <p:cNvSpPr/>
            <p:nvPr/>
          </p:nvSpPr>
          <p:spPr>
            <a:xfrm>
              <a:off x="2506628" y="7026985"/>
              <a:ext cx="100584" cy="100584"/>
            </a:xfrm>
            <a:prstGeom prst="rect">
              <a:avLst/>
            </a:prstGeom>
            <a:solidFill>
              <a:srgbClr val="CEC2B4"/>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a:spcBef>
                  <a:spcPts val="0"/>
                </a:spcBef>
                <a:spcAft>
                  <a:spcPts val="0"/>
                </a:spcAft>
                <a:defRPr/>
              </a:pPr>
              <a:endParaRPr lang="en-US" sz="200" kern="0" dirty="0">
                <a:solidFill>
                  <a:sysClr val="windowText" lastClr="000000"/>
                </a:solidFill>
                <a:latin typeface="Akkurat Pro" pitchFamily="34" charset="0"/>
                <a:cs typeface="Arial"/>
              </a:endParaRPr>
            </a:p>
          </p:txBody>
        </p:sp>
      </p:grpSp>
      <p:grpSp>
        <p:nvGrpSpPr>
          <p:cNvPr id="95" name="Group 94"/>
          <p:cNvGrpSpPr/>
          <p:nvPr/>
        </p:nvGrpSpPr>
        <p:grpSpPr>
          <a:xfrm>
            <a:off x="679056" y="6907927"/>
            <a:ext cx="1558450" cy="100584"/>
            <a:chOff x="914339" y="6913770"/>
            <a:chExt cx="1558450" cy="100584"/>
          </a:xfrm>
        </p:grpSpPr>
        <p:sp>
          <p:nvSpPr>
            <p:cNvPr id="96" name="Rectangle 95"/>
            <p:cNvSpPr/>
            <p:nvPr/>
          </p:nvSpPr>
          <p:spPr>
            <a:xfrm>
              <a:off x="914339" y="6913770"/>
              <a:ext cx="100584" cy="100584"/>
            </a:xfrm>
            <a:prstGeom prst="rect">
              <a:avLst/>
            </a:prstGeom>
            <a:solidFill>
              <a:srgbClr val="4F99C1"/>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a:spcBef>
                  <a:spcPts val="0"/>
                </a:spcBef>
                <a:spcAft>
                  <a:spcPts val="0"/>
                </a:spcAft>
                <a:defRPr/>
              </a:pPr>
              <a:endParaRPr lang="en-US" sz="200" kern="0" dirty="0">
                <a:solidFill>
                  <a:sysClr val="windowText" lastClr="000000"/>
                </a:solidFill>
                <a:latin typeface="Akkurat Pro" pitchFamily="34" charset="0"/>
                <a:cs typeface="Arial"/>
              </a:endParaRPr>
            </a:p>
          </p:txBody>
        </p:sp>
        <p:sp>
          <p:nvSpPr>
            <p:cNvPr id="97" name="Rectangle 96"/>
            <p:cNvSpPr/>
            <p:nvPr/>
          </p:nvSpPr>
          <p:spPr>
            <a:xfrm>
              <a:off x="1138627" y="6913770"/>
              <a:ext cx="100584" cy="100584"/>
            </a:xfrm>
            <a:prstGeom prst="rect">
              <a:avLst/>
            </a:prstGeom>
            <a:solidFill>
              <a:srgbClr val="FCB316"/>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a:spcBef>
                  <a:spcPts val="0"/>
                </a:spcBef>
                <a:spcAft>
                  <a:spcPts val="0"/>
                </a:spcAft>
                <a:defRPr/>
              </a:pPr>
              <a:endParaRPr lang="en-US" sz="200" kern="0" dirty="0">
                <a:solidFill>
                  <a:prstClr val="white"/>
                </a:solidFill>
                <a:latin typeface="Akkurat Pro" pitchFamily="34" charset="0"/>
                <a:cs typeface="Arial"/>
              </a:endParaRPr>
            </a:p>
          </p:txBody>
        </p:sp>
        <p:sp>
          <p:nvSpPr>
            <p:cNvPr id="98" name="Rectangle 97"/>
            <p:cNvSpPr/>
            <p:nvPr/>
          </p:nvSpPr>
          <p:spPr>
            <a:xfrm>
              <a:off x="1026483" y="6913770"/>
              <a:ext cx="100584" cy="100584"/>
            </a:xfrm>
            <a:prstGeom prst="rect">
              <a:avLst/>
            </a:prstGeom>
            <a:solidFill>
              <a:srgbClr val="002B5F"/>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a:spcBef>
                  <a:spcPts val="0"/>
                </a:spcBef>
                <a:spcAft>
                  <a:spcPts val="0"/>
                </a:spcAft>
                <a:defRPr/>
              </a:pPr>
              <a:endParaRPr lang="en-US" sz="200" kern="0" dirty="0">
                <a:solidFill>
                  <a:sysClr val="windowText" lastClr="000000"/>
                </a:solidFill>
                <a:latin typeface="Akkurat Pro" pitchFamily="34" charset="0"/>
                <a:cs typeface="Arial"/>
              </a:endParaRPr>
            </a:p>
          </p:txBody>
        </p:sp>
        <p:sp>
          <p:nvSpPr>
            <p:cNvPr id="99" name="Rectangle 98"/>
            <p:cNvSpPr/>
            <p:nvPr/>
          </p:nvSpPr>
          <p:spPr>
            <a:xfrm>
              <a:off x="1250771" y="6913770"/>
              <a:ext cx="100584" cy="100584"/>
            </a:xfrm>
            <a:prstGeom prst="rect">
              <a:avLst/>
            </a:prstGeom>
            <a:solidFill>
              <a:srgbClr val="50280A"/>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a:spcBef>
                  <a:spcPts val="0"/>
                </a:spcBef>
                <a:spcAft>
                  <a:spcPts val="0"/>
                </a:spcAft>
                <a:defRPr/>
              </a:pPr>
              <a:endParaRPr lang="nl-NL" sz="200" kern="0" dirty="0">
                <a:solidFill>
                  <a:sysClr val="windowText" lastClr="000000"/>
                </a:solidFill>
                <a:latin typeface="Akkurat Pro" pitchFamily="34" charset="0"/>
                <a:cs typeface="Arial"/>
              </a:endParaRPr>
            </a:p>
          </p:txBody>
        </p:sp>
        <p:sp>
          <p:nvSpPr>
            <p:cNvPr id="100" name="Rectangle 99"/>
            <p:cNvSpPr/>
            <p:nvPr/>
          </p:nvSpPr>
          <p:spPr>
            <a:xfrm>
              <a:off x="1362915" y="6913770"/>
              <a:ext cx="100584" cy="100584"/>
            </a:xfrm>
            <a:prstGeom prst="rect">
              <a:avLst/>
            </a:prstGeom>
            <a:solidFill>
              <a:srgbClr val="DE8BA4"/>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a:spcBef>
                  <a:spcPts val="0"/>
                </a:spcBef>
                <a:spcAft>
                  <a:spcPts val="0"/>
                </a:spcAft>
                <a:defRPr/>
              </a:pPr>
              <a:endParaRPr lang="en-US" sz="200" kern="0" dirty="0">
                <a:solidFill>
                  <a:sysClr val="windowText" lastClr="000000"/>
                </a:solidFill>
                <a:latin typeface="Akkurat Pro" pitchFamily="34" charset="0"/>
                <a:cs typeface="Arial"/>
              </a:endParaRPr>
            </a:p>
          </p:txBody>
        </p:sp>
        <p:sp>
          <p:nvSpPr>
            <p:cNvPr id="101" name="Rectangle 100"/>
            <p:cNvSpPr/>
            <p:nvPr/>
          </p:nvSpPr>
          <p:spPr>
            <a:xfrm>
              <a:off x="1475059" y="6913770"/>
              <a:ext cx="100584" cy="100584"/>
            </a:xfrm>
            <a:prstGeom prst="rect">
              <a:avLst/>
            </a:prstGeom>
            <a:solidFill>
              <a:srgbClr val="6A035C"/>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a:spcBef>
                  <a:spcPts val="0"/>
                </a:spcBef>
                <a:spcAft>
                  <a:spcPts val="0"/>
                </a:spcAft>
                <a:defRPr/>
              </a:pPr>
              <a:endParaRPr lang="en-US" sz="200" kern="0" dirty="0">
                <a:solidFill>
                  <a:sysClr val="windowText" lastClr="000000"/>
                </a:solidFill>
                <a:latin typeface="Akkurat Pro" pitchFamily="34" charset="0"/>
                <a:cs typeface="Arial"/>
              </a:endParaRPr>
            </a:p>
          </p:txBody>
        </p:sp>
        <p:sp>
          <p:nvSpPr>
            <p:cNvPr id="102" name="Rectangle 101"/>
            <p:cNvSpPr/>
            <p:nvPr/>
          </p:nvSpPr>
          <p:spPr>
            <a:xfrm>
              <a:off x="1587203" y="6913770"/>
              <a:ext cx="100584" cy="100584"/>
            </a:xfrm>
            <a:prstGeom prst="rect">
              <a:avLst/>
            </a:prstGeom>
            <a:solidFill>
              <a:srgbClr val="00B3A0"/>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a:spcBef>
                  <a:spcPts val="0"/>
                </a:spcBef>
                <a:spcAft>
                  <a:spcPts val="0"/>
                </a:spcAft>
                <a:defRPr/>
              </a:pPr>
              <a:endParaRPr lang="en-US" sz="200" kern="0" dirty="0">
                <a:solidFill>
                  <a:sysClr val="windowText" lastClr="000000"/>
                </a:solidFill>
                <a:latin typeface="Akkurat Pro" pitchFamily="34" charset="0"/>
                <a:cs typeface="Arial"/>
              </a:endParaRPr>
            </a:p>
          </p:txBody>
        </p:sp>
        <p:sp>
          <p:nvSpPr>
            <p:cNvPr id="103" name="Rectangle 102"/>
            <p:cNvSpPr/>
            <p:nvPr/>
          </p:nvSpPr>
          <p:spPr>
            <a:xfrm>
              <a:off x="1699347" y="6913770"/>
              <a:ext cx="100584" cy="100584"/>
            </a:xfrm>
            <a:prstGeom prst="rect">
              <a:avLst/>
            </a:prstGeom>
            <a:solidFill>
              <a:srgbClr val="004D47"/>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a:spcBef>
                  <a:spcPts val="0"/>
                </a:spcBef>
                <a:spcAft>
                  <a:spcPts val="0"/>
                </a:spcAft>
                <a:defRPr/>
              </a:pPr>
              <a:endParaRPr lang="en-US" sz="200" kern="0" dirty="0">
                <a:solidFill>
                  <a:srgbClr val="712300"/>
                </a:solidFill>
                <a:latin typeface="Akkurat Pro" pitchFamily="34" charset="0"/>
                <a:cs typeface="Arial"/>
              </a:endParaRPr>
            </a:p>
          </p:txBody>
        </p:sp>
        <p:sp>
          <p:nvSpPr>
            <p:cNvPr id="104" name="Rectangle 103"/>
            <p:cNvSpPr/>
            <p:nvPr/>
          </p:nvSpPr>
          <p:spPr>
            <a:xfrm>
              <a:off x="1811491" y="6913770"/>
              <a:ext cx="100584" cy="100584"/>
            </a:xfrm>
            <a:prstGeom prst="rect">
              <a:avLst/>
            </a:prstGeom>
            <a:solidFill>
              <a:srgbClr val="F79668"/>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a:spcBef>
                  <a:spcPts val="0"/>
                </a:spcBef>
                <a:spcAft>
                  <a:spcPts val="0"/>
                </a:spcAft>
                <a:defRPr/>
              </a:pPr>
              <a:endParaRPr lang="pt-BR" sz="200" kern="0" dirty="0">
                <a:solidFill>
                  <a:prstClr val="white"/>
                </a:solidFill>
                <a:latin typeface="Akkurat Pro" pitchFamily="34" charset="0"/>
                <a:cs typeface="Arial"/>
              </a:endParaRPr>
            </a:p>
          </p:txBody>
        </p:sp>
        <p:sp>
          <p:nvSpPr>
            <p:cNvPr id="105" name="Rectangle 104"/>
            <p:cNvSpPr/>
            <p:nvPr/>
          </p:nvSpPr>
          <p:spPr>
            <a:xfrm>
              <a:off x="1923635" y="6913770"/>
              <a:ext cx="100584" cy="100584"/>
            </a:xfrm>
            <a:prstGeom prst="rect">
              <a:avLst/>
            </a:prstGeom>
            <a:solidFill>
              <a:srgbClr val="712300"/>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a:spcBef>
                  <a:spcPts val="0"/>
                </a:spcBef>
                <a:spcAft>
                  <a:spcPts val="0"/>
                </a:spcAft>
                <a:defRPr/>
              </a:pPr>
              <a:endParaRPr lang="en-US" sz="200" kern="0" dirty="0">
                <a:solidFill>
                  <a:srgbClr val="6A035C"/>
                </a:solidFill>
                <a:latin typeface="Akkurat Pro" pitchFamily="34" charset="0"/>
                <a:cs typeface="Arial"/>
              </a:endParaRPr>
            </a:p>
          </p:txBody>
        </p:sp>
        <p:sp>
          <p:nvSpPr>
            <p:cNvPr id="106" name="Rectangle 105"/>
            <p:cNvSpPr/>
            <p:nvPr/>
          </p:nvSpPr>
          <p:spPr>
            <a:xfrm>
              <a:off x="2035779" y="6913770"/>
              <a:ext cx="100584" cy="100584"/>
            </a:xfrm>
            <a:prstGeom prst="rect">
              <a:avLst/>
            </a:prstGeom>
            <a:solidFill>
              <a:srgbClr val="908EC5"/>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a:spcBef>
                  <a:spcPts val="0"/>
                </a:spcBef>
                <a:spcAft>
                  <a:spcPts val="0"/>
                </a:spcAft>
                <a:defRPr/>
              </a:pPr>
              <a:endParaRPr lang="en-US" sz="200" kern="0" dirty="0">
                <a:solidFill>
                  <a:sysClr val="windowText" lastClr="000000"/>
                </a:solidFill>
                <a:latin typeface="Akkurat Pro" pitchFamily="34" charset="0"/>
                <a:cs typeface="Arial"/>
              </a:endParaRPr>
            </a:p>
          </p:txBody>
        </p:sp>
        <p:sp>
          <p:nvSpPr>
            <p:cNvPr id="118" name="Rectangle 117"/>
            <p:cNvSpPr/>
            <p:nvPr/>
          </p:nvSpPr>
          <p:spPr>
            <a:xfrm>
              <a:off x="2147923" y="6913770"/>
              <a:ext cx="100584" cy="100584"/>
            </a:xfrm>
            <a:prstGeom prst="rect">
              <a:avLst/>
            </a:prstGeom>
            <a:solidFill>
              <a:srgbClr val="37237B"/>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a:spcBef>
                  <a:spcPts val="0"/>
                </a:spcBef>
                <a:spcAft>
                  <a:spcPts val="0"/>
                </a:spcAft>
                <a:defRPr/>
              </a:pPr>
              <a:endParaRPr lang="en-US" sz="200" kern="0" dirty="0">
                <a:solidFill>
                  <a:srgbClr val="712300"/>
                </a:solidFill>
                <a:latin typeface="Akkurat Pro" pitchFamily="34" charset="0"/>
                <a:cs typeface="Arial"/>
              </a:endParaRPr>
            </a:p>
          </p:txBody>
        </p:sp>
        <p:sp>
          <p:nvSpPr>
            <p:cNvPr id="120" name="Rectangle 119"/>
            <p:cNvSpPr/>
            <p:nvPr/>
          </p:nvSpPr>
          <p:spPr>
            <a:xfrm>
              <a:off x="2260067" y="6913770"/>
              <a:ext cx="100584" cy="100584"/>
            </a:xfrm>
            <a:prstGeom prst="rect">
              <a:avLst/>
            </a:prstGeom>
            <a:solidFill>
              <a:srgbClr val="A4C032"/>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a:spcBef>
                  <a:spcPts val="0"/>
                </a:spcBef>
                <a:spcAft>
                  <a:spcPts val="0"/>
                </a:spcAft>
                <a:defRPr/>
              </a:pPr>
              <a:endParaRPr lang="pt-BR" sz="200" kern="0" dirty="0">
                <a:solidFill>
                  <a:prstClr val="white"/>
                </a:solidFill>
                <a:latin typeface="Akkurat Pro" pitchFamily="34" charset="0"/>
                <a:cs typeface="Arial"/>
              </a:endParaRPr>
            </a:p>
          </p:txBody>
        </p:sp>
        <p:sp>
          <p:nvSpPr>
            <p:cNvPr id="121" name="Rectangle 120"/>
            <p:cNvSpPr/>
            <p:nvPr/>
          </p:nvSpPr>
          <p:spPr>
            <a:xfrm>
              <a:off x="2372205" y="6913770"/>
              <a:ext cx="100584" cy="100584"/>
            </a:xfrm>
            <a:prstGeom prst="rect">
              <a:avLst/>
            </a:prstGeom>
            <a:solidFill>
              <a:srgbClr val="2C3B0D"/>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a:spcBef>
                  <a:spcPts val="0"/>
                </a:spcBef>
                <a:spcAft>
                  <a:spcPts val="0"/>
                </a:spcAft>
                <a:defRPr/>
              </a:pPr>
              <a:endParaRPr lang="en-US" sz="200" kern="0" dirty="0">
                <a:solidFill>
                  <a:srgbClr val="6A035C"/>
                </a:solidFill>
                <a:latin typeface="Akkurat Pro" pitchFamily="34" charset="0"/>
                <a:cs typeface="Arial"/>
              </a:endParaRPr>
            </a:p>
          </p:txBody>
        </p:sp>
      </p:grpSp>
      <p:sp>
        <p:nvSpPr>
          <p:cNvPr id="122" name="TextBox 121"/>
          <p:cNvSpPr txBox="1"/>
          <p:nvPr/>
        </p:nvSpPr>
        <p:spPr>
          <a:xfrm>
            <a:off x="2306868" y="6883558"/>
            <a:ext cx="903639" cy="142555"/>
          </a:xfrm>
          <a:prstGeom prst="rect">
            <a:avLst/>
          </a:prstGeom>
          <a:noFill/>
        </p:spPr>
        <p:txBody>
          <a:bodyPr wrap="square" lIns="0" tIns="0" rIns="0" bIns="0" rtlCol="0">
            <a:noAutofit/>
          </a:bodyPr>
          <a:lstStyle/>
          <a:p>
            <a:pPr eaLnBrk="1" fontAlgn="auto" hangingPunct="1">
              <a:spcBef>
                <a:spcPts val="0"/>
              </a:spcBef>
              <a:spcAft>
                <a:spcPts val="0"/>
              </a:spcAft>
            </a:pPr>
            <a:r>
              <a:rPr lang="en-US" sz="800" dirty="0">
                <a:solidFill>
                  <a:prstClr val="black"/>
                </a:solidFill>
                <a:latin typeface="Arial Narrow" panose="020B0606020202030204" pitchFamily="34" charset="0"/>
                <a:ea typeface="+mn-ea"/>
                <a:cs typeface="+mn-cs"/>
              </a:rPr>
              <a:t>Complimentary colors:</a:t>
            </a:r>
          </a:p>
        </p:txBody>
      </p:sp>
      <p:grpSp>
        <p:nvGrpSpPr>
          <p:cNvPr id="123" name="Group 122"/>
          <p:cNvGrpSpPr/>
          <p:nvPr/>
        </p:nvGrpSpPr>
        <p:grpSpPr>
          <a:xfrm>
            <a:off x="2319218" y="7022893"/>
            <a:ext cx="164223" cy="91440"/>
            <a:chOff x="2279174" y="7027888"/>
            <a:chExt cx="164223" cy="91440"/>
          </a:xfrm>
        </p:grpSpPr>
        <p:cxnSp>
          <p:nvCxnSpPr>
            <p:cNvPr id="129" name="Straight Arrow Connector 128"/>
            <p:cNvCxnSpPr>
              <a:cxnSpLocks/>
            </p:cNvCxnSpPr>
            <p:nvPr userDrawn="1"/>
          </p:nvCxnSpPr>
          <p:spPr>
            <a:xfrm>
              <a:off x="2279174" y="7114593"/>
              <a:ext cx="164223"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a:cxnSpLocks/>
            </p:cNvCxnSpPr>
            <p:nvPr userDrawn="1"/>
          </p:nvCxnSpPr>
          <p:spPr>
            <a:xfrm flipV="1">
              <a:off x="2281672" y="7027888"/>
              <a:ext cx="0" cy="914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8177104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 id="2147483738" r:id="rId18"/>
    <p:sldLayoutId id="2147483739" r:id="rId19"/>
    <p:sldLayoutId id="2147483740" r:id="rId20"/>
    <p:sldLayoutId id="2147483741" r:id="rId21"/>
    <p:sldLayoutId id="2147483742" r:id="rId22"/>
    <p:sldLayoutId id="2147483743" r:id="rId23"/>
    <p:sldLayoutId id="2147483744" r:id="rId24"/>
    <p:sldLayoutId id="2147483745" r:id="rId25"/>
    <p:sldLayoutId id="2147483746" r:id="rId26"/>
    <p:sldLayoutId id="2147483747" r:id="rId27"/>
    <p:sldLayoutId id="2147483748" r:id="rId28"/>
    <p:sldLayoutId id="2147483749" r:id="rId29"/>
    <p:sldLayoutId id="2147483750" r:id="rId30"/>
    <p:sldLayoutId id="2147483751" r:id="rId31"/>
    <p:sldLayoutId id="2147483752" r:id="rId32"/>
    <p:sldLayoutId id="2147483753" r:id="rId33"/>
    <p:sldLayoutId id="2147483754" r:id="rId34"/>
    <p:sldLayoutId id="2147483755" r:id="rId35"/>
    <p:sldLayoutId id="2147483756" r:id="rId36"/>
    <p:sldLayoutId id="2147483757" r:id="rId37"/>
    <p:sldLayoutId id="2147483758" r:id="rId38"/>
    <p:sldLayoutId id="2147483759" r:id="rId39"/>
    <p:sldLayoutId id="2147483760" r:id="rId40"/>
  </p:sldLayoutIdLst>
  <p:hf hdr="0" dt="0"/>
  <p:txStyles>
    <p:title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169863" indent="-169863" algn="l" defTabSz="914400" rtl="0" eaLnBrk="1" latinLnBrk="0" hangingPunct="1">
        <a:lnSpc>
          <a:spcPct val="90000"/>
        </a:lnSpc>
        <a:spcBef>
          <a:spcPts val="1200"/>
        </a:spcBef>
        <a:spcAft>
          <a:spcPts val="200"/>
        </a:spcAft>
        <a:buFont typeface="Arial" panose="020B0604020202020204" pitchFamily="34" charset="0"/>
        <a:buChar char="•"/>
        <a:defRPr sz="2000" b="0" kern="1200">
          <a:solidFill>
            <a:schemeClr val="tx1"/>
          </a:solidFill>
          <a:latin typeface="+mn-lt"/>
          <a:ea typeface="+mn-ea"/>
          <a:cs typeface="+mn-cs"/>
        </a:defRPr>
      </a:lvl1pPr>
      <a:lvl2pPr marL="401638" indent="-219075" algn="l" defTabSz="914400" rtl="0" eaLnBrk="1" latinLnBrk="0" hangingPunct="1">
        <a:lnSpc>
          <a:spcPct val="90000"/>
        </a:lnSpc>
        <a:spcBef>
          <a:spcPts val="300"/>
        </a:spcBef>
        <a:spcAft>
          <a:spcPts val="0"/>
        </a:spcAft>
        <a:buFont typeface="Arial" panose="020B0604020202020204" pitchFamily="34" charset="0"/>
        <a:buChar char="–"/>
        <a:tabLst/>
        <a:defRPr sz="1800" b="0" kern="1200">
          <a:solidFill>
            <a:schemeClr val="tx1"/>
          </a:solidFill>
          <a:latin typeface="+mn-lt"/>
          <a:ea typeface="+mn-ea"/>
          <a:cs typeface="+mn-cs"/>
        </a:defRPr>
      </a:lvl2pPr>
      <a:lvl3pPr marL="569913" indent="-169863" algn="l" defTabSz="914400" rtl="0" eaLnBrk="1" latinLnBrk="0" hangingPunct="1">
        <a:lnSpc>
          <a:spcPct val="90000"/>
        </a:lnSpc>
        <a:spcBef>
          <a:spcPts val="300"/>
        </a:spcBef>
        <a:spcAft>
          <a:spcPts val="0"/>
        </a:spcAft>
        <a:buFont typeface="Wingdings" panose="05000000000000000000" pitchFamily="2" charset="2"/>
        <a:buChar char="§"/>
        <a:defRPr sz="1600" b="0" kern="1200">
          <a:solidFill>
            <a:schemeClr val="tx1"/>
          </a:solidFill>
          <a:latin typeface="+mn-lt"/>
          <a:ea typeface="+mn-ea"/>
          <a:cs typeface="+mn-cs"/>
        </a:defRPr>
      </a:lvl3pPr>
      <a:lvl4pPr marL="744538" indent="-173038" algn="l" defTabSz="914400" rtl="0" eaLnBrk="1" latinLnBrk="0" hangingPunct="1">
        <a:lnSpc>
          <a:spcPct val="90000"/>
        </a:lnSpc>
        <a:spcBef>
          <a:spcPts val="300"/>
        </a:spcBef>
        <a:buFont typeface="Arial" panose="020B0604020202020204" pitchFamily="34" charset="0"/>
        <a:buChar char="•"/>
        <a:defRPr sz="1400" b="0" kern="1200">
          <a:solidFill>
            <a:schemeClr val="tx1"/>
          </a:solidFill>
          <a:latin typeface="+mn-lt"/>
          <a:ea typeface="+mn-ea"/>
          <a:cs typeface="+mn-cs"/>
        </a:defRPr>
      </a:lvl4pPr>
      <a:lvl5pPr marL="914400" indent="-169863" algn="l" defTabSz="914400" rtl="0" eaLnBrk="1" latinLnBrk="0" hangingPunct="1">
        <a:lnSpc>
          <a:spcPct val="90000"/>
        </a:lnSpc>
        <a:spcBef>
          <a:spcPts val="300"/>
        </a:spcBef>
        <a:buFont typeface="Arial" panose="020B0604020202020204" pitchFamily="34" charset="0"/>
        <a:buChar char="–"/>
        <a:tabLst/>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A4A3A4"/>
          </p15:clr>
        </p15:guide>
        <p15:guide id="2" pos="2880" userDrawn="1">
          <p15:clr>
            <a:srgbClr val="A4A3A4"/>
          </p15:clr>
        </p15:guide>
        <p15:guide id="3" orient="horz" pos="1128" userDrawn="1">
          <p15:clr>
            <a:srgbClr val="F26B43"/>
          </p15:clr>
        </p15:guide>
        <p15:guide id="5" orient="horz" pos="864" userDrawn="1">
          <p15:clr>
            <a:srgbClr val="5ACBF0"/>
          </p15:clr>
        </p15:guide>
        <p15:guide id="6" orient="horz" pos="138" userDrawn="1">
          <p15:clr>
            <a:srgbClr val="A4A3A4"/>
          </p15:clr>
        </p15:guide>
        <p15:guide id="7" orient="horz" pos="3837" userDrawn="1">
          <p15:clr>
            <a:srgbClr val="F26B43"/>
          </p15:clr>
        </p15:guide>
        <p15:guide id="8" orient="horz" pos="4190" userDrawn="1">
          <p15:clr>
            <a:srgbClr val="A4A3A4"/>
          </p15:clr>
        </p15:guide>
        <p15:guide id="9" pos="5568" userDrawn="1">
          <p15:clr>
            <a:srgbClr val="F26B43"/>
          </p15:clr>
        </p15:guide>
        <p15:guide id="10" pos="192" userDrawn="1">
          <p15:clr>
            <a:srgbClr val="F26B43"/>
          </p15:clr>
        </p15:guide>
        <p15:guide id="12" orient="horz" pos="3573" userDrawn="1">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image" Target="../media/image15.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1.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6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04800" y="228600"/>
            <a:ext cx="5622924" cy="1435160"/>
          </a:xfrm>
        </p:spPr>
        <p:txBody>
          <a:bodyPr>
            <a:normAutofit/>
          </a:bodyPr>
          <a:lstStyle/>
          <a:p>
            <a:r>
              <a:rPr lang="en-US" sz="3600" b="1" dirty="0"/>
              <a:t>S&amp;P/OIC COMCEC 50 Shariah Overview</a:t>
            </a:r>
            <a:endParaRPr lang="en-US" b="1" dirty="0"/>
          </a:p>
        </p:txBody>
      </p:sp>
      <p:sp>
        <p:nvSpPr>
          <p:cNvPr id="3" name="Text Placeholder 2"/>
          <p:cNvSpPr>
            <a:spLocks noGrp="1"/>
          </p:cNvSpPr>
          <p:nvPr>
            <p:ph type="body" sz="quarter" idx="12"/>
            <p:custDataLst>
              <p:tags r:id="rId2"/>
            </p:custDataLst>
          </p:nvPr>
        </p:nvSpPr>
        <p:spPr>
          <a:xfrm>
            <a:off x="304800" y="1752600"/>
            <a:ext cx="4257351" cy="440834"/>
          </a:xfrm>
        </p:spPr>
        <p:txBody>
          <a:bodyPr/>
          <a:lstStyle/>
          <a:p>
            <a:r>
              <a:rPr lang="en-US" sz="1400" dirty="0" smtClean="0"/>
              <a:t>September </a:t>
            </a:r>
            <a:r>
              <a:rPr lang="en-US" sz="1400" dirty="0" smtClean="0"/>
              <a:t>2019</a:t>
            </a:r>
          </a:p>
          <a:p>
            <a:endParaRPr lang="en-US" dirty="0"/>
          </a:p>
        </p:txBody>
      </p:sp>
      <p:sp>
        <p:nvSpPr>
          <p:cNvPr id="4" name="Text Placeholder 3"/>
          <p:cNvSpPr>
            <a:spLocks noGrp="1"/>
          </p:cNvSpPr>
          <p:nvPr>
            <p:ph type="body" sz="quarter" idx="13"/>
          </p:nvPr>
        </p:nvSpPr>
        <p:spPr/>
        <p:txBody>
          <a:bodyPr/>
          <a:lstStyle/>
          <a:p>
            <a:r>
              <a:rPr lang="en-US" sz="1100" dirty="0" smtClean="0"/>
              <a:t>Equity Indices</a:t>
            </a:r>
          </a:p>
          <a:p>
            <a:r>
              <a:rPr lang="en-US" sz="1100" dirty="0" smtClean="0"/>
              <a:t>Product Management</a:t>
            </a:r>
            <a:endParaRPr lang="en-US" sz="1100" dirty="0"/>
          </a:p>
        </p:txBody>
      </p:sp>
      <p:sp>
        <p:nvSpPr>
          <p:cNvPr id="6" name="Text Placeholder 5"/>
          <p:cNvSpPr>
            <a:spLocks noGrp="1"/>
          </p:cNvSpPr>
          <p:nvPr>
            <p:ph type="body" sz="quarter" idx="15"/>
          </p:nvPr>
        </p:nvSpPr>
        <p:spPr>
          <a:xfrm>
            <a:off x="6422098" y="1415454"/>
            <a:ext cx="2377514" cy="828861"/>
          </a:xfrm>
        </p:spPr>
        <p:txBody>
          <a:bodyPr/>
          <a:lstStyle/>
          <a:p>
            <a:r>
              <a:rPr lang="en-US" dirty="0" smtClean="0"/>
              <a:t>Copyright © 2019 by S&amp;P Global. </a:t>
            </a:r>
            <a:br>
              <a:rPr lang="en-US" dirty="0" smtClean="0"/>
            </a:br>
            <a:r>
              <a:rPr lang="en-US" dirty="0" smtClean="0"/>
              <a:t>All rights reserved</a:t>
            </a:r>
            <a:r>
              <a:rPr lang="en-US" dirty="0"/>
              <a:t>. </a:t>
            </a:r>
            <a:endParaRPr lang="en-US" dirty="0" smtClean="0"/>
          </a:p>
          <a:p>
            <a:endParaRPr lang="en-US" dirty="0"/>
          </a:p>
        </p:txBody>
      </p:sp>
      <p:pic>
        <p:nvPicPr>
          <p:cNvPr id="8" name="Picture 2" descr="S:\IndexServices\Product Mgmt- Equity\PPT_Cover_Image_Fulton_Statio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2286000"/>
            <a:ext cx="8915400" cy="2670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28991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9" name="Slide Number Placeholder 5"/>
          <p:cNvSpPr>
            <a:spLocks noGrp="1"/>
          </p:cNvSpPr>
          <p:nvPr>
            <p:ph type="sldNum" sz="quarter" idx="12"/>
          </p:nvPr>
        </p:nvSpPr>
        <p:spPr>
          <a:noFill/>
        </p:spPr>
        <p:txBody>
          <a:bodyPr/>
          <a:lstStyle/>
          <a:p>
            <a:fld id="{D21A8236-FEFE-48F0-948B-89E3E365819B}" type="slidenum">
              <a:rPr lang="en-US" smtClean="0">
                <a:solidFill>
                  <a:prstClr val="black"/>
                </a:solidFill>
              </a:rPr>
              <a:pPr/>
              <a:t>10</a:t>
            </a:fld>
            <a:endParaRPr lang="en-US" dirty="0" smtClean="0">
              <a:solidFill>
                <a:prstClr val="black"/>
              </a:solidFill>
            </a:endParaRPr>
          </a:p>
        </p:txBody>
      </p:sp>
      <p:sp>
        <p:nvSpPr>
          <p:cNvPr id="32" name="Title 4"/>
          <p:cNvSpPr>
            <a:spLocks noGrp="1"/>
          </p:cNvSpPr>
          <p:nvPr>
            <p:ph type="title"/>
          </p:nvPr>
        </p:nvSpPr>
        <p:spPr>
          <a:xfrm>
            <a:off x="310896" y="219456"/>
            <a:ext cx="8519160" cy="865273"/>
          </a:xfrm>
        </p:spPr>
        <p:txBody>
          <a:bodyPr/>
          <a:lstStyle/>
          <a:p>
            <a:r>
              <a:rPr lang="en-GB" dirty="0" smtClean="0"/>
              <a:t>General Disclosure</a:t>
            </a:r>
            <a:endParaRPr lang="en-US" dirty="0"/>
          </a:p>
        </p:txBody>
      </p:sp>
      <p:sp>
        <p:nvSpPr>
          <p:cNvPr id="5" name="TextBox 4"/>
          <p:cNvSpPr txBox="1"/>
          <p:nvPr/>
        </p:nvSpPr>
        <p:spPr>
          <a:xfrm>
            <a:off x="371475" y="1066800"/>
            <a:ext cx="8418839" cy="5078313"/>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prstClr val="black"/>
                </a:solidFill>
                <a:effectLst/>
                <a:uLnTx/>
                <a:uFillTx/>
              </a:rPr>
              <a:t>Copyright © 2019 S&amp;P Dow Jones Indices LLC, a division of S&amp;P Global. All rights reserved. STANDARD &amp; POOR’S, S&amp;P, S&amp;P 500, S&amp;P 500 LOW VOLATILITY INDEX, S&amp;P 100, S&amp;P COMPOSITE 1500, S&amp;P MIDCAP 400, S&amp;P SMALLCAP 600, S&amp;P GIVI, GLOBAL TITANS, DIVIDEND ARISTOCRATS, S&amp;P TARGET DATE INDICES, GICS, SPIVA, SPDR and INDEXOLOGY are registered trademarks of Standard &amp; Poor’s Financial Services LLC, a division of S&amp;P Global (“S&amp;P”). DOW JONES, DJ, DJIA and DOW JONES INDUSTRIAL AVERAGE are registered trademarks of Dow Jones Trademark Holdings LLC (“Dow Jones”). These trademarks together with others have been licensed to S&amp;P Dow Jones Indices LLC. Redistribution or reproduction in whole or in part are prohibited without written permission. This document does not constitute an offer of services in jurisdictions where S&amp;P Dow Jones Indices LLC, S&amp;P, Dow Jones or their respective affiliates (collectively “S&amp;P Dow Jones Indices”) do not have the necessary licenses. All information provided by S&amp;P Dow Jones Indices is impersonal and not tailored to the needs of any person, entity or group of persons. S&amp;P Dow Jones Indices receives compensation in connection with licensing its indices to third parties and providing custom calculation services. Past performance of an index is not an indication or guarantee of future results. </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smtClean="0">
              <a:ln>
                <a:noFill/>
              </a:ln>
              <a:solidFill>
                <a:prstClr val="black"/>
              </a:solidFill>
              <a:effectLst/>
              <a:uLnTx/>
              <a:uFillTx/>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prstClr val="black"/>
                </a:solidFill>
                <a:effectLst/>
                <a:uLnTx/>
                <a:uFillTx/>
              </a:rPr>
              <a:t>It is not possible to invest directly in an index. Exposure to an asset class represented by an index is available through investable instruments based on that index. S&amp;P Dow Jones Indices does not sponsor, endorse, sell, promote or manage any investment fund or other investment vehicle that is offered by third parties and that seeks to provide an investment return based on the performance of any index. S&amp;P Dow Jones Indices makes no assurance that investment products based on the index will accurately track index performance or provide positive investment returns. S&amp;P Dow Jones Indices LLC is not an investment advisor, and S&amp;P Dow Jones Indices makes no representation regarding the advisability of investing in any such investment fund or other investment vehicle. A decision to invest in any such investment fund or other investment vehicle should not be made in reliance on any of the statements set forth in this document. Prospective investors are advised to make an investment in any such fund or other vehicle only after carefully considering the risks associated with investing in such funds, as detailed in an offering memorandum or similar document that is prepared by or on behalf of the issuer of the investment fund or other investment product or vehicle. S&amp;P Dow Jones Indices LLC is not a tax advisor. A tax advisor should be consulted to evaluate the impact of any tax-exempt securities on portfolios and the tax consequences of making any particular investment decision. Inclusion of a security within an index is not a recommendation by S&amp;P Dow Jones Indices to buy, sell, or hold such security, nor is it considered to be investment advice. </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smtClean="0">
              <a:ln>
                <a:noFill/>
              </a:ln>
              <a:solidFill>
                <a:prstClr val="black"/>
              </a:solidFill>
              <a:effectLst/>
              <a:uLnTx/>
              <a:uFillTx/>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prstClr val="black"/>
                </a:solidFill>
                <a:effectLst/>
                <a:uLnTx/>
                <a:uFillTx/>
              </a:rPr>
              <a:t>These materials have been prepared solely for informational purposes based upon information generally available to the public and from sources believed to be reliable. No content contained in these materials (including index data, ratings, credit-related analyses and data, research, valuations, model, software or other application or output therefrom) or any part thereof (“Content”) may be modified, reverse-engineered, reproduced or distributed in any form or by any means, or stored in a database or retrieval system, without the prior written permission of S&amp;P Dow Jones Indices. The Content shall not be used for any unlawful or unauthorized purposes. S&amp;P Dow Jones Indices and its third-party data providers and licensors (collectively “S&amp;P Dow Jones Indices Parties”) do not guarantee the accuracy, completeness, timeliness or availability of the Content. S&amp;P Dow Jones Indices Parties are not responsible for any errors or omissions, regardless of the cause, for the results obtained from the use of the Content. THE CONTENT IS PROVIDED ON AN “AS IS” BASIS. S&amp;P DOW JONES INDICES PARTIES DISCLAIM ANY AND ALL EXPRESS OR IMPLIED WARRANTIES, INCLUDING, BUT NOT LIMITED TO, ANY WARRANTIES OF MERCHANTABILITY OR FITNESS FOR A PARTICULAR PURPOSE OR USE, FREEDOM FROM BUGS, SOFTWARE ERRORS OR DEFECTS, THAT THE CONTENT’S FUNCTIONING WILL BE UNINTERRUPTED OR THAT THE CONTENT WILL OPERATE WITH ANY SOFTWARE OR HARDWARE CONFIGURATION. In no event shall S&amp;P Dow Jones Indices Parties be liable to any party for any direct, indirect, incidental, exemplary, compensatory, punitive, special or consequential damages, costs, expenses, legal fees, or losses (including, without limitation, lost income or lost profits and opportunity costs) in connection with any use of the Content even if advised of the possibility of such damages.</a:t>
            </a:r>
          </a:p>
        </p:txBody>
      </p:sp>
    </p:spTree>
    <p:extLst>
      <p:ext uri="{BB962C8B-B14F-4D97-AF65-F5344CB8AC3E}">
        <p14:creationId xmlns:p14="http://schemas.microsoft.com/office/powerpoint/2010/main" val="2903314679"/>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9" name="Slide Number Placeholder 5"/>
          <p:cNvSpPr>
            <a:spLocks noGrp="1"/>
          </p:cNvSpPr>
          <p:nvPr>
            <p:ph type="sldNum" sz="quarter" idx="12"/>
          </p:nvPr>
        </p:nvSpPr>
        <p:spPr>
          <a:noFill/>
        </p:spPr>
        <p:txBody>
          <a:bodyPr/>
          <a:lstStyle/>
          <a:p>
            <a:fld id="{D21A8236-FEFE-48F0-948B-89E3E365819B}" type="slidenum">
              <a:rPr lang="en-US" smtClean="0">
                <a:solidFill>
                  <a:prstClr val="black"/>
                </a:solidFill>
              </a:rPr>
              <a:pPr/>
              <a:t>11</a:t>
            </a:fld>
            <a:endParaRPr lang="en-US" dirty="0" smtClean="0">
              <a:solidFill>
                <a:prstClr val="black"/>
              </a:solidFill>
            </a:endParaRPr>
          </a:p>
        </p:txBody>
      </p:sp>
      <p:sp>
        <p:nvSpPr>
          <p:cNvPr id="32" name="Title 4"/>
          <p:cNvSpPr>
            <a:spLocks noGrp="1"/>
          </p:cNvSpPr>
          <p:nvPr>
            <p:ph type="title"/>
          </p:nvPr>
        </p:nvSpPr>
        <p:spPr>
          <a:xfrm>
            <a:off x="310896" y="219456"/>
            <a:ext cx="8519160" cy="865273"/>
          </a:xfrm>
        </p:spPr>
        <p:txBody>
          <a:bodyPr/>
          <a:lstStyle/>
          <a:p>
            <a:r>
              <a:rPr lang="en-GB" dirty="0" smtClean="0"/>
              <a:t>General Disclosure</a:t>
            </a:r>
            <a:endParaRPr lang="en-US" dirty="0"/>
          </a:p>
        </p:txBody>
      </p:sp>
      <p:sp>
        <p:nvSpPr>
          <p:cNvPr id="6" name="TextBox 5"/>
          <p:cNvSpPr txBox="1"/>
          <p:nvPr/>
        </p:nvSpPr>
        <p:spPr>
          <a:xfrm>
            <a:off x="371475" y="1066800"/>
            <a:ext cx="8418839" cy="2446824"/>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prstClr val="black"/>
                </a:solidFill>
                <a:effectLst/>
                <a:uLnTx/>
                <a:uFillTx/>
              </a:rPr>
              <a:t>S&amp;P Global keeps certain activities of its various divisions and business units separate from each other in order to preserve the independence and objectivity of their respective activities. As a result, certain divisions and business units of S&amp;P Global may have information that is not available to other business units. S&amp;P Global has established policies and procedures to maintain the confidentiality of certain non-public information received in connection with each analytical process.</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prstClr val="black"/>
                </a:solidFill>
                <a:effectLst/>
                <a:uLnTx/>
                <a:uFillTx/>
              </a:rPr>
              <a:t> </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prstClr val="black"/>
                </a:solidFill>
                <a:effectLst/>
                <a:uLnTx/>
                <a:uFillTx/>
              </a:rPr>
              <a:t>In addition, S&amp;P Dow Jones Indices provides a wide range of services to, or relating to, many organizations, including issuers of securities, investment advisers, broker-dealers, investment banks, other financial institutions and financial intermediaries, and accordingly may receive fees or other economic benefits from those organizations, including organizations whose securities or services they may recommend, rate, include in model portfolios, evaluate or otherwise address.</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smtClean="0">
              <a:ln>
                <a:noFill/>
              </a:ln>
              <a:solidFill>
                <a:prstClr val="black"/>
              </a:solidFill>
              <a:effectLst/>
              <a:uLnTx/>
              <a:uFillTx/>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prstClr val="black"/>
                </a:solidFill>
                <a:effectLst/>
                <a:uLnTx/>
                <a:uFillTx/>
              </a:rPr>
              <a:t>The Global Industry Classification Standard (GICS®) was developed by and is the exclusive property and a trademark of S&amp;P and MSCI.  Neither MSCI, S&amp;P nor any other party involved in making or compiling any GICS classifications makes any express or implied warranties or representations with respect to such standard or classification (or the results to be obtained by the use thereof), and all such parties hereby expressly disclaim all warranties of originality, accuracy, completeness, merchantability or fitness for a particular purpose with respect to any of such standard or classification.  Without limiting any of the foregoing, in no event shall MSCI, S&amp;P, any of their affiliates or any third party involved in making or compiling any GICS classifications have any liability for any direct, indirect, special, punitive, consequential or any other damages (including lost profits) even if notified of the possibility of such damages.</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smtClean="0">
              <a:ln>
                <a:noFill/>
              </a:ln>
              <a:solidFill>
                <a:prstClr val="black"/>
              </a:solidFill>
              <a:effectLst/>
              <a:uLnTx/>
              <a:uFillTx/>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smtClean="0">
              <a:ln>
                <a:noFill/>
              </a:ln>
              <a:solidFill>
                <a:prstClr val="black"/>
              </a:solidFill>
              <a:effectLst/>
              <a:uLnTx/>
              <a:uFillTx/>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smtClean="0">
              <a:ln>
                <a:noFill/>
              </a:ln>
              <a:solidFill>
                <a:prstClr val="black">
                  <a:lumMod val="85000"/>
                  <a:lumOff val="15000"/>
                </a:prstClr>
              </a:solidFill>
              <a:effectLst/>
              <a:uLnTx/>
              <a:uFillTx/>
              <a:latin typeface="Arial Narrow" pitchFamily="34" charset="0"/>
              <a:ea typeface="Calibri"/>
              <a:cs typeface="Arial" pitchFamily="34" charset="0"/>
            </a:endParaRPr>
          </a:p>
        </p:txBody>
      </p:sp>
    </p:spTree>
    <p:extLst>
      <p:ext uri="{BB962C8B-B14F-4D97-AF65-F5344CB8AC3E}">
        <p14:creationId xmlns:p14="http://schemas.microsoft.com/office/powerpoint/2010/main" val="3942428491"/>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9" name="Slide Number Placeholder 5"/>
          <p:cNvSpPr>
            <a:spLocks noGrp="1"/>
          </p:cNvSpPr>
          <p:nvPr>
            <p:ph type="sldNum" sz="quarter" idx="12"/>
          </p:nvPr>
        </p:nvSpPr>
        <p:spPr>
          <a:noFill/>
        </p:spPr>
        <p:txBody>
          <a:bodyPr/>
          <a:lstStyle/>
          <a:p>
            <a:fld id="{D21A8236-FEFE-48F0-948B-89E3E365819B}" type="slidenum">
              <a:rPr lang="en-US" smtClean="0">
                <a:solidFill>
                  <a:prstClr val="black"/>
                </a:solidFill>
              </a:rPr>
              <a:pPr/>
              <a:t>12</a:t>
            </a:fld>
            <a:endParaRPr lang="en-US" dirty="0" smtClean="0">
              <a:solidFill>
                <a:prstClr val="black"/>
              </a:solidFill>
            </a:endParaRPr>
          </a:p>
        </p:txBody>
      </p:sp>
      <p:sp>
        <p:nvSpPr>
          <p:cNvPr id="7" name="Text Placeholder 3"/>
          <p:cNvSpPr txBox="1">
            <a:spLocks/>
          </p:cNvSpPr>
          <p:nvPr/>
        </p:nvSpPr>
        <p:spPr>
          <a:xfrm>
            <a:off x="327680" y="2590800"/>
            <a:ext cx="3482320" cy="609600"/>
          </a:xfrm>
          <a:prstGeom prst="rect">
            <a:avLst/>
          </a:prstGeom>
        </p:spPr>
        <p:txBody>
          <a:bodyPr vert="horz" lIns="0" tIns="0" rIns="0" bIns="0" rtlCol="0">
            <a:noAutofit/>
          </a:bodyPr>
          <a:lstStyle>
            <a:lvl1pPr marL="0" indent="0" algn="l" defTabSz="457200" rtl="0" eaLnBrk="1" latinLnBrk="0" hangingPunct="1">
              <a:spcBef>
                <a:spcPts val="500"/>
              </a:spcBef>
              <a:buFont typeface="Arial"/>
              <a:buNone/>
              <a:defRPr sz="2000" b="0" i="0" kern="1200" baseline="0">
                <a:solidFill>
                  <a:schemeClr val="tx1"/>
                </a:solidFill>
                <a:latin typeface="Arial Regular" charset="0"/>
                <a:ea typeface="Arial" charset="0"/>
                <a:cs typeface="Arial Regular" charset="0"/>
              </a:defRPr>
            </a:lvl1pPr>
            <a:lvl2pPr marL="0" marR="0" indent="0" algn="l" defTabSz="457200" rtl="0" eaLnBrk="1" fontAlgn="auto" latinLnBrk="0" hangingPunct="1">
              <a:lnSpc>
                <a:spcPct val="100000"/>
              </a:lnSpc>
              <a:spcBef>
                <a:spcPts val="500"/>
              </a:spcBef>
              <a:spcAft>
                <a:spcPts val="0"/>
              </a:spcAft>
              <a:buClrTx/>
              <a:buSzTx/>
              <a:buFont typeface="Arial"/>
              <a:buNone/>
              <a:tabLst/>
              <a:defRPr sz="2000" b="1" i="0" kern="1200">
                <a:solidFill>
                  <a:schemeClr val="tx1"/>
                </a:solidFill>
                <a:latin typeface="Arial" charset="0"/>
                <a:ea typeface="Arial" charset="0"/>
                <a:cs typeface="Arial" charset="0"/>
              </a:defRPr>
            </a:lvl2pPr>
            <a:lvl3pPr marL="393192" indent="-182880" algn="l" defTabSz="457200" rtl="0" eaLnBrk="1" latinLnBrk="0" hangingPunct="1">
              <a:spcBef>
                <a:spcPts val="600"/>
              </a:spcBef>
              <a:buFont typeface=".AppleSystemUIFont" charset="-120"/>
              <a:buChar char="-"/>
              <a:defRPr sz="1350" b="1" i="0" kern="1200">
                <a:solidFill>
                  <a:schemeClr val="tx1"/>
                </a:solidFill>
                <a:latin typeface="Arial" charset="0"/>
                <a:ea typeface="Arial" charset="0"/>
                <a:cs typeface="Arial" charset="0"/>
              </a:defRPr>
            </a:lvl3pPr>
            <a:lvl4pPr marL="603504" indent="-182880" algn="l" defTabSz="457200" rtl="0" eaLnBrk="1" latinLnBrk="0" hangingPunct="1">
              <a:spcBef>
                <a:spcPts val="500"/>
              </a:spcBef>
              <a:buSzPct val="100000"/>
              <a:buFont typeface=".AppleSystemUIFont" charset="-120"/>
              <a:buChar char="-"/>
              <a:defRPr sz="1350" b="1" i="0" kern="1200">
                <a:solidFill>
                  <a:schemeClr val="tx1"/>
                </a:solidFill>
                <a:latin typeface="Arial" charset="0"/>
                <a:ea typeface="Arial" charset="0"/>
                <a:cs typeface="Arial" charset="0"/>
              </a:defRPr>
            </a:lvl4pPr>
            <a:lvl5pPr marL="822960" indent="-182880" algn="l" defTabSz="457200" rtl="0" eaLnBrk="1" latinLnBrk="0" hangingPunct="1">
              <a:spcBef>
                <a:spcPts val="500"/>
              </a:spcBef>
              <a:buFont typeface=".AppleSystemUIFont" charset="-120"/>
              <a:buChar char="-"/>
              <a:defRPr sz="1350" b="1"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500"/>
              </a:spcBef>
              <a:spcAft>
                <a:spcPts val="0"/>
              </a:spcAft>
              <a:buClrTx/>
              <a:buSzTx/>
              <a:buFont typeface="Arial"/>
              <a:buNone/>
              <a:tabLst/>
              <a:defRPr/>
            </a:pPr>
            <a:r>
              <a:rPr kumimoji="0" lang="en-US" sz="2400" b="0" i="0" u="none" strike="noStrike" kern="1200" cap="none" spc="0" normalizeH="0" baseline="0" noProof="0" smtClean="0">
                <a:ln>
                  <a:noFill/>
                </a:ln>
                <a:solidFill>
                  <a:sysClr val="windowText" lastClr="000000"/>
                </a:solidFill>
                <a:effectLst/>
                <a:uLnTx/>
                <a:uFillTx/>
                <a:latin typeface="Arial Regular" charset="0"/>
              </a:rPr>
              <a:t>Thank you</a:t>
            </a:r>
            <a:endParaRPr kumimoji="0" lang="en-US" sz="2400" b="0" i="0" u="none" strike="noStrike" kern="1200" cap="none" spc="0" normalizeH="0" baseline="0" noProof="0" dirty="0">
              <a:ln>
                <a:noFill/>
              </a:ln>
              <a:solidFill>
                <a:sysClr val="windowText" lastClr="000000"/>
              </a:solidFill>
              <a:effectLst/>
              <a:uLnTx/>
              <a:uFillTx/>
              <a:latin typeface="Arial Regular" charset="0"/>
            </a:endParaRPr>
          </a:p>
        </p:txBody>
      </p:sp>
      <p:sp>
        <p:nvSpPr>
          <p:cNvPr id="8" name="Content Placeholder 4"/>
          <p:cNvSpPr txBox="1">
            <a:spLocks/>
          </p:cNvSpPr>
          <p:nvPr/>
        </p:nvSpPr>
        <p:spPr>
          <a:xfrm>
            <a:off x="381000" y="3375808"/>
            <a:ext cx="3482320" cy="1727812"/>
          </a:xfrm>
          <a:prstGeom prst="rect">
            <a:avLst/>
          </a:prstGeom>
        </p:spPr>
        <p:txBody>
          <a:bodyPr vert="horz" lIns="0" tIns="0" rIns="0" bIns="0" rtlCol="0">
            <a:noAutofit/>
          </a:bodyPr>
          <a:lstStyle>
            <a:lvl1pPr marL="0" indent="0" algn="l" defTabSz="457200" rtl="0" eaLnBrk="1" latinLnBrk="0" hangingPunct="1">
              <a:spcBef>
                <a:spcPts val="500"/>
              </a:spcBef>
              <a:buFont typeface="Arial"/>
              <a:buNone/>
              <a:defRPr sz="2000" b="0" i="0" kern="1200" baseline="0">
                <a:solidFill>
                  <a:schemeClr val="tx1"/>
                </a:solidFill>
                <a:latin typeface="Arial Regular" charset="0"/>
                <a:ea typeface="Arial" charset="0"/>
                <a:cs typeface="Arial Regular" charset="0"/>
              </a:defRPr>
            </a:lvl1pPr>
            <a:lvl2pPr marL="0" marR="0" indent="0" algn="l" defTabSz="457200" rtl="0" eaLnBrk="1" fontAlgn="auto" latinLnBrk="0" hangingPunct="1">
              <a:lnSpc>
                <a:spcPct val="100000"/>
              </a:lnSpc>
              <a:spcBef>
                <a:spcPts val="500"/>
              </a:spcBef>
              <a:spcAft>
                <a:spcPts val="0"/>
              </a:spcAft>
              <a:buClrTx/>
              <a:buSzTx/>
              <a:buFont typeface="Arial"/>
              <a:buNone/>
              <a:tabLst/>
              <a:defRPr sz="2000" b="1" i="0" kern="1200">
                <a:solidFill>
                  <a:schemeClr val="tx1"/>
                </a:solidFill>
                <a:latin typeface="Arial" charset="0"/>
                <a:ea typeface="Arial" charset="0"/>
                <a:cs typeface="Arial" charset="0"/>
              </a:defRPr>
            </a:lvl2pPr>
            <a:lvl3pPr marL="393192" indent="-182880" algn="l" defTabSz="457200" rtl="0" eaLnBrk="1" latinLnBrk="0" hangingPunct="1">
              <a:spcBef>
                <a:spcPts val="600"/>
              </a:spcBef>
              <a:buFont typeface=".AppleSystemUIFont" charset="-120"/>
              <a:buChar char="-"/>
              <a:defRPr sz="1350" b="1" i="0" kern="1200">
                <a:solidFill>
                  <a:schemeClr val="tx1"/>
                </a:solidFill>
                <a:latin typeface="Arial" charset="0"/>
                <a:ea typeface="Arial" charset="0"/>
                <a:cs typeface="Arial" charset="0"/>
              </a:defRPr>
            </a:lvl3pPr>
            <a:lvl4pPr marL="603504" indent="-182880" algn="l" defTabSz="457200" rtl="0" eaLnBrk="1" latinLnBrk="0" hangingPunct="1">
              <a:spcBef>
                <a:spcPts val="500"/>
              </a:spcBef>
              <a:buSzPct val="100000"/>
              <a:buFont typeface=".AppleSystemUIFont" charset="-120"/>
              <a:buChar char="-"/>
              <a:defRPr sz="1350" b="1" i="0" kern="1200">
                <a:solidFill>
                  <a:schemeClr val="tx1"/>
                </a:solidFill>
                <a:latin typeface="Arial" charset="0"/>
                <a:ea typeface="Arial" charset="0"/>
                <a:cs typeface="Arial" charset="0"/>
              </a:defRPr>
            </a:lvl4pPr>
            <a:lvl5pPr marL="822960" indent="-182880" algn="l" defTabSz="457200" rtl="0" eaLnBrk="1" latinLnBrk="0" hangingPunct="1">
              <a:spcBef>
                <a:spcPts val="500"/>
              </a:spcBef>
              <a:buFont typeface=".AppleSystemUIFont" charset="-120"/>
              <a:buChar char="-"/>
              <a:defRPr sz="1350" b="1"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500"/>
              </a:spcBef>
              <a:spcAft>
                <a:spcPts val="0"/>
              </a:spcAft>
              <a:buClrTx/>
              <a:buSzTx/>
              <a:buFont typeface="Arial"/>
              <a:buNone/>
              <a:tabLst/>
              <a:defRPr/>
            </a:pPr>
            <a:endParaRPr kumimoji="0" lang="en-US" sz="1600" b="0" i="0" u="none" strike="noStrike" kern="1200" cap="none" spc="0" normalizeH="0" baseline="0" noProof="0" dirty="0">
              <a:ln>
                <a:noFill/>
              </a:ln>
              <a:solidFill>
                <a:prstClr val="black"/>
              </a:solidFill>
              <a:effectLst/>
              <a:uLnTx/>
              <a:uFillTx/>
              <a:latin typeface="Arial Regular" charset="0"/>
            </a:endParaRPr>
          </a:p>
        </p:txBody>
      </p:sp>
    </p:spTree>
    <p:extLst>
      <p:ext uri="{BB962C8B-B14F-4D97-AF65-F5344CB8AC3E}">
        <p14:creationId xmlns:p14="http://schemas.microsoft.com/office/powerpoint/2010/main" val="347712152"/>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9" name="Slide Number Placeholder 5"/>
          <p:cNvSpPr>
            <a:spLocks noGrp="1"/>
          </p:cNvSpPr>
          <p:nvPr>
            <p:ph type="sldNum" sz="quarter" idx="12"/>
          </p:nvPr>
        </p:nvSpPr>
        <p:spPr>
          <a:noFill/>
        </p:spPr>
        <p:txBody>
          <a:bodyPr/>
          <a:lstStyle/>
          <a:p>
            <a:fld id="{D21A8236-FEFE-48F0-948B-89E3E365819B}" type="slidenum">
              <a:rPr lang="en-US" smtClean="0">
                <a:solidFill>
                  <a:prstClr val="black"/>
                </a:solidFill>
              </a:rPr>
              <a:pPr/>
              <a:t>2</a:t>
            </a:fld>
            <a:endParaRPr lang="en-US" dirty="0" smtClean="0">
              <a:solidFill>
                <a:prstClr val="black"/>
              </a:solidFill>
            </a:endParaRPr>
          </a:p>
        </p:txBody>
      </p:sp>
      <p:sp>
        <p:nvSpPr>
          <p:cNvPr id="32" name="Title 4"/>
          <p:cNvSpPr>
            <a:spLocks noGrp="1"/>
          </p:cNvSpPr>
          <p:nvPr>
            <p:ph type="title"/>
          </p:nvPr>
        </p:nvSpPr>
        <p:spPr>
          <a:xfrm>
            <a:off x="310896" y="219456"/>
            <a:ext cx="8519160" cy="865273"/>
          </a:xfrm>
        </p:spPr>
        <p:txBody>
          <a:bodyPr/>
          <a:lstStyle/>
          <a:p>
            <a:r>
              <a:rPr lang="en-GB" dirty="0" smtClean="0"/>
              <a:t>An </a:t>
            </a:r>
            <a:r>
              <a:rPr lang="en-GB" dirty="0" smtClean="0"/>
              <a:t>Overview – The </a:t>
            </a:r>
            <a:r>
              <a:rPr lang="en-GB" dirty="0" smtClean="0"/>
              <a:t>S&amp;P/OIC COMCEC 50 Shariah</a:t>
            </a:r>
            <a:endParaRPr lang="en-US" dirty="0"/>
          </a:p>
        </p:txBody>
      </p:sp>
      <p:sp>
        <p:nvSpPr>
          <p:cNvPr id="25" name="Rectangle 24"/>
          <p:cNvSpPr/>
          <p:nvPr/>
        </p:nvSpPr>
        <p:spPr>
          <a:xfrm>
            <a:off x="257175" y="1334691"/>
            <a:ext cx="8458200" cy="4370427"/>
          </a:xfrm>
          <a:prstGeom prst="rect">
            <a:avLst/>
          </a:prstGeom>
        </p:spPr>
        <p:txBody>
          <a:bodyPr wrap="square">
            <a:spAutoFit/>
          </a:bodyPr>
          <a:lstStyle/>
          <a:p>
            <a:pPr marL="395287" indent="-285750" algn="just">
              <a:buClr>
                <a:schemeClr val="tx1">
                  <a:lumMod val="50000"/>
                  <a:lumOff val="50000"/>
                </a:schemeClr>
              </a:buClr>
              <a:buFont typeface="Arial" panose="020B0604020202020204" pitchFamily="34" charset="0"/>
              <a:buChar char="•"/>
            </a:pPr>
            <a:r>
              <a:rPr lang="en-US" sz="1800" dirty="0">
                <a:solidFill>
                  <a:srgbClr val="000000"/>
                </a:solidFill>
                <a:ea typeface="ＭＳ Ｐゴシック" pitchFamily="34" charset="-128"/>
                <a:cs typeface="Arial" charset="0"/>
              </a:rPr>
              <a:t>Shariah-compliant benchmark measuring the performance of 50 leading companies from OIC-member states</a:t>
            </a:r>
          </a:p>
          <a:p>
            <a:pPr marL="395287" indent="-285750" algn="just">
              <a:buClr>
                <a:schemeClr val="tx1">
                  <a:lumMod val="50000"/>
                  <a:lumOff val="50000"/>
                </a:schemeClr>
              </a:buClr>
              <a:buFont typeface="Arial" panose="020B0604020202020204" pitchFamily="34" charset="0"/>
              <a:buChar char="•"/>
            </a:pPr>
            <a:endParaRPr lang="en-US" sz="1800" dirty="0">
              <a:solidFill>
                <a:srgbClr val="000000"/>
              </a:solidFill>
              <a:ea typeface="ＭＳ Ｐゴシック" pitchFamily="34" charset="-128"/>
              <a:cs typeface="Arial" charset="0"/>
            </a:endParaRPr>
          </a:p>
          <a:p>
            <a:pPr marL="395287" indent="-285750" algn="just">
              <a:buClr>
                <a:schemeClr val="tx1">
                  <a:lumMod val="50000"/>
                  <a:lumOff val="50000"/>
                </a:schemeClr>
              </a:buClr>
              <a:buFont typeface="Arial" panose="020B0604020202020204" pitchFamily="34" charset="0"/>
              <a:buChar char="•"/>
            </a:pPr>
            <a:r>
              <a:rPr lang="en-US" sz="1800" dirty="0">
                <a:solidFill>
                  <a:srgbClr val="000000"/>
                </a:solidFill>
                <a:ea typeface="ＭＳ Ｐゴシック" pitchFamily="34" charset="-128"/>
                <a:cs typeface="Arial" charset="0"/>
              </a:rPr>
              <a:t>Designed to be representative of the market yet efficient to replicate</a:t>
            </a:r>
          </a:p>
          <a:p>
            <a:pPr marL="395287" indent="-285750" algn="just">
              <a:buClr>
                <a:schemeClr val="tx1">
                  <a:lumMod val="50000"/>
                  <a:lumOff val="50000"/>
                </a:schemeClr>
              </a:buClr>
              <a:buFont typeface="Arial" panose="020B0604020202020204" pitchFamily="34" charset="0"/>
              <a:buChar char="•"/>
            </a:pPr>
            <a:endParaRPr lang="en-US" sz="1800" dirty="0">
              <a:solidFill>
                <a:srgbClr val="000000"/>
              </a:solidFill>
              <a:ea typeface="ＭＳ Ｐゴシック" pitchFamily="34" charset="-128"/>
              <a:cs typeface="Arial" charset="0"/>
            </a:endParaRPr>
          </a:p>
          <a:p>
            <a:pPr marL="395287" indent="-285750" algn="just">
              <a:buClr>
                <a:schemeClr val="tx1">
                  <a:lumMod val="50000"/>
                  <a:lumOff val="50000"/>
                </a:schemeClr>
              </a:buClr>
              <a:buFont typeface="Arial" panose="020B0604020202020204" pitchFamily="34" charset="0"/>
              <a:buChar char="•"/>
            </a:pPr>
            <a:r>
              <a:rPr lang="en-US" sz="1800" dirty="0">
                <a:solidFill>
                  <a:srgbClr val="000000"/>
                </a:solidFill>
                <a:ea typeface="ＭＳ Ｐゴシック" pitchFamily="34" charset="-128"/>
                <a:cs typeface="Arial" charset="0"/>
              </a:rPr>
              <a:t>Encapsulates in one index </a:t>
            </a:r>
            <a:r>
              <a:rPr lang="en-US" sz="1800" dirty="0" smtClean="0">
                <a:solidFill>
                  <a:srgbClr val="000000"/>
                </a:solidFill>
                <a:ea typeface="ＭＳ Ｐゴシック" pitchFamily="34" charset="-128"/>
                <a:cs typeface="Arial" charset="0"/>
              </a:rPr>
              <a:t>the performance </a:t>
            </a:r>
            <a:r>
              <a:rPr lang="en-US" sz="1800" dirty="0">
                <a:solidFill>
                  <a:srgbClr val="000000"/>
                </a:solidFill>
                <a:ea typeface="ＭＳ Ｐゴシック" pitchFamily="34" charset="-128"/>
                <a:cs typeface="Arial" charset="0"/>
              </a:rPr>
              <a:t>of Shariah compliant stocks from Islamic countries</a:t>
            </a:r>
          </a:p>
          <a:p>
            <a:pPr marL="395287" indent="-285750" algn="just">
              <a:buClr>
                <a:schemeClr val="tx1">
                  <a:lumMod val="50000"/>
                  <a:lumOff val="50000"/>
                </a:schemeClr>
              </a:buClr>
              <a:buFont typeface="Arial" panose="020B0604020202020204" pitchFamily="34" charset="0"/>
              <a:buChar char="•"/>
            </a:pPr>
            <a:endParaRPr lang="en-US" sz="1800" dirty="0">
              <a:solidFill>
                <a:srgbClr val="000000"/>
              </a:solidFill>
              <a:ea typeface="ＭＳ Ｐゴシック" pitchFamily="34" charset="-128"/>
              <a:cs typeface="Arial" charset="0"/>
            </a:endParaRPr>
          </a:p>
          <a:p>
            <a:pPr marL="395287" indent="-285750" algn="just">
              <a:buClr>
                <a:schemeClr val="tx1">
                  <a:lumMod val="50000"/>
                  <a:lumOff val="50000"/>
                </a:schemeClr>
              </a:buClr>
              <a:buFont typeface="Arial" panose="020B0604020202020204" pitchFamily="34" charset="0"/>
              <a:buChar char="•"/>
            </a:pPr>
            <a:r>
              <a:rPr lang="en-US" sz="1800" dirty="0">
                <a:solidFill>
                  <a:srgbClr val="000000"/>
                </a:solidFill>
                <a:ea typeface="ＭＳ Ｐゴシック" pitchFamily="34" charset="-128"/>
                <a:cs typeface="Arial" charset="0"/>
              </a:rPr>
              <a:t>Useful as a benchmark for market performance and for serving as the basis for index-linked investment products</a:t>
            </a:r>
          </a:p>
          <a:p>
            <a:pPr marL="395287" indent="-285750" algn="just">
              <a:buClr>
                <a:schemeClr val="tx1">
                  <a:lumMod val="50000"/>
                  <a:lumOff val="50000"/>
                </a:schemeClr>
              </a:buClr>
              <a:buFont typeface="Arial" panose="020B0604020202020204" pitchFamily="34" charset="0"/>
              <a:buChar char="•"/>
            </a:pPr>
            <a:endParaRPr lang="en-US" sz="1800" dirty="0">
              <a:solidFill>
                <a:srgbClr val="000000"/>
              </a:solidFill>
              <a:ea typeface="ＭＳ Ｐゴシック" pitchFamily="34" charset="-128"/>
              <a:cs typeface="Arial" charset="0"/>
            </a:endParaRPr>
          </a:p>
          <a:p>
            <a:pPr marL="395287" indent="-285750" algn="just">
              <a:buClr>
                <a:schemeClr val="tx1">
                  <a:lumMod val="50000"/>
                  <a:lumOff val="50000"/>
                </a:schemeClr>
              </a:buClr>
              <a:buFont typeface="Arial" panose="020B0604020202020204" pitchFamily="34" charset="0"/>
              <a:buChar char="•"/>
            </a:pPr>
            <a:r>
              <a:rPr lang="en-US" sz="1800" dirty="0">
                <a:solidFill>
                  <a:srgbClr val="000000"/>
                </a:solidFill>
                <a:ea typeface="ＭＳ Ｐゴシック" pitchFamily="34" charset="-128"/>
                <a:cs typeface="Arial" charset="0"/>
              </a:rPr>
              <a:t>Created jointly by S&amp;P Indices and the </a:t>
            </a:r>
            <a:r>
              <a:rPr lang="en-US" sz="1800" dirty="0" smtClean="0">
                <a:solidFill>
                  <a:srgbClr val="000000"/>
                </a:solidFill>
                <a:ea typeface="ＭＳ Ｐゴシック" pitchFamily="34" charset="-128"/>
                <a:cs typeface="Arial" charset="0"/>
              </a:rPr>
              <a:t>OIC</a:t>
            </a:r>
            <a:endParaRPr lang="en-US" sz="1800" dirty="0" smtClean="0">
              <a:solidFill>
                <a:srgbClr val="000000"/>
              </a:solidFill>
              <a:ea typeface="ＭＳ Ｐゴシック" pitchFamily="34" charset="-128"/>
              <a:cs typeface="Arial" charset="0"/>
            </a:endParaRPr>
          </a:p>
          <a:p>
            <a:pPr marL="395287" indent="-285750">
              <a:buClr>
                <a:srgbClr val="DBD9D6"/>
              </a:buClr>
              <a:buFont typeface="Arial" panose="020B0604020202020204" pitchFamily="34" charset="0"/>
              <a:buChar char="•"/>
            </a:pPr>
            <a:endParaRPr lang="en-US" sz="1800" dirty="0" smtClean="0">
              <a:solidFill>
                <a:srgbClr val="000000"/>
              </a:solidFill>
              <a:ea typeface="ＭＳ Ｐゴシック" pitchFamily="34" charset="-128"/>
              <a:cs typeface="Arial" charset="0"/>
            </a:endParaRPr>
          </a:p>
          <a:p>
            <a:pPr marL="852487" lvl="1" indent="-285750">
              <a:buClr>
                <a:srgbClr val="DBD9D6"/>
              </a:buClr>
              <a:buFont typeface="Arial" panose="020B0604020202020204" pitchFamily="34" charset="0"/>
              <a:buChar char="•"/>
            </a:pPr>
            <a:endParaRPr lang="en-US" sz="1800" dirty="0" smtClean="0">
              <a:solidFill>
                <a:srgbClr val="000000"/>
              </a:solidFill>
              <a:ea typeface="ＭＳ Ｐゴシック" pitchFamily="34" charset="-128"/>
              <a:cs typeface="Arial" charset="0"/>
            </a:endParaRPr>
          </a:p>
          <a:p>
            <a:pPr marL="395287" indent="-285750">
              <a:buClr>
                <a:srgbClr val="DBD9D6"/>
              </a:buClr>
              <a:buFont typeface="Arial" panose="020B0604020202020204" pitchFamily="34" charset="0"/>
              <a:buChar char="•"/>
            </a:pPr>
            <a:endParaRPr lang="en-US" sz="1800" dirty="0" smtClean="0">
              <a:solidFill>
                <a:srgbClr val="000000"/>
              </a:solidFill>
              <a:ea typeface="ＭＳ Ｐゴシック" pitchFamily="34" charset="-128"/>
              <a:cs typeface="Arial" charset="0"/>
            </a:endParaRPr>
          </a:p>
          <a:p>
            <a:pPr marL="395287" indent="-285750">
              <a:buClr>
                <a:srgbClr val="DBD9D6"/>
              </a:buClr>
              <a:buFont typeface="Arial" panose="020B0604020202020204" pitchFamily="34" charset="0"/>
              <a:buChar char="•"/>
            </a:pPr>
            <a:endParaRPr lang="en-US" sz="800" dirty="0">
              <a:solidFill>
                <a:srgbClr val="000000"/>
              </a:solidFill>
              <a:ea typeface="ＭＳ Ｐゴシック" pitchFamily="34" charset="-128"/>
              <a:cs typeface="Arial" charset="0"/>
            </a:endParaRPr>
          </a:p>
        </p:txBody>
      </p:sp>
      <p:sp>
        <p:nvSpPr>
          <p:cNvPr id="31" name="Text Placeholder 1"/>
          <p:cNvSpPr txBox="1">
            <a:spLocks/>
          </p:cNvSpPr>
          <p:nvPr/>
        </p:nvSpPr>
        <p:spPr>
          <a:xfrm>
            <a:off x="304800" y="5715000"/>
            <a:ext cx="8122409" cy="188230"/>
          </a:xfrm>
          <a:prstGeom prst="rect">
            <a:avLst/>
          </a:prstGeom>
        </p:spPr>
        <p:txBody>
          <a:bodyPr/>
          <a:lstStyle>
            <a:lvl1pPr marL="169863" indent="-169863" algn="l" defTabSz="914400" rtl="0" eaLnBrk="1" latinLnBrk="0" hangingPunct="1">
              <a:lnSpc>
                <a:spcPct val="90000"/>
              </a:lnSpc>
              <a:spcBef>
                <a:spcPts val="1200"/>
              </a:spcBef>
              <a:spcAft>
                <a:spcPts val="200"/>
              </a:spcAft>
              <a:buFont typeface="Arial" panose="020B0604020202020204" pitchFamily="34" charset="0"/>
              <a:buChar char="•"/>
              <a:defRPr sz="2000" b="0" kern="1200">
                <a:solidFill>
                  <a:schemeClr val="tx1"/>
                </a:solidFill>
                <a:latin typeface="+mn-lt"/>
                <a:ea typeface="+mn-ea"/>
                <a:cs typeface="+mn-cs"/>
              </a:defRPr>
            </a:lvl1pPr>
            <a:lvl2pPr marL="401638" indent="-219075" algn="l" defTabSz="914400" rtl="0" eaLnBrk="1" latinLnBrk="0" hangingPunct="1">
              <a:lnSpc>
                <a:spcPct val="90000"/>
              </a:lnSpc>
              <a:spcBef>
                <a:spcPts val="300"/>
              </a:spcBef>
              <a:spcAft>
                <a:spcPts val="0"/>
              </a:spcAft>
              <a:buFont typeface="Arial" panose="020B0604020202020204" pitchFamily="34" charset="0"/>
              <a:buChar char="–"/>
              <a:tabLst/>
              <a:defRPr sz="1800" b="0" kern="1200">
                <a:solidFill>
                  <a:schemeClr val="tx1"/>
                </a:solidFill>
                <a:latin typeface="+mn-lt"/>
                <a:ea typeface="+mn-ea"/>
                <a:cs typeface="+mn-cs"/>
              </a:defRPr>
            </a:lvl2pPr>
            <a:lvl3pPr marL="569913" indent="-169863" algn="l" defTabSz="914400" rtl="0" eaLnBrk="1" latinLnBrk="0" hangingPunct="1">
              <a:lnSpc>
                <a:spcPct val="90000"/>
              </a:lnSpc>
              <a:spcBef>
                <a:spcPts val="300"/>
              </a:spcBef>
              <a:spcAft>
                <a:spcPts val="0"/>
              </a:spcAft>
              <a:buFont typeface="Wingdings" panose="05000000000000000000" pitchFamily="2" charset="2"/>
              <a:buChar char="§"/>
              <a:defRPr sz="1600" b="0" kern="1200">
                <a:solidFill>
                  <a:schemeClr val="tx1"/>
                </a:solidFill>
                <a:latin typeface="+mn-lt"/>
                <a:ea typeface="+mn-ea"/>
                <a:cs typeface="+mn-cs"/>
              </a:defRPr>
            </a:lvl3pPr>
            <a:lvl4pPr marL="744538" indent="-173038" algn="l" defTabSz="914400" rtl="0" eaLnBrk="1" latinLnBrk="0" hangingPunct="1">
              <a:lnSpc>
                <a:spcPct val="90000"/>
              </a:lnSpc>
              <a:spcBef>
                <a:spcPts val="300"/>
              </a:spcBef>
              <a:buFont typeface="Arial" panose="020B0604020202020204" pitchFamily="34" charset="0"/>
              <a:buChar char="•"/>
              <a:defRPr sz="1400" b="0" kern="1200">
                <a:solidFill>
                  <a:schemeClr val="tx1"/>
                </a:solidFill>
                <a:latin typeface="+mn-lt"/>
                <a:ea typeface="+mn-ea"/>
                <a:cs typeface="+mn-cs"/>
              </a:defRPr>
            </a:lvl4pPr>
            <a:lvl5pPr marL="914400" indent="-169863" algn="l" defTabSz="914400" rtl="0" eaLnBrk="1" latinLnBrk="0" hangingPunct="1">
              <a:lnSpc>
                <a:spcPct val="90000"/>
              </a:lnSpc>
              <a:spcBef>
                <a:spcPts val="300"/>
              </a:spcBef>
              <a:buFont typeface="Arial" panose="020B0604020202020204" pitchFamily="34" charset="0"/>
              <a:buChar char="–"/>
              <a:tabLst/>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auto">
              <a:buNone/>
            </a:pPr>
            <a:r>
              <a:rPr lang="en-US" sz="900" dirty="0" smtClean="0">
                <a:latin typeface="Arial" panose="020B0604020202020204" pitchFamily="34" charset="0"/>
                <a:cs typeface="Arial" panose="020B0604020202020204" pitchFamily="34" charset="0"/>
              </a:rPr>
              <a:t>Source:  S&amp;P Dow Jones Indices.  For more information, please see the methodology document available at www.spdji.com</a:t>
            </a:r>
            <a:endParaRPr lang="en-US"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0284698"/>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9" name="Slide Number Placeholder 5"/>
          <p:cNvSpPr>
            <a:spLocks noGrp="1"/>
          </p:cNvSpPr>
          <p:nvPr>
            <p:ph type="sldNum" sz="quarter" idx="12"/>
          </p:nvPr>
        </p:nvSpPr>
        <p:spPr>
          <a:noFill/>
        </p:spPr>
        <p:txBody>
          <a:bodyPr/>
          <a:lstStyle/>
          <a:p>
            <a:fld id="{D21A8236-FEFE-48F0-948B-89E3E365819B}" type="slidenum">
              <a:rPr lang="en-US" smtClean="0">
                <a:solidFill>
                  <a:prstClr val="black"/>
                </a:solidFill>
              </a:rPr>
              <a:pPr/>
              <a:t>3</a:t>
            </a:fld>
            <a:endParaRPr lang="en-US" dirty="0" smtClean="0">
              <a:solidFill>
                <a:prstClr val="black"/>
              </a:solidFill>
            </a:endParaRPr>
          </a:p>
        </p:txBody>
      </p:sp>
      <p:sp>
        <p:nvSpPr>
          <p:cNvPr id="32" name="Title 4"/>
          <p:cNvSpPr>
            <a:spLocks noGrp="1"/>
          </p:cNvSpPr>
          <p:nvPr>
            <p:ph type="title"/>
          </p:nvPr>
        </p:nvSpPr>
        <p:spPr>
          <a:xfrm>
            <a:off x="310896" y="219456"/>
            <a:ext cx="8519160" cy="865273"/>
          </a:xfrm>
        </p:spPr>
        <p:txBody>
          <a:bodyPr/>
          <a:lstStyle/>
          <a:p>
            <a:r>
              <a:rPr lang="en-GB" dirty="0" smtClean="0"/>
              <a:t>Methodology </a:t>
            </a:r>
            <a:r>
              <a:rPr lang="en-GB" dirty="0" smtClean="0"/>
              <a:t>Overview</a:t>
            </a:r>
            <a:endParaRPr lang="en-US" dirty="0"/>
          </a:p>
        </p:txBody>
      </p:sp>
      <p:sp>
        <p:nvSpPr>
          <p:cNvPr id="14" name="Text Placeholder 1"/>
          <p:cNvSpPr txBox="1">
            <a:spLocks/>
          </p:cNvSpPr>
          <p:nvPr/>
        </p:nvSpPr>
        <p:spPr>
          <a:xfrm>
            <a:off x="304800" y="5871024"/>
            <a:ext cx="8122409" cy="188230"/>
          </a:xfrm>
          <a:prstGeom prst="rect">
            <a:avLst/>
          </a:prstGeom>
        </p:spPr>
        <p:txBody>
          <a:bodyPr/>
          <a:lstStyle>
            <a:lvl1pPr marL="0" indent="0" algn="l" defTabSz="457200" rtl="0" eaLnBrk="1" latinLnBrk="0" hangingPunct="1">
              <a:spcBef>
                <a:spcPts val="500"/>
              </a:spcBef>
              <a:buFont typeface="Arial"/>
              <a:buNone/>
              <a:defRPr sz="2000" b="1" i="0" kern="1200" baseline="0">
                <a:solidFill>
                  <a:schemeClr val="tx1"/>
                </a:solidFill>
                <a:latin typeface="Arial" charset="0"/>
                <a:ea typeface="Arial" charset="0"/>
                <a:cs typeface="Arial" charset="0"/>
              </a:defRPr>
            </a:lvl1pPr>
            <a:lvl2pPr marL="182880" marR="0" indent="-182880" algn="l" defTabSz="457200" rtl="0" eaLnBrk="1" fontAlgn="auto" latinLnBrk="0" hangingPunct="1">
              <a:lnSpc>
                <a:spcPct val="100000"/>
              </a:lnSpc>
              <a:spcBef>
                <a:spcPts val="500"/>
              </a:spcBef>
              <a:spcAft>
                <a:spcPts val="0"/>
              </a:spcAft>
              <a:buClrTx/>
              <a:buSzTx/>
              <a:buFont typeface="Arial"/>
              <a:buChar char="•"/>
              <a:tabLst/>
              <a:defRPr sz="2000" b="1" i="0" kern="1200">
                <a:solidFill>
                  <a:schemeClr val="tx1"/>
                </a:solidFill>
                <a:latin typeface="Arial" charset="0"/>
                <a:ea typeface="Arial" charset="0"/>
                <a:cs typeface="Arial" charset="0"/>
              </a:defRPr>
            </a:lvl2pPr>
            <a:lvl3pPr marL="393192" indent="-182880" algn="l" defTabSz="457200" rtl="0" eaLnBrk="1" latinLnBrk="0" hangingPunct="1">
              <a:spcBef>
                <a:spcPts val="600"/>
              </a:spcBef>
              <a:buFont typeface=".AppleSystemUIFont" charset="-120"/>
              <a:buChar char="-"/>
              <a:defRPr sz="1350" b="1" i="0" kern="1200">
                <a:solidFill>
                  <a:schemeClr val="tx1"/>
                </a:solidFill>
                <a:latin typeface="Arial" charset="0"/>
                <a:ea typeface="Arial" charset="0"/>
                <a:cs typeface="Arial" charset="0"/>
              </a:defRPr>
            </a:lvl3pPr>
            <a:lvl4pPr marL="603504" indent="-182880" algn="l" defTabSz="457200" rtl="0" eaLnBrk="1" latinLnBrk="0" hangingPunct="1">
              <a:spcBef>
                <a:spcPts val="500"/>
              </a:spcBef>
              <a:buSzPct val="100000"/>
              <a:buFont typeface=".AppleSystemUIFont" charset="-120"/>
              <a:buChar char="-"/>
              <a:defRPr sz="1350" b="1" i="0" kern="1200">
                <a:solidFill>
                  <a:schemeClr val="tx1"/>
                </a:solidFill>
                <a:latin typeface="Arial" charset="0"/>
                <a:ea typeface="Arial" charset="0"/>
                <a:cs typeface="Arial" charset="0"/>
              </a:defRPr>
            </a:lvl4pPr>
            <a:lvl5pPr marL="822960" indent="-182880" algn="l" defTabSz="457200" rtl="0" eaLnBrk="1" latinLnBrk="0" hangingPunct="1">
              <a:spcBef>
                <a:spcPts val="500"/>
              </a:spcBef>
              <a:buFont typeface=".AppleSystemUIFont" charset="-120"/>
              <a:buChar char="-"/>
              <a:defRPr sz="1350" b="1"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500"/>
              </a:spcBef>
              <a:spcAft>
                <a:spcPts val="0"/>
              </a:spcAft>
              <a:buClrTx/>
              <a:buSzTx/>
              <a:buFont typeface="Arial"/>
              <a:buNone/>
              <a:tabLst/>
              <a:defRPr/>
            </a:pPr>
            <a:r>
              <a:rPr kumimoji="0" lang="en-US" sz="900" b="0" i="0" u="none" strike="noStrike" kern="1200" cap="none" spc="0" normalizeH="0" baseline="0" noProof="0" dirty="0" smtClean="0">
                <a:ln>
                  <a:noFill/>
                </a:ln>
                <a:solidFill>
                  <a:prstClr val="black"/>
                </a:solidFill>
                <a:effectLst/>
                <a:uLnTx/>
                <a:uFillTx/>
                <a:latin typeface="Arial" charset="0"/>
                <a:cs typeface="Arial" charset="0"/>
              </a:rPr>
              <a:t>Source:  S&amp;P Dow Jones Indices.  For more information, please see the methodology document available at www.spdji.com</a:t>
            </a:r>
            <a:endParaRPr kumimoji="0" lang="en-US" sz="900" b="0" i="0" u="none" strike="noStrike" kern="1200" cap="none" spc="0" normalizeH="0" baseline="0" noProof="0" dirty="0">
              <a:ln>
                <a:noFill/>
              </a:ln>
              <a:solidFill>
                <a:prstClr val="black"/>
              </a:solidFill>
              <a:effectLst/>
              <a:uLnTx/>
              <a:uFillTx/>
              <a:latin typeface="Arial" charset="0"/>
              <a:cs typeface="Arial" charset="0"/>
            </a:endParaRPr>
          </a:p>
        </p:txBody>
      </p:sp>
      <p:graphicFrame>
        <p:nvGraphicFramePr>
          <p:cNvPr id="15" name="Table 14"/>
          <p:cNvGraphicFramePr>
            <a:graphicFrameLocks noGrp="1"/>
          </p:cNvGraphicFramePr>
          <p:nvPr>
            <p:extLst>
              <p:ext uri="{D42A27DB-BD31-4B8C-83A1-F6EECF244321}">
                <p14:modId xmlns:p14="http://schemas.microsoft.com/office/powerpoint/2010/main" val="3996905063"/>
              </p:ext>
            </p:extLst>
          </p:nvPr>
        </p:nvGraphicFramePr>
        <p:xfrm>
          <a:off x="304800" y="990599"/>
          <a:ext cx="8382000" cy="4572000"/>
        </p:xfrm>
        <a:graphic>
          <a:graphicData uri="http://schemas.openxmlformats.org/drawingml/2006/table">
            <a:tbl>
              <a:tblPr firstRow="1" bandRow="1">
                <a:effectLst>
                  <a:outerShdw blurRad="50800" dist="38100" dir="2700000" algn="tl" rotWithShape="0">
                    <a:prstClr val="black">
                      <a:alpha val="40000"/>
                    </a:prstClr>
                  </a:outerShdw>
                </a:effectLst>
              </a:tblPr>
              <a:tblGrid>
                <a:gridCol w="1927860">
                  <a:extLst>
                    <a:ext uri="{9D8B030D-6E8A-4147-A177-3AD203B41FA5}">
                      <a16:colId xmlns:a16="http://schemas.microsoft.com/office/drawing/2014/main" val="20000"/>
                    </a:ext>
                  </a:extLst>
                </a:gridCol>
                <a:gridCol w="6454140">
                  <a:extLst>
                    <a:ext uri="{9D8B030D-6E8A-4147-A177-3AD203B41FA5}">
                      <a16:colId xmlns:a16="http://schemas.microsoft.com/office/drawing/2014/main" val="20001"/>
                    </a:ext>
                  </a:extLst>
                </a:gridCol>
              </a:tblGrid>
              <a:tr h="658217">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dirty="0" smtClean="0"/>
                        <a:t>Criteria</a:t>
                      </a:r>
                      <a:endParaRPr lang="en-US" dirty="0"/>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tx1">
                        <a:lumMod val="65000"/>
                        <a:lumOff val="35000"/>
                      </a:schemeClr>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dirty="0" smtClean="0"/>
                        <a:t>Requirement Description</a:t>
                      </a:r>
                      <a:r>
                        <a:rPr lang="en-US" baseline="0" dirty="0" smtClean="0"/>
                        <a:t> </a:t>
                      </a:r>
                      <a:endParaRPr lang="en-US" dirty="0"/>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tx1">
                        <a:lumMod val="65000"/>
                        <a:lumOff val="35000"/>
                      </a:schemeClr>
                    </a:solidFill>
                  </a:tcPr>
                </a:tc>
                <a:extLst>
                  <a:ext uri="{0D108BD9-81ED-4DB2-BD59-A6C34878D82A}">
                    <a16:rowId xmlns:a16="http://schemas.microsoft.com/office/drawing/2014/main" val="10000"/>
                  </a:ext>
                </a:extLst>
              </a:tr>
              <a:tr h="70655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800" b="1" dirty="0" smtClean="0"/>
                        <a:t>Eligible</a:t>
                      </a:r>
                      <a:r>
                        <a:rPr lang="en-US" sz="1800" b="1" baseline="0" dirty="0" smtClean="0"/>
                        <a:t> Universe</a:t>
                      </a:r>
                      <a:endParaRPr lang="en-US" sz="1800" b="1" dirty="0"/>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800" dirty="0" smtClean="0"/>
                        <a:t>- Domiciled in OIC-member state and covered by S&amp;P Indices</a:t>
                      </a:r>
                    </a:p>
                    <a:p>
                      <a:r>
                        <a:rPr lang="en-US" sz="1800" dirty="0" smtClean="0"/>
                        <a:t>- Must be Shariah-compliant</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1"/>
                  </a:ext>
                </a:extLst>
              </a:tr>
              <a:tr h="50567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800" b="1" dirty="0" smtClean="0"/>
                        <a:t>Liquidity</a:t>
                      </a:r>
                      <a:endParaRPr lang="en-US" sz="1800" b="1"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800" dirty="0" smtClean="0"/>
                        <a:t>- Minimum US$ 1 million 3-month average daily value traded</a:t>
                      </a:r>
                      <a:endParaRPr lang="en-US" sz="1800" dirty="0" smtClean="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99749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800" b="1" dirty="0" smtClean="0"/>
                        <a:t>Constituent Selection</a:t>
                      </a:r>
                      <a:endParaRPr lang="en-US" sz="1800" b="1"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800" dirty="0" smtClean="0"/>
                        <a:t>The largest 50 stocks by float-adjusted market cap subject to:</a:t>
                      </a:r>
                    </a:p>
                    <a:p>
                      <a:pPr marL="173038" indent="-53975"/>
                      <a:r>
                        <a:rPr lang="en-US" sz="1800" dirty="0" smtClean="0"/>
                        <a:t>- 1 stock from each country must be included</a:t>
                      </a:r>
                    </a:p>
                    <a:p>
                      <a:pPr marL="173038" indent="-53975"/>
                      <a:r>
                        <a:rPr lang="en-US" sz="1800" dirty="0" smtClean="0"/>
                        <a:t>- Maximum of 8 stocks from each country</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r h="99749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800" b="1" baseline="0" dirty="0" smtClean="0"/>
                        <a:t>Weighting</a:t>
                      </a:r>
                      <a:endParaRPr lang="en-US" sz="1800" b="1" dirty="0"/>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800" dirty="0" smtClean="0"/>
                        <a:t>Capped market capitalization weighting scheme applies</a:t>
                      </a:r>
                    </a:p>
                    <a:p>
                      <a:pPr marL="225425" indent="-106363"/>
                      <a:r>
                        <a:rPr lang="en-US" sz="1800" dirty="0" smtClean="0"/>
                        <a:t>- Single stock cap: 5%</a:t>
                      </a:r>
                    </a:p>
                    <a:p>
                      <a:pPr marL="225425" indent="-106363"/>
                      <a:r>
                        <a:rPr lang="en-US" sz="1800" dirty="0" smtClean="0"/>
                        <a:t>- Country cap: 20%</a:t>
                      </a: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5"/>
                  </a:ext>
                </a:extLst>
              </a:tr>
              <a:tr h="70655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800" b="1" dirty="0" smtClean="0"/>
                        <a:t>Index Maintenance</a:t>
                      </a:r>
                      <a:endParaRPr lang="en-US" sz="1800" b="1"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800" dirty="0" smtClean="0"/>
                        <a:t>- Quarterly rebalancing for adds/drops, share changes and capping</a:t>
                      </a:r>
                    </a:p>
                    <a:p>
                      <a:r>
                        <a:rPr lang="en-US" sz="1800" dirty="0" smtClean="0"/>
                        <a:t>- Shariah-compliance changes are implemented monthly</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026344539"/>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9" name="Slide Number Placeholder 5"/>
          <p:cNvSpPr>
            <a:spLocks noGrp="1"/>
          </p:cNvSpPr>
          <p:nvPr>
            <p:ph type="sldNum" sz="quarter" idx="12"/>
          </p:nvPr>
        </p:nvSpPr>
        <p:spPr>
          <a:noFill/>
        </p:spPr>
        <p:txBody>
          <a:bodyPr/>
          <a:lstStyle/>
          <a:p>
            <a:fld id="{D21A8236-FEFE-48F0-948B-89E3E365819B}" type="slidenum">
              <a:rPr lang="en-US" smtClean="0">
                <a:solidFill>
                  <a:prstClr val="black"/>
                </a:solidFill>
              </a:rPr>
              <a:pPr/>
              <a:t>4</a:t>
            </a:fld>
            <a:endParaRPr lang="en-US" dirty="0" smtClean="0">
              <a:solidFill>
                <a:prstClr val="black"/>
              </a:solidFill>
            </a:endParaRPr>
          </a:p>
        </p:txBody>
      </p:sp>
      <p:sp>
        <p:nvSpPr>
          <p:cNvPr id="32" name="Title 4"/>
          <p:cNvSpPr>
            <a:spLocks noGrp="1"/>
          </p:cNvSpPr>
          <p:nvPr>
            <p:ph type="title"/>
          </p:nvPr>
        </p:nvSpPr>
        <p:spPr>
          <a:xfrm>
            <a:off x="310896" y="219456"/>
            <a:ext cx="8519160" cy="865273"/>
          </a:xfrm>
        </p:spPr>
        <p:txBody>
          <a:bodyPr/>
          <a:lstStyle/>
          <a:p>
            <a:r>
              <a:rPr lang="en-GB" dirty="0" smtClean="0"/>
              <a:t>S&amp;P Shariah Screening – Methodology Overview</a:t>
            </a:r>
            <a:endParaRPr lang="en-US" dirty="0"/>
          </a:p>
        </p:txBody>
      </p:sp>
      <p:graphicFrame>
        <p:nvGraphicFramePr>
          <p:cNvPr id="25" name="Table 24"/>
          <p:cNvGraphicFramePr>
            <a:graphicFrameLocks noGrp="1"/>
          </p:cNvGraphicFramePr>
          <p:nvPr>
            <p:extLst>
              <p:ext uri="{D42A27DB-BD31-4B8C-83A1-F6EECF244321}">
                <p14:modId xmlns:p14="http://schemas.microsoft.com/office/powerpoint/2010/main" val="2437178358"/>
              </p:ext>
            </p:extLst>
          </p:nvPr>
        </p:nvGraphicFramePr>
        <p:xfrm>
          <a:off x="304800" y="797473"/>
          <a:ext cx="7924800" cy="5222327"/>
        </p:xfrm>
        <a:graphic>
          <a:graphicData uri="http://schemas.openxmlformats.org/drawingml/2006/table">
            <a:tbl>
              <a:tblPr/>
              <a:tblGrid>
                <a:gridCol w="5080801">
                  <a:extLst>
                    <a:ext uri="{9D8B030D-6E8A-4147-A177-3AD203B41FA5}">
                      <a16:colId xmlns:a16="http://schemas.microsoft.com/office/drawing/2014/main" val="4033107596"/>
                    </a:ext>
                  </a:extLst>
                </a:gridCol>
                <a:gridCol w="2843999">
                  <a:extLst>
                    <a:ext uri="{9D8B030D-6E8A-4147-A177-3AD203B41FA5}">
                      <a16:colId xmlns:a16="http://schemas.microsoft.com/office/drawing/2014/main" val="419909461"/>
                    </a:ext>
                  </a:extLst>
                </a:gridCol>
              </a:tblGrid>
              <a:tr h="304800">
                <a:tc gridSpan="2">
                  <a:txBody>
                    <a:bodyPr/>
                    <a:lstStyle/>
                    <a:p>
                      <a:pPr marL="0" algn="l" defTabSz="914400" rtl="0" eaLnBrk="1" fontAlgn="ctr" latinLnBrk="0" hangingPunct="1"/>
                      <a:r>
                        <a:rPr lang="en-US" sz="1400" b="1" i="0" u="none" strike="noStrike" kern="1200" dirty="0">
                          <a:solidFill>
                            <a:srgbClr val="FFFFFF"/>
                          </a:solidFill>
                          <a:effectLst/>
                          <a:latin typeface="Arial" panose="020B0604020202020204" pitchFamily="34" charset="0"/>
                          <a:ea typeface="+mn-ea"/>
                          <a:cs typeface="+mn-cs"/>
                        </a:rPr>
                        <a:t>Common Sector </a:t>
                      </a:r>
                      <a:r>
                        <a:rPr lang="en-US" sz="1400" b="1" i="0" u="none" strike="noStrike" kern="1200" dirty="0" smtClean="0">
                          <a:solidFill>
                            <a:srgbClr val="FFFFFF"/>
                          </a:solidFill>
                          <a:effectLst/>
                          <a:latin typeface="Arial" panose="020B0604020202020204" pitchFamily="34" charset="0"/>
                          <a:ea typeface="+mn-ea"/>
                          <a:cs typeface="+mn-cs"/>
                        </a:rPr>
                        <a:t>Exclusions</a:t>
                      </a:r>
                      <a:endParaRPr lang="en-US" sz="1400" b="1" i="0" u="none" strike="noStrike" kern="1200" dirty="0">
                        <a:solidFill>
                          <a:srgbClr val="FFFFFF"/>
                        </a:solidFill>
                        <a:effectLst/>
                        <a:latin typeface="Arial" panose="020B0604020202020204" pitchFamily="34" charset="0"/>
                        <a:ea typeface="+mn-ea"/>
                        <a:cs typeface="+mn-cs"/>
                      </a:endParaRPr>
                    </a:p>
                  </a:txBody>
                  <a:tcPr marR="7039" marT="70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2">
                        <a:lumMod val="50000"/>
                      </a:schemeClr>
                    </a:solidFill>
                  </a:tcPr>
                </a:tc>
                <a:tc hMerge="1">
                  <a:txBody>
                    <a:bodyPr/>
                    <a:lstStyle/>
                    <a:p>
                      <a:endParaRPr lang="en-US"/>
                    </a:p>
                  </a:txBody>
                  <a:tcPr/>
                </a:tc>
                <a:extLst>
                  <a:ext uri="{0D108BD9-81ED-4DB2-BD59-A6C34878D82A}">
                    <a16:rowId xmlns:a16="http://schemas.microsoft.com/office/drawing/2014/main" val="2482874470"/>
                  </a:ext>
                </a:extLst>
              </a:tr>
              <a:tr h="173502">
                <a:tc>
                  <a:txBody>
                    <a:bodyPr/>
                    <a:lstStyle/>
                    <a:p>
                      <a:pPr algn="l" rtl="0" fontAlgn="ctr"/>
                      <a:r>
                        <a:rPr lang="en-US" sz="1200" b="0" i="0" u="none" strike="noStrike" dirty="0">
                          <a:solidFill>
                            <a:srgbClr val="000000"/>
                          </a:solidFill>
                          <a:effectLst/>
                          <a:latin typeface="Arial" panose="020B0604020202020204" pitchFamily="34" charset="0"/>
                        </a:rPr>
                        <a:t>Alcohol</a:t>
                      </a:r>
                    </a:p>
                  </a:txBody>
                  <a:tcPr marL="182880" marR="7039" marT="7039"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solidFill>
                      <a:srgbClr val="FFFFFF"/>
                    </a:solidFill>
                  </a:tcPr>
                </a:tc>
                <a:tc rowSpan="9">
                  <a:txBody>
                    <a:bodyPr/>
                    <a:lstStyle/>
                    <a:p>
                      <a:pPr algn="ctr" rtl="0" fontAlgn="ctr"/>
                      <a:r>
                        <a:rPr lang="en-US" sz="6000" b="1" i="0" u="none" strike="noStrike" dirty="0">
                          <a:solidFill>
                            <a:srgbClr val="000000"/>
                          </a:solidFill>
                          <a:effectLst/>
                          <a:latin typeface="Arial" panose="020B0604020202020204" pitchFamily="34" charset="0"/>
                        </a:rPr>
                        <a:t>X</a:t>
                      </a:r>
                    </a:p>
                  </a:txBody>
                  <a:tcPr marL="7039" marR="7039" marT="7039"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89198771"/>
                  </a:ext>
                </a:extLst>
              </a:tr>
              <a:tr h="173502">
                <a:tc>
                  <a:txBody>
                    <a:bodyPr/>
                    <a:lstStyle/>
                    <a:p>
                      <a:pPr algn="l" rtl="0" fontAlgn="ctr"/>
                      <a:r>
                        <a:rPr lang="en-US" sz="1200" b="0" i="0" u="none" strike="noStrike" dirty="0">
                          <a:solidFill>
                            <a:srgbClr val="000000"/>
                          </a:solidFill>
                          <a:effectLst/>
                          <a:latin typeface="Arial" panose="020B0604020202020204" pitchFamily="34" charset="0"/>
                        </a:rPr>
                        <a:t>Gambling</a:t>
                      </a:r>
                    </a:p>
                  </a:txBody>
                  <a:tcPr marL="182880" marR="7039" marT="7039"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vMerge="1">
                  <a:txBody>
                    <a:bodyPr/>
                    <a:lstStyle/>
                    <a:p>
                      <a:endParaRPr lang="en-US"/>
                    </a:p>
                  </a:txBody>
                  <a:tcPr/>
                </a:tc>
                <a:extLst>
                  <a:ext uri="{0D108BD9-81ED-4DB2-BD59-A6C34878D82A}">
                    <a16:rowId xmlns:a16="http://schemas.microsoft.com/office/drawing/2014/main" val="27198941"/>
                  </a:ext>
                </a:extLst>
              </a:tr>
              <a:tr h="173502">
                <a:tc>
                  <a:txBody>
                    <a:bodyPr/>
                    <a:lstStyle/>
                    <a:p>
                      <a:pPr algn="l" rtl="0" fontAlgn="ctr"/>
                      <a:r>
                        <a:rPr lang="en-US" sz="1200" b="0" i="0" u="none" strike="noStrike" dirty="0">
                          <a:solidFill>
                            <a:srgbClr val="000000"/>
                          </a:solidFill>
                          <a:effectLst/>
                          <a:latin typeface="Arial" panose="020B0604020202020204" pitchFamily="34" charset="0"/>
                        </a:rPr>
                        <a:t>Movies</a:t>
                      </a:r>
                    </a:p>
                  </a:txBody>
                  <a:tcPr marL="182880" marR="7039" marT="7039"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vMerge="1">
                  <a:txBody>
                    <a:bodyPr/>
                    <a:lstStyle/>
                    <a:p>
                      <a:endParaRPr lang="en-US"/>
                    </a:p>
                  </a:txBody>
                  <a:tcPr/>
                </a:tc>
                <a:extLst>
                  <a:ext uri="{0D108BD9-81ED-4DB2-BD59-A6C34878D82A}">
                    <a16:rowId xmlns:a16="http://schemas.microsoft.com/office/drawing/2014/main" val="1910923708"/>
                  </a:ext>
                </a:extLst>
              </a:tr>
              <a:tr h="173502">
                <a:tc>
                  <a:txBody>
                    <a:bodyPr/>
                    <a:lstStyle/>
                    <a:p>
                      <a:pPr algn="l" rtl="0" fontAlgn="ctr"/>
                      <a:r>
                        <a:rPr lang="en-US" sz="1200" b="0" i="0" u="none" strike="noStrike" dirty="0">
                          <a:solidFill>
                            <a:srgbClr val="000000"/>
                          </a:solidFill>
                          <a:effectLst/>
                          <a:latin typeface="Arial" panose="020B0604020202020204" pitchFamily="34" charset="0"/>
                        </a:rPr>
                        <a:t>Music</a:t>
                      </a:r>
                    </a:p>
                  </a:txBody>
                  <a:tcPr marL="182880" marR="7039" marT="7039"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vMerge="1">
                  <a:txBody>
                    <a:bodyPr/>
                    <a:lstStyle/>
                    <a:p>
                      <a:endParaRPr lang="en-US"/>
                    </a:p>
                  </a:txBody>
                  <a:tcPr/>
                </a:tc>
                <a:extLst>
                  <a:ext uri="{0D108BD9-81ED-4DB2-BD59-A6C34878D82A}">
                    <a16:rowId xmlns:a16="http://schemas.microsoft.com/office/drawing/2014/main" val="3628906504"/>
                  </a:ext>
                </a:extLst>
              </a:tr>
              <a:tr h="179109">
                <a:tc>
                  <a:txBody>
                    <a:bodyPr/>
                    <a:lstStyle/>
                    <a:p>
                      <a:pPr algn="l" rtl="0" fontAlgn="ctr"/>
                      <a:r>
                        <a:rPr lang="en-US" sz="1200" b="0" i="0" u="none" strike="noStrike" dirty="0">
                          <a:solidFill>
                            <a:srgbClr val="000000"/>
                          </a:solidFill>
                          <a:effectLst/>
                          <a:latin typeface="Arial" panose="020B0604020202020204" pitchFamily="34" charset="0"/>
                        </a:rPr>
                        <a:t>Non-Islamic Finance </a:t>
                      </a:r>
                      <a:r>
                        <a:rPr lang="en-US" sz="1200" b="0" i="0" u="none" strike="noStrike" dirty="0" smtClean="0">
                          <a:solidFill>
                            <a:srgbClr val="000000"/>
                          </a:solidFill>
                          <a:effectLst/>
                          <a:latin typeface="Arial" panose="020B0604020202020204" pitchFamily="34" charset="0"/>
                        </a:rPr>
                        <a:t> (</a:t>
                      </a:r>
                      <a:r>
                        <a:rPr lang="en-US" sz="1200" b="0" i="0" u="none" strike="noStrike" dirty="0">
                          <a:solidFill>
                            <a:srgbClr val="000000"/>
                          </a:solidFill>
                          <a:effectLst/>
                          <a:latin typeface="Arial" panose="020B0604020202020204" pitchFamily="34" charset="0"/>
                        </a:rPr>
                        <a:t>Banking, Insurance, Real Estate)</a:t>
                      </a:r>
                    </a:p>
                  </a:txBody>
                  <a:tcPr marL="182880" marR="7039" marT="7039"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vMerge="1">
                  <a:txBody>
                    <a:bodyPr/>
                    <a:lstStyle/>
                    <a:p>
                      <a:endParaRPr lang="en-US"/>
                    </a:p>
                  </a:txBody>
                  <a:tcPr/>
                </a:tc>
                <a:extLst>
                  <a:ext uri="{0D108BD9-81ED-4DB2-BD59-A6C34878D82A}">
                    <a16:rowId xmlns:a16="http://schemas.microsoft.com/office/drawing/2014/main" val="3429415650"/>
                  </a:ext>
                </a:extLst>
              </a:tr>
              <a:tr h="173502">
                <a:tc>
                  <a:txBody>
                    <a:bodyPr/>
                    <a:lstStyle/>
                    <a:p>
                      <a:pPr algn="l" rtl="0" fontAlgn="ctr"/>
                      <a:r>
                        <a:rPr lang="en-US" sz="1200" b="0" i="0" u="none" strike="noStrike" dirty="0">
                          <a:solidFill>
                            <a:srgbClr val="000000"/>
                          </a:solidFill>
                          <a:effectLst/>
                          <a:latin typeface="Arial" panose="020B0604020202020204" pitchFamily="34" charset="0"/>
                        </a:rPr>
                        <a:t>Pork related products</a:t>
                      </a:r>
                    </a:p>
                  </a:txBody>
                  <a:tcPr marL="182880" marR="7039" marT="7039"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vMerge="1">
                  <a:txBody>
                    <a:bodyPr/>
                    <a:lstStyle/>
                    <a:p>
                      <a:endParaRPr lang="en-US"/>
                    </a:p>
                  </a:txBody>
                  <a:tcPr/>
                </a:tc>
                <a:extLst>
                  <a:ext uri="{0D108BD9-81ED-4DB2-BD59-A6C34878D82A}">
                    <a16:rowId xmlns:a16="http://schemas.microsoft.com/office/drawing/2014/main" val="171529683"/>
                  </a:ext>
                </a:extLst>
              </a:tr>
              <a:tr h="173502">
                <a:tc>
                  <a:txBody>
                    <a:bodyPr/>
                    <a:lstStyle/>
                    <a:p>
                      <a:pPr algn="l" rtl="0" fontAlgn="ctr"/>
                      <a:r>
                        <a:rPr lang="en-US" sz="1200" b="0" i="0" u="none" strike="noStrike" dirty="0">
                          <a:solidFill>
                            <a:srgbClr val="000000"/>
                          </a:solidFill>
                          <a:effectLst/>
                          <a:latin typeface="Arial" panose="020B0604020202020204" pitchFamily="34" charset="0"/>
                        </a:rPr>
                        <a:t>Pornography</a:t>
                      </a:r>
                    </a:p>
                  </a:txBody>
                  <a:tcPr marL="182880" marR="7039" marT="7039"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vMerge="1">
                  <a:txBody>
                    <a:bodyPr/>
                    <a:lstStyle/>
                    <a:p>
                      <a:endParaRPr lang="en-US"/>
                    </a:p>
                  </a:txBody>
                  <a:tcPr/>
                </a:tc>
                <a:extLst>
                  <a:ext uri="{0D108BD9-81ED-4DB2-BD59-A6C34878D82A}">
                    <a16:rowId xmlns:a16="http://schemas.microsoft.com/office/drawing/2014/main" val="3817381272"/>
                  </a:ext>
                </a:extLst>
              </a:tr>
              <a:tr h="173502">
                <a:tc>
                  <a:txBody>
                    <a:bodyPr/>
                    <a:lstStyle/>
                    <a:p>
                      <a:pPr algn="l" rtl="0" fontAlgn="ctr"/>
                      <a:r>
                        <a:rPr lang="en-US" sz="1200" b="0" i="0" u="none" strike="noStrike" dirty="0">
                          <a:solidFill>
                            <a:srgbClr val="000000"/>
                          </a:solidFill>
                          <a:effectLst/>
                          <a:latin typeface="Arial" panose="020B0604020202020204" pitchFamily="34" charset="0"/>
                        </a:rPr>
                        <a:t>Television</a:t>
                      </a:r>
                    </a:p>
                  </a:txBody>
                  <a:tcPr marL="182880" marR="7039" marT="7039"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vMerge="1">
                  <a:txBody>
                    <a:bodyPr/>
                    <a:lstStyle/>
                    <a:p>
                      <a:endParaRPr lang="en-US"/>
                    </a:p>
                  </a:txBody>
                  <a:tcPr/>
                </a:tc>
                <a:extLst>
                  <a:ext uri="{0D108BD9-81ED-4DB2-BD59-A6C34878D82A}">
                    <a16:rowId xmlns:a16="http://schemas.microsoft.com/office/drawing/2014/main" val="3238296909"/>
                  </a:ext>
                </a:extLst>
              </a:tr>
              <a:tr h="173502">
                <a:tc>
                  <a:txBody>
                    <a:bodyPr/>
                    <a:lstStyle/>
                    <a:p>
                      <a:pPr algn="l" rtl="0" fontAlgn="ctr"/>
                      <a:r>
                        <a:rPr lang="en-US" sz="1200" b="0" i="0" u="none" strike="noStrike" dirty="0">
                          <a:solidFill>
                            <a:srgbClr val="000000"/>
                          </a:solidFill>
                          <a:effectLst/>
                          <a:latin typeface="Arial" panose="020B0604020202020204" pitchFamily="34" charset="0"/>
                        </a:rPr>
                        <a:t>Tobacco </a:t>
                      </a:r>
                    </a:p>
                  </a:txBody>
                  <a:tcPr marL="182880" marR="7039" marT="7039"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solidFill>
                      <a:srgbClr val="FFFFFF"/>
                    </a:solidFill>
                  </a:tcPr>
                </a:tc>
                <a:tc vMerge="1">
                  <a:txBody>
                    <a:bodyPr/>
                    <a:lstStyle/>
                    <a:p>
                      <a:endParaRPr lang="en-US"/>
                    </a:p>
                  </a:txBody>
                  <a:tcPr/>
                </a:tc>
                <a:extLst>
                  <a:ext uri="{0D108BD9-81ED-4DB2-BD59-A6C34878D82A}">
                    <a16:rowId xmlns:a16="http://schemas.microsoft.com/office/drawing/2014/main" val="4271966653"/>
                  </a:ext>
                </a:extLst>
              </a:tr>
              <a:tr h="190978">
                <a:tc gridSpan="2">
                  <a:txBody>
                    <a:bodyPr/>
                    <a:lstStyle/>
                    <a:p>
                      <a:pPr algn="l" rtl="0" fontAlgn="ctr"/>
                      <a:r>
                        <a:rPr lang="en-US" sz="1400" b="1" i="0" u="none" strike="noStrike" dirty="0">
                          <a:solidFill>
                            <a:srgbClr val="000000"/>
                          </a:solidFill>
                          <a:effectLst/>
                          <a:latin typeface="Arial" panose="020B0604020202020204" pitchFamily="34" charset="0"/>
                        </a:rPr>
                        <a:t>Various Additional Sector Exclusions</a:t>
                      </a:r>
                    </a:p>
                  </a:txBody>
                  <a:tcPr marR="7039" marT="70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ABF8F"/>
                    </a:solidFill>
                  </a:tcPr>
                </a:tc>
                <a:tc hMerge="1">
                  <a:txBody>
                    <a:bodyPr/>
                    <a:lstStyle/>
                    <a:p>
                      <a:endParaRPr lang="en-US"/>
                    </a:p>
                  </a:txBody>
                  <a:tcPr/>
                </a:tc>
                <a:extLst>
                  <a:ext uri="{0D108BD9-81ED-4DB2-BD59-A6C34878D82A}">
                    <a16:rowId xmlns:a16="http://schemas.microsoft.com/office/drawing/2014/main" val="2427964532"/>
                  </a:ext>
                </a:extLst>
              </a:tr>
              <a:tr h="173502">
                <a:tc>
                  <a:txBody>
                    <a:bodyPr/>
                    <a:lstStyle/>
                    <a:p>
                      <a:pPr algn="l" rtl="0" fontAlgn="ctr"/>
                      <a:r>
                        <a:rPr lang="en-US" sz="1200" b="0" i="0" u="none" strike="noStrike" dirty="0">
                          <a:solidFill>
                            <a:srgbClr val="000000"/>
                          </a:solidFill>
                          <a:effectLst/>
                          <a:latin typeface="Arial" panose="020B0604020202020204" pitchFamily="34" charset="0"/>
                        </a:rPr>
                        <a:t>Cloning</a:t>
                      </a:r>
                    </a:p>
                  </a:txBody>
                  <a:tcPr marL="182880" marR="7039" marT="7039"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ctr" rtl="0" fontAlgn="ctr"/>
                      <a:r>
                        <a:rPr lang="en-US" sz="1200" b="1" i="0" u="none" strike="noStrike" dirty="0">
                          <a:solidFill>
                            <a:srgbClr val="000000"/>
                          </a:solidFill>
                          <a:effectLst/>
                          <a:latin typeface="Arial" panose="020B0604020202020204" pitchFamily="34" charset="0"/>
                        </a:rPr>
                        <a:t>X</a:t>
                      </a:r>
                    </a:p>
                  </a:txBody>
                  <a:tcPr marL="7039" marR="7039" marT="7039"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solidFill>
                      <a:srgbClr val="DDEBF7"/>
                    </a:solidFill>
                  </a:tcPr>
                </a:tc>
                <a:extLst>
                  <a:ext uri="{0D108BD9-81ED-4DB2-BD59-A6C34878D82A}">
                    <a16:rowId xmlns:a16="http://schemas.microsoft.com/office/drawing/2014/main" val="432769221"/>
                  </a:ext>
                </a:extLst>
              </a:tr>
              <a:tr h="173502">
                <a:tc>
                  <a:txBody>
                    <a:bodyPr/>
                    <a:lstStyle/>
                    <a:p>
                      <a:pPr algn="l" rtl="0" fontAlgn="ctr"/>
                      <a:r>
                        <a:rPr lang="en-US" sz="1200" b="0" i="0" u="none" strike="noStrike" dirty="0">
                          <a:solidFill>
                            <a:srgbClr val="000000"/>
                          </a:solidFill>
                          <a:effectLst/>
                          <a:latin typeface="Arial" panose="020B0604020202020204" pitchFamily="34" charset="0"/>
                        </a:rPr>
                        <a:t>Hedging of Gold and Silver</a:t>
                      </a:r>
                    </a:p>
                  </a:txBody>
                  <a:tcPr marL="182880" marR="7039" marT="7039"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en-US" sz="1200" b="1" i="0" u="none" strike="noStrike" dirty="0">
                          <a:solidFill>
                            <a:srgbClr val="000000"/>
                          </a:solidFill>
                          <a:effectLst/>
                          <a:latin typeface="Arial" panose="020B0604020202020204" pitchFamily="34" charset="0"/>
                        </a:rPr>
                        <a:t>X</a:t>
                      </a:r>
                    </a:p>
                  </a:txBody>
                  <a:tcPr marL="7039" marR="7039" marT="7039"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DDEBF7"/>
                    </a:solidFill>
                  </a:tcPr>
                </a:tc>
                <a:extLst>
                  <a:ext uri="{0D108BD9-81ED-4DB2-BD59-A6C34878D82A}">
                    <a16:rowId xmlns:a16="http://schemas.microsoft.com/office/drawing/2014/main" val="1383080767"/>
                  </a:ext>
                </a:extLst>
              </a:tr>
              <a:tr h="190978">
                <a:tc gridSpan="2">
                  <a:txBody>
                    <a:bodyPr/>
                    <a:lstStyle/>
                    <a:p>
                      <a:pPr algn="l" rtl="0" fontAlgn="ctr"/>
                      <a:r>
                        <a:rPr lang="en-US" sz="1400" b="1" i="0" u="none" strike="noStrike" dirty="0">
                          <a:solidFill>
                            <a:srgbClr val="000000"/>
                          </a:solidFill>
                          <a:effectLst/>
                          <a:latin typeface="Arial" panose="020B0604020202020204" pitchFamily="34" charset="0"/>
                        </a:rPr>
                        <a:t>Non-permissible Income Threshold</a:t>
                      </a:r>
                    </a:p>
                  </a:txBody>
                  <a:tcPr marR="7039" marT="70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5400" cap="flat" cmpd="dbl" algn="ctr">
                      <a:no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FABF8F"/>
                    </a:solidFill>
                  </a:tcPr>
                </a:tc>
                <a:tc hMerge="1">
                  <a:txBody>
                    <a:bodyPr/>
                    <a:lstStyle/>
                    <a:p>
                      <a:endParaRPr lang="en-US"/>
                    </a:p>
                  </a:txBody>
                  <a:tcPr/>
                </a:tc>
                <a:extLst>
                  <a:ext uri="{0D108BD9-81ED-4DB2-BD59-A6C34878D82A}">
                    <a16:rowId xmlns:a16="http://schemas.microsoft.com/office/drawing/2014/main" val="1419116336"/>
                  </a:ext>
                </a:extLst>
              </a:tr>
              <a:tr h="221149">
                <a:tc>
                  <a:txBody>
                    <a:bodyPr/>
                    <a:lstStyle/>
                    <a:p>
                      <a:pPr algn="l" rtl="0" fontAlgn="ctr"/>
                      <a:r>
                        <a:rPr lang="en-US" sz="1200" b="0" i="0" u="none" strike="noStrike" dirty="0">
                          <a:solidFill>
                            <a:srgbClr val="000000"/>
                          </a:solidFill>
                          <a:effectLst/>
                          <a:latin typeface="Arial" panose="020B0604020202020204" pitchFamily="34" charset="0"/>
                        </a:rPr>
                        <a:t>Total income from non-permissible sources not to exceed</a:t>
                      </a:r>
                    </a:p>
                  </a:txBody>
                  <a:tcPr marL="182880" marR="7039" marT="7039"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E7E6E6"/>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rtl="0" fontAlgn="ctr"/>
                      <a:r>
                        <a:rPr lang="en-US" sz="1200" b="1" i="0" u="none" strike="noStrike" dirty="0">
                          <a:solidFill>
                            <a:srgbClr val="000000"/>
                          </a:solidFill>
                          <a:effectLst/>
                          <a:latin typeface="Arial" panose="020B0604020202020204" pitchFamily="34" charset="0"/>
                        </a:rPr>
                        <a:t>5%</a:t>
                      </a:r>
                    </a:p>
                  </a:txBody>
                  <a:tcPr marL="7039" marR="7039" marT="7039"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E7E6E6"/>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530315585"/>
                  </a:ext>
                </a:extLst>
              </a:tr>
              <a:tr h="190978">
                <a:tc gridSpan="2">
                  <a:txBody>
                    <a:bodyPr/>
                    <a:lstStyle/>
                    <a:p>
                      <a:pPr algn="l" rtl="0" fontAlgn="ctr"/>
                      <a:r>
                        <a:rPr lang="en-US" sz="1400" b="1" i="0" u="none" strike="noStrike" dirty="0">
                          <a:solidFill>
                            <a:srgbClr val="000000"/>
                          </a:solidFill>
                          <a:effectLst/>
                          <a:latin typeface="Arial" panose="020B0604020202020204" pitchFamily="34" charset="0"/>
                        </a:rPr>
                        <a:t>Accounting Ratio Inclusion Threshold</a:t>
                      </a:r>
                      <a:r>
                        <a:rPr lang="en-US" sz="1400" b="1" i="0" u="none" strike="noStrike" baseline="30000" dirty="0">
                          <a:solidFill>
                            <a:srgbClr val="000000"/>
                          </a:solidFill>
                          <a:effectLst/>
                          <a:latin typeface="Arial" panose="020B0604020202020204" pitchFamily="34" charset="0"/>
                        </a:rPr>
                        <a:t>2</a:t>
                      </a:r>
                      <a:endParaRPr lang="en-US" sz="1400" b="1" i="0" u="none" strike="noStrike" dirty="0">
                        <a:solidFill>
                          <a:srgbClr val="000000"/>
                        </a:solidFill>
                        <a:effectLst/>
                        <a:latin typeface="Arial" panose="020B0604020202020204" pitchFamily="34" charset="0"/>
                      </a:endParaRPr>
                    </a:p>
                  </a:txBody>
                  <a:tcPr marR="7039" marT="70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ABF8F"/>
                    </a:solidFill>
                  </a:tcPr>
                </a:tc>
                <a:tc hMerge="1">
                  <a:txBody>
                    <a:bodyPr/>
                    <a:lstStyle/>
                    <a:p>
                      <a:endParaRPr lang="en-US"/>
                    </a:p>
                  </a:txBody>
                  <a:tcPr/>
                </a:tc>
                <a:extLst>
                  <a:ext uri="{0D108BD9-81ED-4DB2-BD59-A6C34878D82A}">
                    <a16:rowId xmlns:a16="http://schemas.microsoft.com/office/drawing/2014/main" val="2200424815"/>
                  </a:ext>
                </a:extLst>
              </a:tr>
              <a:tr h="173502">
                <a:tc>
                  <a:txBody>
                    <a:bodyPr/>
                    <a:lstStyle/>
                    <a:p>
                      <a:pPr algn="l" rtl="0" fontAlgn="ctr"/>
                      <a:r>
                        <a:rPr lang="en-US" sz="1200" b="0" i="0" u="none" strike="noStrike" dirty="0">
                          <a:solidFill>
                            <a:srgbClr val="000000"/>
                          </a:solidFill>
                          <a:effectLst/>
                          <a:latin typeface="Arial" panose="020B0604020202020204" pitchFamily="34" charset="0"/>
                        </a:rPr>
                        <a:t>Total Debt </a:t>
                      </a:r>
                    </a:p>
                  </a:txBody>
                  <a:tcPr marL="182880" marR="7039" marT="7039"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ctr" rtl="0" fontAlgn="ctr"/>
                      <a:r>
                        <a:rPr lang="en-US" sz="1200" b="0" i="0" u="none" strike="noStrike" dirty="0">
                          <a:solidFill>
                            <a:srgbClr val="000000"/>
                          </a:solidFill>
                          <a:effectLst/>
                          <a:latin typeface="Arial" panose="020B0604020202020204" pitchFamily="34" charset="0"/>
                        </a:rPr>
                        <a:t>33%</a:t>
                      </a:r>
                    </a:p>
                  </a:txBody>
                  <a:tcPr marL="7039" marR="7039" marT="7039"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136534949"/>
                  </a:ext>
                </a:extLst>
              </a:tr>
              <a:tr h="173502">
                <a:tc>
                  <a:txBody>
                    <a:bodyPr/>
                    <a:lstStyle/>
                    <a:p>
                      <a:pPr algn="l" rtl="0" fontAlgn="ctr"/>
                      <a:r>
                        <a:rPr lang="en-US" sz="1200" b="0" i="0" u="none" strike="noStrike" dirty="0">
                          <a:solidFill>
                            <a:srgbClr val="000000"/>
                          </a:solidFill>
                          <a:effectLst/>
                          <a:latin typeface="Arial" panose="020B0604020202020204" pitchFamily="34" charset="0"/>
                        </a:rPr>
                        <a:t>Total Cash + Investments</a:t>
                      </a:r>
                    </a:p>
                  </a:txBody>
                  <a:tcPr marL="182880" marR="7039" marT="7039"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en-US" sz="1200" b="0" i="0" u="none" strike="noStrike" dirty="0">
                          <a:solidFill>
                            <a:srgbClr val="000000"/>
                          </a:solidFill>
                          <a:effectLst/>
                          <a:latin typeface="Arial" panose="020B0604020202020204" pitchFamily="34" charset="0"/>
                        </a:rPr>
                        <a:t>33%</a:t>
                      </a:r>
                    </a:p>
                  </a:txBody>
                  <a:tcPr marL="7039" marR="7039" marT="7039"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E7E6E6"/>
                      </a:solidFill>
                      <a:prstDash val="solid"/>
                      <a:round/>
                      <a:headEnd type="none" w="med" len="med"/>
                      <a:tailEnd type="none" w="med" len="med"/>
                    </a:lnB>
                    <a:solidFill>
                      <a:srgbClr val="FFFFFF"/>
                    </a:solidFill>
                  </a:tcPr>
                </a:tc>
                <a:extLst>
                  <a:ext uri="{0D108BD9-81ED-4DB2-BD59-A6C34878D82A}">
                    <a16:rowId xmlns:a16="http://schemas.microsoft.com/office/drawing/2014/main" val="1193102247"/>
                  </a:ext>
                </a:extLst>
              </a:tr>
              <a:tr h="173502">
                <a:tc>
                  <a:txBody>
                    <a:bodyPr/>
                    <a:lstStyle/>
                    <a:p>
                      <a:pPr algn="l" rtl="0" fontAlgn="ctr"/>
                      <a:r>
                        <a:rPr lang="en-US" sz="1200" b="0" i="0" u="none" strike="noStrike" dirty="0">
                          <a:solidFill>
                            <a:srgbClr val="000000"/>
                          </a:solidFill>
                          <a:effectLst/>
                          <a:latin typeface="Arial" panose="020B0604020202020204" pitchFamily="34" charset="0"/>
                        </a:rPr>
                        <a:t>Total Receivables</a:t>
                      </a:r>
                      <a:r>
                        <a:rPr lang="en-US" sz="1200" b="0" i="0" u="none" strike="noStrike" baseline="30000" dirty="0">
                          <a:solidFill>
                            <a:srgbClr val="000000"/>
                          </a:solidFill>
                          <a:effectLst/>
                          <a:latin typeface="Arial" panose="020B0604020202020204" pitchFamily="34" charset="0"/>
                        </a:rPr>
                        <a:t>3</a:t>
                      </a:r>
                      <a:endParaRPr lang="en-US" sz="1200" b="0" i="0" u="none" strike="noStrike" dirty="0">
                        <a:solidFill>
                          <a:srgbClr val="000000"/>
                        </a:solidFill>
                        <a:effectLst/>
                        <a:latin typeface="Arial" panose="020B0604020202020204" pitchFamily="34" charset="0"/>
                      </a:endParaRPr>
                    </a:p>
                  </a:txBody>
                  <a:tcPr marL="182880" marR="7039" marT="7039"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en-US" sz="1200" b="0" i="0" u="none" strike="noStrike" dirty="0">
                          <a:solidFill>
                            <a:srgbClr val="000000"/>
                          </a:solidFill>
                          <a:effectLst/>
                          <a:latin typeface="Arial" panose="020B0604020202020204" pitchFamily="34" charset="0"/>
                        </a:rPr>
                        <a:t>49%</a:t>
                      </a:r>
                    </a:p>
                  </a:txBody>
                  <a:tcPr marL="7039" marR="7039" marT="7039"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E7E6E6"/>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4077181551"/>
                  </a:ext>
                </a:extLst>
              </a:tr>
              <a:tr h="173502">
                <a:tc>
                  <a:txBody>
                    <a:bodyPr/>
                    <a:lstStyle/>
                    <a:p>
                      <a:pPr algn="l" rtl="0" fontAlgn="ctr"/>
                      <a:r>
                        <a:rPr lang="en-US" sz="1200" b="0" i="0" u="none" strike="noStrike" dirty="0">
                          <a:solidFill>
                            <a:srgbClr val="000000"/>
                          </a:solidFill>
                          <a:effectLst/>
                          <a:latin typeface="Arial" panose="020B0604020202020204" pitchFamily="34" charset="0"/>
                        </a:rPr>
                        <a:t>Denominator</a:t>
                      </a:r>
                    </a:p>
                  </a:txBody>
                  <a:tcPr marL="182880" marR="7039" marT="7039"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solidFill>
                      <a:srgbClr val="FFFFFF"/>
                    </a:solidFill>
                  </a:tcPr>
                </a:tc>
                <a:tc>
                  <a:txBody>
                    <a:bodyPr/>
                    <a:lstStyle/>
                    <a:p>
                      <a:pPr algn="ctr" rtl="0" fontAlgn="ctr"/>
                      <a:r>
                        <a:rPr lang="en-US" sz="1200" b="0" i="0" u="none" strike="noStrike" dirty="0">
                          <a:solidFill>
                            <a:srgbClr val="000000"/>
                          </a:solidFill>
                          <a:effectLst/>
                          <a:latin typeface="Arial" panose="020B0604020202020204" pitchFamily="34" charset="0"/>
                        </a:rPr>
                        <a:t>3 </a:t>
                      </a:r>
                      <a:r>
                        <a:rPr lang="en-US" sz="1200" b="0" i="0" u="none" strike="noStrike" dirty="0" err="1">
                          <a:solidFill>
                            <a:srgbClr val="000000"/>
                          </a:solidFill>
                          <a:effectLst/>
                          <a:latin typeface="Arial" panose="020B0604020202020204" pitchFamily="34" charset="0"/>
                        </a:rPr>
                        <a:t>yr</a:t>
                      </a:r>
                      <a:r>
                        <a:rPr lang="en-US" sz="1200" b="0" i="0" u="none" strike="noStrike" dirty="0">
                          <a:solidFill>
                            <a:srgbClr val="000000"/>
                          </a:solidFill>
                          <a:effectLst/>
                          <a:latin typeface="Arial" panose="020B0604020202020204" pitchFamily="34" charset="0"/>
                        </a:rPr>
                        <a:t> </a:t>
                      </a:r>
                      <a:r>
                        <a:rPr lang="en-US" sz="1200" b="0" i="0" u="none" strike="noStrike" dirty="0" err="1">
                          <a:solidFill>
                            <a:srgbClr val="000000"/>
                          </a:solidFill>
                          <a:effectLst/>
                          <a:latin typeface="Arial" panose="020B0604020202020204" pitchFamily="34" charset="0"/>
                        </a:rPr>
                        <a:t>Avg</a:t>
                      </a:r>
                      <a:r>
                        <a:rPr lang="en-US" sz="1200" b="0" i="0" u="none" strike="noStrike" dirty="0">
                          <a:solidFill>
                            <a:srgbClr val="000000"/>
                          </a:solidFill>
                          <a:effectLst/>
                          <a:latin typeface="Arial" panose="020B0604020202020204" pitchFamily="34" charset="0"/>
                        </a:rPr>
                        <a:t> </a:t>
                      </a:r>
                      <a:r>
                        <a:rPr lang="en-US" sz="1200" b="0" i="0" u="none" strike="noStrike" dirty="0" err="1">
                          <a:solidFill>
                            <a:srgbClr val="000000"/>
                          </a:solidFill>
                          <a:effectLst/>
                          <a:latin typeface="Arial" panose="020B0604020202020204" pitchFamily="34" charset="0"/>
                        </a:rPr>
                        <a:t>Mcap</a:t>
                      </a:r>
                      <a:endParaRPr lang="en-US" sz="1200" b="0" i="0" u="none" strike="noStrike" dirty="0">
                        <a:solidFill>
                          <a:srgbClr val="000000"/>
                        </a:solidFill>
                        <a:effectLst/>
                        <a:latin typeface="Arial" panose="020B0604020202020204" pitchFamily="34" charset="0"/>
                      </a:endParaRPr>
                    </a:p>
                  </a:txBody>
                  <a:tcPr marL="7039" marR="7039" marT="7039"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72414051"/>
                  </a:ext>
                </a:extLst>
              </a:tr>
              <a:tr h="190978">
                <a:tc>
                  <a:txBody>
                    <a:bodyPr/>
                    <a:lstStyle/>
                    <a:p>
                      <a:pPr algn="l" rtl="0" fontAlgn="ctr"/>
                      <a:r>
                        <a:rPr lang="en-US" sz="1400" b="1" i="0" u="none" strike="noStrike" dirty="0">
                          <a:solidFill>
                            <a:srgbClr val="000000"/>
                          </a:solidFill>
                          <a:effectLst/>
                          <a:latin typeface="Arial" panose="020B0604020202020204" pitchFamily="34" charset="0"/>
                        </a:rPr>
                        <a:t>Dividend Purification</a:t>
                      </a:r>
                    </a:p>
                  </a:txBody>
                  <a:tcPr marR="7039" marT="7039"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ABF8F"/>
                    </a:solidFill>
                  </a:tcPr>
                </a:tc>
                <a:tc>
                  <a:txBody>
                    <a:bodyPr/>
                    <a:lstStyle/>
                    <a:p>
                      <a:pPr algn="l" rtl="0" fontAlgn="ctr"/>
                      <a:r>
                        <a:rPr lang="en-US" sz="1400" b="1" i="0" u="none" strike="noStrike" dirty="0">
                          <a:solidFill>
                            <a:srgbClr val="000000"/>
                          </a:solidFill>
                          <a:effectLst/>
                          <a:latin typeface="Arial" panose="020B0604020202020204" pitchFamily="34" charset="0"/>
                        </a:rPr>
                        <a:t> </a:t>
                      </a:r>
                    </a:p>
                  </a:txBody>
                  <a:tcPr marL="7039" marR="7039" marT="7039"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ABF8F"/>
                    </a:solidFill>
                  </a:tcPr>
                </a:tc>
                <a:extLst>
                  <a:ext uri="{0D108BD9-81ED-4DB2-BD59-A6C34878D82A}">
                    <a16:rowId xmlns:a16="http://schemas.microsoft.com/office/drawing/2014/main" val="3339372291"/>
                  </a:ext>
                </a:extLst>
              </a:tr>
              <a:tr h="396880">
                <a:tc>
                  <a:txBody>
                    <a:bodyPr/>
                    <a:lstStyle/>
                    <a:p>
                      <a:pPr algn="l" rtl="0" fontAlgn="ctr"/>
                      <a:r>
                        <a:rPr lang="en-US" sz="1200" b="0" i="0" u="none" strike="noStrike" dirty="0">
                          <a:solidFill>
                            <a:srgbClr val="000000"/>
                          </a:solidFill>
                          <a:effectLst/>
                          <a:latin typeface="Arial" panose="020B0604020202020204" pitchFamily="34" charset="0"/>
                        </a:rPr>
                        <a:t>Formula used for constituent level purification purposes</a:t>
                      </a:r>
                    </a:p>
                  </a:txBody>
                  <a:tcPr marL="182880" marR="7039" marT="7039"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rtl="0" fontAlgn="ctr"/>
                      <a:r>
                        <a:rPr lang="en-US" sz="1200" b="0" i="0" u="none" strike="noStrike" dirty="0">
                          <a:solidFill>
                            <a:srgbClr val="000000"/>
                          </a:solidFill>
                          <a:effectLst/>
                          <a:latin typeface="Arial" panose="020B0604020202020204" pitchFamily="34" charset="0"/>
                        </a:rPr>
                        <a:t>(Non-permissible revenue including interest) </a:t>
                      </a:r>
                      <a:endParaRPr lang="en-US" sz="1200" b="0" i="0" u="none" strike="noStrike" dirty="0" smtClean="0">
                        <a:solidFill>
                          <a:srgbClr val="000000"/>
                        </a:solidFill>
                        <a:effectLst/>
                        <a:latin typeface="Arial" panose="020B0604020202020204" pitchFamily="34" charset="0"/>
                      </a:endParaRPr>
                    </a:p>
                    <a:p>
                      <a:pPr algn="ctr" rtl="0" fontAlgn="ctr"/>
                      <a:r>
                        <a:rPr lang="en-US" sz="1200" b="0" i="0" u="none" strike="noStrike" dirty="0" smtClean="0">
                          <a:solidFill>
                            <a:srgbClr val="000000"/>
                          </a:solidFill>
                          <a:effectLst/>
                          <a:latin typeface="Arial" panose="020B0604020202020204" pitchFamily="34" charset="0"/>
                        </a:rPr>
                        <a:t>/ </a:t>
                      </a:r>
                      <a:r>
                        <a:rPr lang="en-US" sz="1200" b="0" i="0" u="none" strike="noStrike" dirty="0">
                          <a:solidFill>
                            <a:srgbClr val="000000"/>
                          </a:solidFill>
                          <a:effectLst/>
                          <a:latin typeface="Arial" panose="020B0604020202020204" pitchFamily="34" charset="0"/>
                        </a:rPr>
                        <a:t>Total Revenue </a:t>
                      </a:r>
                    </a:p>
                  </a:txBody>
                  <a:tcPr marL="7039" marR="7039" marT="7039"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99003477"/>
                  </a:ext>
                </a:extLst>
              </a:tr>
              <a:tr h="190978">
                <a:tc>
                  <a:txBody>
                    <a:bodyPr/>
                    <a:lstStyle/>
                    <a:p>
                      <a:pPr algn="l" rtl="0" fontAlgn="ctr"/>
                      <a:r>
                        <a:rPr lang="en-US" sz="1400" b="1" i="0" u="none" strike="noStrike" dirty="0">
                          <a:solidFill>
                            <a:srgbClr val="000000"/>
                          </a:solidFill>
                          <a:effectLst/>
                          <a:latin typeface="Arial" panose="020B0604020202020204" pitchFamily="34" charset="0"/>
                        </a:rPr>
                        <a:t>Screening Basis</a:t>
                      </a:r>
                    </a:p>
                  </a:txBody>
                  <a:tcPr marR="7039" marT="7039"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ABF8F"/>
                    </a:solidFill>
                  </a:tcPr>
                </a:tc>
                <a:tc>
                  <a:txBody>
                    <a:bodyPr/>
                    <a:lstStyle/>
                    <a:p>
                      <a:pPr algn="l" rtl="0" fontAlgn="ctr"/>
                      <a:r>
                        <a:rPr lang="en-US" sz="1400" b="1" i="0" u="none" strike="noStrike" dirty="0">
                          <a:solidFill>
                            <a:srgbClr val="000000"/>
                          </a:solidFill>
                          <a:effectLst/>
                          <a:latin typeface="Arial" panose="020B0604020202020204" pitchFamily="34" charset="0"/>
                        </a:rPr>
                        <a:t> </a:t>
                      </a:r>
                    </a:p>
                  </a:txBody>
                  <a:tcPr marL="7039" marR="7039" marT="7039"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ABF8F"/>
                    </a:solidFill>
                  </a:tcPr>
                </a:tc>
                <a:extLst>
                  <a:ext uri="{0D108BD9-81ED-4DB2-BD59-A6C34878D82A}">
                    <a16:rowId xmlns:a16="http://schemas.microsoft.com/office/drawing/2014/main" val="965550417"/>
                  </a:ext>
                </a:extLst>
              </a:tr>
              <a:tr h="173502">
                <a:tc>
                  <a:txBody>
                    <a:bodyPr/>
                    <a:lstStyle/>
                    <a:p>
                      <a:pPr algn="l" rtl="0" fontAlgn="ctr"/>
                      <a:r>
                        <a:rPr lang="en-US" sz="1200" b="0" i="0" u="none" strike="noStrike" dirty="0">
                          <a:solidFill>
                            <a:srgbClr val="000000"/>
                          </a:solidFill>
                          <a:effectLst/>
                          <a:latin typeface="Arial" panose="020B0604020202020204" pitchFamily="34" charset="0"/>
                        </a:rPr>
                        <a:t>Frequency Compliance Screening Applied</a:t>
                      </a:r>
                    </a:p>
                  </a:txBody>
                  <a:tcPr marL="182880" marR="7039" marT="7039"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r>
                        <a:rPr lang="en-US" sz="1200" b="0" i="0" u="none" strike="noStrike" dirty="0">
                          <a:solidFill>
                            <a:srgbClr val="000000"/>
                          </a:solidFill>
                          <a:effectLst/>
                          <a:latin typeface="Arial" panose="020B0604020202020204" pitchFamily="34" charset="0"/>
                        </a:rPr>
                        <a:t>Monthly</a:t>
                      </a:r>
                    </a:p>
                  </a:txBody>
                  <a:tcPr marL="7039" marR="7039" marT="7039"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946284793"/>
                  </a:ext>
                </a:extLst>
              </a:tr>
            </a:tbl>
          </a:graphicData>
        </a:graphic>
      </p:graphicFrame>
      <p:sp>
        <p:nvSpPr>
          <p:cNvPr id="31" name="Text Placeholder 1"/>
          <p:cNvSpPr txBox="1">
            <a:spLocks/>
          </p:cNvSpPr>
          <p:nvPr/>
        </p:nvSpPr>
        <p:spPr>
          <a:xfrm>
            <a:off x="152400" y="6091238"/>
            <a:ext cx="8122409" cy="188230"/>
          </a:xfrm>
          <a:prstGeom prst="rect">
            <a:avLst/>
          </a:prstGeom>
        </p:spPr>
        <p:txBody>
          <a:bodyPr vert="horz" lIns="0" tIns="0" rIns="0" bIns="0" rtlCol="0">
            <a:noAutofit/>
          </a:bodyPr>
          <a:lstStyle>
            <a:lvl1pPr marL="0" indent="0" algn="l" defTabSz="457200" rtl="0" eaLnBrk="1" latinLnBrk="0" hangingPunct="1">
              <a:spcBef>
                <a:spcPts val="500"/>
              </a:spcBef>
              <a:buFont typeface="Arial"/>
              <a:buNone/>
              <a:defRPr sz="900" b="0" i="0" kern="1200" baseline="0">
                <a:solidFill>
                  <a:schemeClr val="tx1"/>
                </a:solidFill>
                <a:latin typeface="Arial" charset="0"/>
                <a:ea typeface="Arial" charset="0"/>
                <a:cs typeface="Arial" charset="0"/>
              </a:defRPr>
            </a:lvl1pPr>
            <a:lvl2pPr marL="182880" marR="0" indent="-182880" algn="l" defTabSz="457200" rtl="0" eaLnBrk="1" fontAlgn="auto" latinLnBrk="0" hangingPunct="1">
              <a:lnSpc>
                <a:spcPct val="100000"/>
              </a:lnSpc>
              <a:spcBef>
                <a:spcPts val="500"/>
              </a:spcBef>
              <a:spcAft>
                <a:spcPts val="0"/>
              </a:spcAft>
              <a:buClrTx/>
              <a:buSzTx/>
              <a:buFont typeface="Arial"/>
              <a:buChar char="•"/>
              <a:tabLst/>
              <a:defRPr sz="2000" b="1" i="0" kern="1200">
                <a:solidFill>
                  <a:schemeClr val="tx1"/>
                </a:solidFill>
                <a:latin typeface="Arial" charset="0"/>
                <a:ea typeface="Arial" charset="0"/>
                <a:cs typeface="Arial" charset="0"/>
              </a:defRPr>
            </a:lvl2pPr>
            <a:lvl3pPr marL="393192" indent="-182880" algn="l" defTabSz="457200" rtl="0" eaLnBrk="1" latinLnBrk="0" hangingPunct="1">
              <a:spcBef>
                <a:spcPts val="600"/>
              </a:spcBef>
              <a:buFont typeface=".AppleSystemUIFont" charset="-120"/>
              <a:buChar char="-"/>
              <a:defRPr sz="1350" b="1" i="0" kern="1200">
                <a:solidFill>
                  <a:schemeClr val="tx1"/>
                </a:solidFill>
                <a:latin typeface="Arial" charset="0"/>
                <a:ea typeface="Arial" charset="0"/>
                <a:cs typeface="Arial" charset="0"/>
              </a:defRPr>
            </a:lvl3pPr>
            <a:lvl4pPr marL="603504" indent="-182880" algn="l" defTabSz="457200" rtl="0" eaLnBrk="1" latinLnBrk="0" hangingPunct="1">
              <a:spcBef>
                <a:spcPts val="500"/>
              </a:spcBef>
              <a:buSzPct val="100000"/>
              <a:buFont typeface=".AppleSystemUIFont" charset="-120"/>
              <a:buChar char="-"/>
              <a:defRPr sz="1350" b="1" i="0" kern="1200">
                <a:solidFill>
                  <a:schemeClr val="tx1"/>
                </a:solidFill>
                <a:latin typeface="Arial" charset="0"/>
                <a:ea typeface="Arial" charset="0"/>
                <a:cs typeface="Arial" charset="0"/>
              </a:defRPr>
            </a:lvl4pPr>
            <a:lvl5pPr marL="822960" indent="-182880" algn="l" defTabSz="457200" rtl="0" eaLnBrk="1" latinLnBrk="0" hangingPunct="1">
              <a:spcBef>
                <a:spcPts val="500"/>
              </a:spcBef>
              <a:buFont typeface=".AppleSystemUIFont" charset="-120"/>
              <a:buChar char="-"/>
              <a:defRPr sz="1350" b="1"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 typeface="Arial"/>
              <a:buNone/>
              <a:tabLst/>
              <a:defRPr/>
            </a:pPr>
            <a:r>
              <a:rPr kumimoji="0" lang="en-US" sz="900" b="0" i="0" u="none" strike="noStrike" kern="1200" cap="none" spc="0" normalizeH="0" baseline="0" noProof="0" dirty="0" smtClean="0">
                <a:ln>
                  <a:noFill/>
                </a:ln>
                <a:solidFill>
                  <a:sysClr val="windowText" lastClr="000000"/>
                </a:solidFill>
                <a:effectLst/>
                <a:uLnTx/>
                <a:uFillTx/>
                <a:latin typeface="Arial" charset="0"/>
                <a:cs typeface="Arial" charset="0"/>
              </a:rPr>
              <a:t>Source:  S&amp;P Dow Jones Indices.  For more information, please </a:t>
            </a:r>
            <a:endParaRPr kumimoji="0" lang="en-US" sz="900" b="0" i="0" u="none" strike="noStrike" kern="1200" cap="none" spc="0" normalizeH="0" baseline="0" noProof="0" dirty="0" smtClean="0">
              <a:ln>
                <a:noFill/>
              </a:ln>
              <a:solidFill>
                <a:sysClr val="windowText" lastClr="000000"/>
              </a:solidFill>
              <a:effectLst/>
              <a:uLnTx/>
              <a:uFillTx/>
              <a:latin typeface="Arial" charset="0"/>
              <a:cs typeface="Arial" charset="0"/>
            </a:endParaRPr>
          </a:p>
          <a:p>
            <a:pPr marL="0" marR="0" lvl="0" indent="0" algn="r" defTabSz="457200" rtl="0" eaLnBrk="1" fontAlgn="auto" latinLnBrk="0" hangingPunct="1">
              <a:lnSpc>
                <a:spcPct val="100000"/>
              </a:lnSpc>
              <a:spcBef>
                <a:spcPts val="0"/>
              </a:spcBef>
              <a:spcAft>
                <a:spcPts val="0"/>
              </a:spcAft>
              <a:buClrTx/>
              <a:buSzTx/>
              <a:buFont typeface="Arial"/>
              <a:buNone/>
              <a:tabLst/>
              <a:defRPr/>
            </a:pPr>
            <a:r>
              <a:rPr kumimoji="0" lang="en-US" sz="900" b="0" i="0" u="none" strike="noStrike" kern="1200" cap="none" spc="0" normalizeH="0" baseline="0" noProof="0" dirty="0" smtClean="0">
                <a:ln>
                  <a:noFill/>
                </a:ln>
                <a:solidFill>
                  <a:sysClr val="windowText" lastClr="000000"/>
                </a:solidFill>
                <a:effectLst/>
                <a:uLnTx/>
                <a:uFillTx/>
                <a:latin typeface="Arial" charset="0"/>
                <a:cs typeface="Arial" charset="0"/>
              </a:rPr>
              <a:t>see </a:t>
            </a:r>
            <a:r>
              <a:rPr kumimoji="0" lang="en-US" sz="900" b="0" i="0" u="none" strike="noStrike" kern="1200" cap="none" spc="0" normalizeH="0" baseline="0" noProof="0" dirty="0" smtClean="0">
                <a:ln>
                  <a:noFill/>
                </a:ln>
                <a:solidFill>
                  <a:sysClr val="windowText" lastClr="000000"/>
                </a:solidFill>
                <a:effectLst/>
                <a:uLnTx/>
                <a:uFillTx/>
                <a:latin typeface="Arial" charset="0"/>
                <a:cs typeface="Arial" charset="0"/>
              </a:rPr>
              <a:t>the methodology document available at www.spdji.com</a:t>
            </a:r>
            <a:endParaRPr kumimoji="0" lang="en-US" sz="900" b="0" i="0" u="none" strike="noStrike" kern="1200" cap="none" spc="0" normalizeH="0" baseline="0" noProof="0" dirty="0">
              <a:ln>
                <a:noFill/>
              </a:ln>
              <a:solidFill>
                <a:sysClr val="windowText" lastClr="000000"/>
              </a:solidFill>
              <a:effectLst/>
              <a:uLnTx/>
              <a:uFillTx/>
              <a:latin typeface="Arial" charset="0"/>
              <a:cs typeface="Arial" charset="0"/>
            </a:endParaRPr>
          </a:p>
        </p:txBody>
      </p:sp>
    </p:spTree>
    <p:extLst>
      <p:ext uri="{BB962C8B-B14F-4D97-AF65-F5344CB8AC3E}">
        <p14:creationId xmlns:p14="http://schemas.microsoft.com/office/powerpoint/2010/main" val="3371021650"/>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9" name="Slide Number Placeholder 5"/>
          <p:cNvSpPr>
            <a:spLocks noGrp="1"/>
          </p:cNvSpPr>
          <p:nvPr>
            <p:ph type="sldNum" sz="quarter" idx="12"/>
          </p:nvPr>
        </p:nvSpPr>
        <p:spPr>
          <a:noFill/>
        </p:spPr>
        <p:txBody>
          <a:bodyPr/>
          <a:lstStyle/>
          <a:p>
            <a:fld id="{D21A8236-FEFE-48F0-948B-89E3E365819B}" type="slidenum">
              <a:rPr lang="en-US" smtClean="0">
                <a:solidFill>
                  <a:prstClr val="black"/>
                </a:solidFill>
              </a:rPr>
              <a:pPr/>
              <a:t>5</a:t>
            </a:fld>
            <a:endParaRPr lang="en-US" dirty="0" smtClean="0">
              <a:solidFill>
                <a:prstClr val="black"/>
              </a:solidFill>
            </a:endParaRPr>
          </a:p>
        </p:txBody>
      </p:sp>
      <p:sp>
        <p:nvSpPr>
          <p:cNvPr id="32" name="Title 4"/>
          <p:cNvSpPr>
            <a:spLocks noGrp="1"/>
          </p:cNvSpPr>
          <p:nvPr>
            <p:ph type="title"/>
          </p:nvPr>
        </p:nvSpPr>
        <p:spPr>
          <a:xfrm>
            <a:off x="310896" y="219456"/>
            <a:ext cx="8519160" cy="865273"/>
          </a:xfrm>
        </p:spPr>
        <p:txBody>
          <a:bodyPr/>
          <a:lstStyle/>
          <a:p>
            <a:r>
              <a:rPr lang="en-GB" dirty="0" smtClean="0"/>
              <a:t>Historical Performance Overview</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626748224"/>
              </p:ext>
            </p:extLst>
          </p:nvPr>
        </p:nvGraphicFramePr>
        <p:xfrm>
          <a:off x="7086600" y="1790700"/>
          <a:ext cx="1752600" cy="3614744"/>
        </p:xfrm>
        <a:graphic>
          <a:graphicData uri="http://schemas.openxmlformats.org/drawingml/2006/table">
            <a:tbl>
              <a:tblPr/>
              <a:tblGrid>
                <a:gridCol w="876300">
                  <a:extLst>
                    <a:ext uri="{9D8B030D-6E8A-4147-A177-3AD203B41FA5}">
                      <a16:colId xmlns:a16="http://schemas.microsoft.com/office/drawing/2014/main" val="1699102557"/>
                    </a:ext>
                  </a:extLst>
                </a:gridCol>
                <a:gridCol w="876300">
                  <a:extLst>
                    <a:ext uri="{9D8B030D-6E8A-4147-A177-3AD203B41FA5}">
                      <a16:colId xmlns:a16="http://schemas.microsoft.com/office/drawing/2014/main" val="1175254617"/>
                    </a:ext>
                  </a:extLst>
                </a:gridCol>
              </a:tblGrid>
              <a:tr h="461516">
                <a:tc gridSpan="2">
                  <a:txBody>
                    <a:bodyPr/>
                    <a:lstStyle/>
                    <a:p>
                      <a:pPr algn="ctr" fontAlgn="b"/>
                      <a:r>
                        <a:rPr lang="en-US" sz="1400" b="1" i="0" u="none" strike="noStrike" dirty="0" smtClean="0">
                          <a:solidFill>
                            <a:schemeClr val="tx1"/>
                          </a:solidFill>
                          <a:effectLst/>
                          <a:latin typeface="+mn-lt"/>
                        </a:rPr>
                        <a:t>Annualized </a:t>
                      </a:r>
                    </a:p>
                    <a:p>
                      <a:pPr algn="ctr" fontAlgn="b"/>
                      <a:r>
                        <a:rPr lang="en-US" sz="1400" b="1" i="0" u="none" strike="noStrike" dirty="0" smtClean="0">
                          <a:solidFill>
                            <a:schemeClr val="tx1"/>
                          </a:solidFill>
                          <a:effectLst/>
                          <a:latin typeface="+mn-lt"/>
                        </a:rPr>
                        <a:t>Total </a:t>
                      </a:r>
                      <a:r>
                        <a:rPr lang="en-US" sz="1400" b="1" i="0" u="none" strike="noStrike" dirty="0">
                          <a:solidFill>
                            <a:schemeClr val="tx1"/>
                          </a:solidFill>
                          <a:effectLst/>
                          <a:latin typeface="+mn-lt"/>
                        </a:rPr>
                        <a:t>Returns </a:t>
                      </a:r>
                      <a:r>
                        <a:rPr lang="en-US" sz="1400" b="1" i="0" u="none" strike="noStrike" dirty="0" smtClean="0">
                          <a:solidFill>
                            <a:schemeClr val="tx1"/>
                          </a:solidFill>
                          <a:effectLst/>
                          <a:latin typeface="+mn-lt"/>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extLst>
                  <a:ext uri="{0D108BD9-81ED-4DB2-BD59-A6C34878D82A}">
                    <a16:rowId xmlns:a16="http://schemas.microsoft.com/office/drawing/2014/main" val="3274405461"/>
                  </a:ext>
                </a:extLst>
              </a:tr>
              <a:tr h="241867">
                <a:tc>
                  <a:txBody>
                    <a:bodyPr/>
                    <a:lstStyle/>
                    <a:p>
                      <a:pPr algn="ctr" fontAlgn="ctr"/>
                      <a:r>
                        <a:rPr lang="en-US" sz="1400" b="0" i="0" u="none" strike="noStrike" dirty="0">
                          <a:solidFill>
                            <a:schemeClr val="tx1"/>
                          </a:solidFill>
                          <a:effectLst/>
                          <a:latin typeface="+mn-lt"/>
                        </a:rPr>
                        <a:t>YTD</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noFill/>
                  </a:tcPr>
                </a:tc>
                <a:tc>
                  <a:txBody>
                    <a:bodyPr/>
                    <a:lstStyle/>
                    <a:p>
                      <a:pPr algn="ctr" fontAlgn="ctr"/>
                      <a:r>
                        <a:rPr lang="en-US" sz="1400" b="0" i="0" u="none" strike="noStrike" dirty="0">
                          <a:solidFill>
                            <a:schemeClr val="tx1"/>
                          </a:solidFill>
                          <a:effectLst/>
                          <a:latin typeface="+mn-lt"/>
                        </a:rPr>
                        <a:t>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noFill/>
                  </a:tcPr>
                </a:tc>
                <a:extLst>
                  <a:ext uri="{0D108BD9-81ED-4DB2-BD59-A6C34878D82A}">
                    <a16:rowId xmlns:a16="http://schemas.microsoft.com/office/drawing/2014/main" val="2418291201"/>
                  </a:ext>
                </a:extLst>
              </a:tr>
              <a:tr h="241867">
                <a:tc>
                  <a:txBody>
                    <a:bodyPr/>
                    <a:lstStyle/>
                    <a:p>
                      <a:pPr algn="ctr" fontAlgn="ctr"/>
                      <a:r>
                        <a:rPr lang="en-US" sz="1400" b="0" i="0" u="none" strike="noStrike" dirty="0">
                          <a:solidFill>
                            <a:schemeClr val="tx1"/>
                          </a:solidFill>
                          <a:effectLst/>
                          <a:latin typeface="+mn-lt"/>
                        </a:rPr>
                        <a:t>1 y</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en-US" sz="1400" b="0" i="0" u="none" strike="noStrike" dirty="0">
                          <a:solidFill>
                            <a:schemeClr val="tx1"/>
                          </a:solidFill>
                          <a:effectLst/>
                          <a:latin typeface="+mn-lt"/>
                        </a:rPr>
                        <a:t>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326092486"/>
                  </a:ext>
                </a:extLst>
              </a:tr>
              <a:tr h="241867">
                <a:tc>
                  <a:txBody>
                    <a:bodyPr/>
                    <a:lstStyle/>
                    <a:p>
                      <a:pPr algn="ctr" fontAlgn="ctr"/>
                      <a:r>
                        <a:rPr lang="en-US" sz="1400" b="0" i="0" u="none" strike="noStrike" dirty="0">
                          <a:solidFill>
                            <a:schemeClr val="tx1"/>
                          </a:solidFill>
                          <a:effectLst/>
                          <a:latin typeface="+mn-lt"/>
                        </a:rPr>
                        <a:t>3 y</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en-US" sz="1400" b="0" i="0" u="none" strike="noStrike" dirty="0">
                          <a:solidFill>
                            <a:schemeClr val="tx1"/>
                          </a:solidFill>
                          <a:effectLst/>
                          <a:latin typeface="+mn-lt"/>
                        </a:rPr>
                        <a:t>6.4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630602677"/>
                  </a:ext>
                </a:extLst>
              </a:tr>
              <a:tr h="241867">
                <a:tc>
                  <a:txBody>
                    <a:bodyPr/>
                    <a:lstStyle/>
                    <a:p>
                      <a:pPr algn="ctr" fontAlgn="ctr"/>
                      <a:r>
                        <a:rPr lang="en-US" sz="1400" b="0" i="0" u="none" strike="noStrike">
                          <a:solidFill>
                            <a:schemeClr val="tx1"/>
                          </a:solidFill>
                          <a:effectLst/>
                          <a:latin typeface="+mn-lt"/>
                        </a:rPr>
                        <a:t>5 y</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en-US" sz="1400" b="0" i="0" u="none" strike="noStrike" dirty="0">
                          <a:solidFill>
                            <a:schemeClr val="tx1"/>
                          </a:solidFill>
                          <a:effectLst/>
                          <a:latin typeface="+mn-lt"/>
                        </a:rPr>
                        <a:t>-1.9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566006411"/>
                  </a:ext>
                </a:extLst>
              </a:tr>
              <a:tr h="241867">
                <a:tc>
                  <a:txBody>
                    <a:bodyPr/>
                    <a:lstStyle/>
                    <a:p>
                      <a:pPr algn="ctr" fontAlgn="ctr"/>
                      <a:r>
                        <a:rPr lang="en-US" sz="1400" b="0" i="0" u="none" strike="noStrike">
                          <a:solidFill>
                            <a:schemeClr val="tx1"/>
                          </a:solidFill>
                          <a:effectLst/>
                          <a:latin typeface="+mn-lt"/>
                        </a:rPr>
                        <a:t>10 y</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noFill/>
                  </a:tcPr>
                </a:tc>
                <a:tc>
                  <a:txBody>
                    <a:bodyPr/>
                    <a:lstStyle/>
                    <a:p>
                      <a:pPr algn="ctr" fontAlgn="ctr"/>
                      <a:r>
                        <a:rPr lang="en-US" sz="1400" b="0" i="0" u="none" strike="noStrike" dirty="0">
                          <a:solidFill>
                            <a:schemeClr val="tx1"/>
                          </a:solidFill>
                          <a:effectLst/>
                          <a:latin typeface="+mn-lt"/>
                        </a:rPr>
                        <a:t>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98648524"/>
                  </a:ext>
                </a:extLst>
              </a:tr>
              <a:tr h="241867">
                <a:tc gridSpan="2">
                  <a:txBody>
                    <a:bodyPr/>
                    <a:lstStyle/>
                    <a:p>
                      <a:pPr algn="ctr" fontAlgn="b"/>
                      <a:r>
                        <a:rPr lang="en-US" sz="1400" b="1" i="0" u="none" strike="noStrike" dirty="0" smtClean="0">
                          <a:solidFill>
                            <a:schemeClr val="tx1"/>
                          </a:solidFill>
                          <a:effectLst/>
                          <a:latin typeface="+mn-lt"/>
                        </a:rPr>
                        <a:t>Std. </a:t>
                      </a:r>
                      <a:r>
                        <a:rPr lang="en-US" sz="1400" b="1" i="0" u="none" strike="noStrike" dirty="0">
                          <a:solidFill>
                            <a:schemeClr val="tx1"/>
                          </a:solidFill>
                          <a:effectLst/>
                          <a:latin typeface="+mn-lt"/>
                        </a:rPr>
                        <a:t>Deviation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extLst>
                  <a:ext uri="{0D108BD9-81ED-4DB2-BD59-A6C34878D82A}">
                    <a16:rowId xmlns:a16="http://schemas.microsoft.com/office/drawing/2014/main" val="2722637164"/>
                  </a:ext>
                </a:extLst>
              </a:tr>
              <a:tr h="241867">
                <a:tc>
                  <a:txBody>
                    <a:bodyPr/>
                    <a:lstStyle/>
                    <a:p>
                      <a:pPr algn="ctr" fontAlgn="ctr"/>
                      <a:r>
                        <a:rPr lang="en-US" sz="1400" b="0" i="0" u="none" strike="noStrike" dirty="0">
                          <a:solidFill>
                            <a:schemeClr val="tx1"/>
                          </a:solidFill>
                          <a:effectLst/>
                          <a:latin typeface="+mn-lt"/>
                        </a:rPr>
                        <a:t>3 y</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noFill/>
                  </a:tcPr>
                </a:tc>
                <a:tc>
                  <a:txBody>
                    <a:bodyPr/>
                    <a:lstStyle/>
                    <a:p>
                      <a:pPr algn="ctr" fontAlgn="ctr"/>
                      <a:r>
                        <a:rPr lang="en-US" sz="1400" b="0" i="0" u="none" strike="noStrike" dirty="0">
                          <a:solidFill>
                            <a:schemeClr val="tx1"/>
                          </a:solidFill>
                          <a:effectLst/>
                          <a:latin typeface="+mn-lt"/>
                        </a:rPr>
                        <a:t>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noFill/>
                  </a:tcPr>
                </a:tc>
                <a:extLst>
                  <a:ext uri="{0D108BD9-81ED-4DB2-BD59-A6C34878D82A}">
                    <a16:rowId xmlns:a16="http://schemas.microsoft.com/office/drawing/2014/main" val="3905889773"/>
                  </a:ext>
                </a:extLst>
              </a:tr>
              <a:tr h="241867">
                <a:tc>
                  <a:txBody>
                    <a:bodyPr/>
                    <a:lstStyle/>
                    <a:p>
                      <a:pPr algn="ctr" fontAlgn="ctr"/>
                      <a:r>
                        <a:rPr lang="en-US" sz="1400" b="0" i="0" u="none" strike="noStrike" dirty="0">
                          <a:solidFill>
                            <a:schemeClr val="tx1"/>
                          </a:solidFill>
                          <a:effectLst/>
                          <a:latin typeface="+mn-lt"/>
                        </a:rPr>
                        <a:t>5 y</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en-US" sz="1400" b="0" i="0" u="none" strike="noStrike" dirty="0">
                          <a:solidFill>
                            <a:schemeClr val="tx1"/>
                          </a:solidFill>
                          <a:effectLst/>
                          <a:latin typeface="+mn-lt"/>
                        </a:rPr>
                        <a:t>11.3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234168718"/>
                  </a:ext>
                </a:extLst>
              </a:tr>
              <a:tr h="241867">
                <a:tc>
                  <a:txBody>
                    <a:bodyPr/>
                    <a:lstStyle/>
                    <a:p>
                      <a:pPr algn="ctr" fontAlgn="ctr"/>
                      <a:r>
                        <a:rPr lang="en-US" sz="1400" b="0" i="0" u="none" strike="noStrike">
                          <a:solidFill>
                            <a:schemeClr val="tx1"/>
                          </a:solidFill>
                          <a:effectLst/>
                          <a:latin typeface="+mn-lt"/>
                        </a:rPr>
                        <a:t>10 y</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noFill/>
                  </a:tcPr>
                </a:tc>
                <a:tc>
                  <a:txBody>
                    <a:bodyPr/>
                    <a:lstStyle/>
                    <a:p>
                      <a:pPr algn="ctr" fontAlgn="ctr"/>
                      <a:r>
                        <a:rPr lang="en-US" sz="1400" b="0" i="0" u="none" strike="noStrike" dirty="0">
                          <a:solidFill>
                            <a:schemeClr val="tx1"/>
                          </a:solidFill>
                          <a:effectLst/>
                          <a:latin typeface="+mn-lt"/>
                        </a:rPr>
                        <a:t>12.1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92300768"/>
                  </a:ext>
                </a:extLst>
              </a:tr>
              <a:tr h="241867">
                <a:tc gridSpan="2">
                  <a:txBody>
                    <a:bodyPr/>
                    <a:lstStyle/>
                    <a:p>
                      <a:pPr algn="ctr" fontAlgn="b"/>
                      <a:r>
                        <a:rPr lang="en-US" sz="1400" b="1" i="0" u="none" strike="noStrike" dirty="0" smtClean="0">
                          <a:solidFill>
                            <a:schemeClr val="tx1"/>
                          </a:solidFill>
                          <a:effectLst/>
                          <a:latin typeface="+mn-lt"/>
                        </a:rPr>
                        <a:t>Risk-adj. </a:t>
                      </a:r>
                      <a:r>
                        <a:rPr lang="en-US" sz="1400" b="1" i="0" u="none" strike="noStrike" dirty="0">
                          <a:solidFill>
                            <a:schemeClr val="tx1"/>
                          </a:solidFill>
                          <a:effectLst/>
                          <a:latin typeface="+mn-lt"/>
                        </a:rPr>
                        <a:t>Return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extLst>
                  <a:ext uri="{0D108BD9-81ED-4DB2-BD59-A6C34878D82A}">
                    <a16:rowId xmlns:a16="http://schemas.microsoft.com/office/drawing/2014/main" val="2758561030"/>
                  </a:ext>
                </a:extLst>
              </a:tr>
              <a:tr h="241867">
                <a:tc>
                  <a:txBody>
                    <a:bodyPr/>
                    <a:lstStyle/>
                    <a:p>
                      <a:pPr algn="ctr" fontAlgn="ctr"/>
                      <a:r>
                        <a:rPr lang="en-US" sz="1400" b="0" i="0" u="none" strike="noStrike" dirty="0">
                          <a:solidFill>
                            <a:schemeClr val="tx1"/>
                          </a:solidFill>
                          <a:effectLst/>
                          <a:latin typeface="+mn-lt"/>
                        </a:rPr>
                        <a:t>3 y</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noFill/>
                  </a:tcPr>
                </a:tc>
                <a:tc>
                  <a:txBody>
                    <a:bodyPr/>
                    <a:lstStyle/>
                    <a:p>
                      <a:pPr algn="ctr" fontAlgn="ctr"/>
                      <a:r>
                        <a:rPr lang="en-US" sz="1400" b="0" i="0" u="none" strike="noStrike" dirty="0">
                          <a:solidFill>
                            <a:schemeClr val="tx1"/>
                          </a:solidFill>
                          <a:effectLst/>
                          <a:latin typeface="+mn-lt"/>
                        </a:rPr>
                        <a:t>0.79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noFill/>
                  </a:tcPr>
                </a:tc>
                <a:extLst>
                  <a:ext uri="{0D108BD9-81ED-4DB2-BD59-A6C34878D82A}">
                    <a16:rowId xmlns:a16="http://schemas.microsoft.com/office/drawing/2014/main" val="2387815950"/>
                  </a:ext>
                </a:extLst>
              </a:tr>
              <a:tr h="241867">
                <a:tc>
                  <a:txBody>
                    <a:bodyPr/>
                    <a:lstStyle/>
                    <a:p>
                      <a:pPr algn="ctr" fontAlgn="ctr"/>
                      <a:r>
                        <a:rPr lang="en-US" sz="1400" b="0" i="0" u="none" strike="noStrike">
                          <a:solidFill>
                            <a:schemeClr val="tx1"/>
                          </a:solidFill>
                          <a:effectLst/>
                          <a:latin typeface="+mn-lt"/>
                        </a:rPr>
                        <a:t>5 y</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en-US" sz="1400" b="0" i="0" u="none" strike="noStrike" dirty="0">
                          <a:solidFill>
                            <a:schemeClr val="tx1"/>
                          </a:solidFill>
                          <a:effectLst/>
                          <a:latin typeface="+mn-lt"/>
                        </a:rPr>
                        <a:t>-0.17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01013432"/>
                  </a:ext>
                </a:extLst>
              </a:tr>
              <a:tr h="250824">
                <a:tc>
                  <a:txBody>
                    <a:bodyPr/>
                    <a:lstStyle/>
                    <a:p>
                      <a:pPr algn="ctr" fontAlgn="ctr"/>
                      <a:r>
                        <a:rPr lang="en-US" sz="1400" b="0" i="0" u="none" strike="noStrike">
                          <a:solidFill>
                            <a:schemeClr val="tx1"/>
                          </a:solidFill>
                          <a:effectLst/>
                          <a:latin typeface="+mn-lt"/>
                        </a:rPr>
                        <a:t>10 y</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dirty="0">
                          <a:solidFill>
                            <a:schemeClr val="tx1"/>
                          </a:solidFill>
                          <a:effectLst/>
                          <a:latin typeface="+mn-lt"/>
                        </a:rPr>
                        <a:t>0.34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01771307"/>
                  </a:ext>
                </a:extLst>
              </a:tr>
            </a:tbl>
          </a:graphicData>
        </a:graphic>
      </p:graphicFrame>
      <p:graphicFrame>
        <p:nvGraphicFramePr>
          <p:cNvPr id="25" name="Chart 24"/>
          <p:cNvGraphicFramePr>
            <a:graphicFrameLocks/>
          </p:cNvGraphicFramePr>
          <p:nvPr>
            <p:extLst>
              <p:ext uri="{D42A27DB-BD31-4B8C-83A1-F6EECF244321}">
                <p14:modId xmlns:p14="http://schemas.microsoft.com/office/powerpoint/2010/main" val="2920461015"/>
              </p:ext>
            </p:extLst>
          </p:nvPr>
        </p:nvGraphicFramePr>
        <p:xfrm>
          <a:off x="270680" y="1405719"/>
          <a:ext cx="6511120" cy="4320416"/>
        </p:xfrm>
        <a:graphic>
          <a:graphicData uri="http://schemas.openxmlformats.org/drawingml/2006/chart">
            <c:chart xmlns:c="http://schemas.openxmlformats.org/drawingml/2006/chart" xmlns:r="http://schemas.openxmlformats.org/officeDocument/2006/relationships" r:id="rId3"/>
          </a:graphicData>
        </a:graphic>
      </p:graphicFrame>
      <p:sp>
        <p:nvSpPr>
          <p:cNvPr id="26" name="Text Placeholder 1"/>
          <p:cNvSpPr txBox="1">
            <a:spLocks/>
          </p:cNvSpPr>
          <p:nvPr/>
        </p:nvSpPr>
        <p:spPr>
          <a:xfrm>
            <a:off x="304800" y="5791200"/>
            <a:ext cx="8534400" cy="300038"/>
          </a:xfrm>
          <a:prstGeom prst="rect">
            <a:avLst/>
          </a:prstGeom>
        </p:spPr>
        <p:txBody>
          <a:bodyPr/>
          <a:lstStyle>
            <a:lvl1pPr marL="0" indent="0" algn="l" defTabSz="457200" rtl="0" eaLnBrk="1" latinLnBrk="0" hangingPunct="1">
              <a:spcBef>
                <a:spcPts val="500"/>
              </a:spcBef>
              <a:buFont typeface="Arial"/>
              <a:buNone/>
              <a:defRPr sz="2000" b="1" i="0" kern="1200" baseline="0">
                <a:solidFill>
                  <a:schemeClr val="tx1"/>
                </a:solidFill>
                <a:latin typeface="Arial" charset="0"/>
                <a:ea typeface="Arial" charset="0"/>
                <a:cs typeface="Arial" charset="0"/>
              </a:defRPr>
            </a:lvl1pPr>
            <a:lvl2pPr marL="182880" marR="0" indent="-182880" algn="l" defTabSz="457200" rtl="0" eaLnBrk="1" fontAlgn="auto" latinLnBrk="0" hangingPunct="1">
              <a:lnSpc>
                <a:spcPct val="100000"/>
              </a:lnSpc>
              <a:spcBef>
                <a:spcPts val="500"/>
              </a:spcBef>
              <a:spcAft>
                <a:spcPts val="0"/>
              </a:spcAft>
              <a:buClrTx/>
              <a:buSzTx/>
              <a:buFont typeface="Arial"/>
              <a:buChar char="•"/>
              <a:tabLst/>
              <a:defRPr sz="2000" b="1" i="0" kern="1200">
                <a:solidFill>
                  <a:schemeClr val="tx1"/>
                </a:solidFill>
                <a:latin typeface="Arial" charset="0"/>
                <a:ea typeface="Arial" charset="0"/>
                <a:cs typeface="Arial" charset="0"/>
              </a:defRPr>
            </a:lvl2pPr>
            <a:lvl3pPr marL="393192" indent="-182880" algn="l" defTabSz="457200" rtl="0" eaLnBrk="1" latinLnBrk="0" hangingPunct="1">
              <a:spcBef>
                <a:spcPts val="600"/>
              </a:spcBef>
              <a:buFont typeface=".AppleSystemUIFont" charset="-120"/>
              <a:buChar char="-"/>
              <a:defRPr sz="1350" b="1" i="0" kern="1200">
                <a:solidFill>
                  <a:schemeClr val="tx1"/>
                </a:solidFill>
                <a:latin typeface="Arial" charset="0"/>
                <a:ea typeface="Arial" charset="0"/>
                <a:cs typeface="Arial" charset="0"/>
              </a:defRPr>
            </a:lvl3pPr>
            <a:lvl4pPr marL="603504" indent="-182880" algn="l" defTabSz="457200" rtl="0" eaLnBrk="1" latinLnBrk="0" hangingPunct="1">
              <a:spcBef>
                <a:spcPts val="500"/>
              </a:spcBef>
              <a:buSzPct val="100000"/>
              <a:buFont typeface=".AppleSystemUIFont" charset="-120"/>
              <a:buChar char="-"/>
              <a:defRPr sz="1350" b="1" i="0" kern="1200">
                <a:solidFill>
                  <a:schemeClr val="tx1"/>
                </a:solidFill>
                <a:latin typeface="Arial" charset="0"/>
                <a:ea typeface="Arial" charset="0"/>
                <a:cs typeface="Arial" charset="0"/>
              </a:defRPr>
            </a:lvl4pPr>
            <a:lvl5pPr marL="822960" indent="-182880" algn="l" defTabSz="457200" rtl="0" eaLnBrk="1" latinLnBrk="0" hangingPunct="1">
              <a:spcBef>
                <a:spcPts val="500"/>
              </a:spcBef>
              <a:buFont typeface=".AppleSystemUIFont" charset="-120"/>
              <a:buChar char="-"/>
              <a:defRPr sz="1350" b="1"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just" defTabSz="457200" rtl="0" eaLnBrk="1" fontAlgn="auto" latinLnBrk="0" hangingPunct="1">
              <a:lnSpc>
                <a:spcPct val="100000"/>
              </a:lnSpc>
              <a:spcBef>
                <a:spcPts val="500"/>
              </a:spcBef>
              <a:spcAft>
                <a:spcPts val="0"/>
              </a:spcAft>
              <a:buClrTx/>
              <a:buSzTx/>
              <a:buFont typeface="Arial"/>
              <a:buNone/>
              <a:tabLst/>
              <a:defRPr/>
            </a:pPr>
            <a:r>
              <a:rPr kumimoji="0" lang="en-US" sz="900" b="0" i="0" u="none" strike="noStrike" kern="1200" cap="none" spc="0" normalizeH="0" baseline="0" noProof="0" dirty="0">
                <a:ln>
                  <a:noFill/>
                </a:ln>
                <a:solidFill>
                  <a:prstClr val="black"/>
                </a:solidFill>
                <a:effectLst/>
                <a:uLnTx/>
                <a:uFillTx/>
                <a:latin typeface="Arial" charset="0"/>
                <a:cs typeface="Arial" charset="0"/>
              </a:rPr>
              <a:t>Source: S&amp;P Dow Jones Indices. </a:t>
            </a:r>
            <a:r>
              <a:rPr kumimoji="0" lang="en-US" sz="900" b="0" i="0" u="none" strike="noStrike" kern="1200" cap="none" spc="0" normalizeH="0" baseline="0" noProof="0" dirty="0" smtClean="0">
                <a:ln>
                  <a:noFill/>
                </a:ln>
                <a:solidFill>
                  <a:prstClr val="black"/>
                </a:solidFill>
                <a:effectLst/>
                <a:uLnTx/>
                <a:uFillTx/>
                <a:latin typeface="Arial" charset="0"/>
                <a:cs typeface="Arial" charset="0"/>
              </a:rPr>
              <a:t>Total</a:t>
            </a:r>
            <a:r>
              <a:rPr kumimoji="0" lang="en-US" sz="900" b="0" i="0" u="none" strike="noStrike" kern="1200" cap="none" spc="0" normalizeH="0" noProof="0" dirty="0" smtClean="0">
                <a:ln>
                  <a:noFill/>
                </a:ln>
                <a:solidFill>
                  <a:prstClr val="black"/>
                </a:solidFill>
                <a:effectLst/>
                <a:uLnTx/>
                <a:uFillTx/>
                <a:latin typeface="Arial" charset="0"/>
                <a:cs typeface="Arial" charset="0"/>
              </a:rPr>
              <a:t> Return </a:t>
            </a:r>
            <a:r>
              <a:rPr kumimoji="0" lang="en-US" sz="900" b="0" i="0" u="none" strike="noStrike" kern="1200" cap="none" spc="0" normalizeH="0" baseline="0" noProof="0" dirty="0" smtClean="0">
                <a:ln>
                  <a:noFill/>
                </a:ln>
                <a:solidFill>
                  <a:prstClr val="black"/>
                </a:solidFill>
                <a:effectLst/>
                <a:uLnTx/>
                <a:uFillTx/>
                <a:latin typeface="Arial" charset="0"/>
                <a:cs typeface="Arial" charset="0"/>
              </a:rPr>
              <a:t>Data </a:t>
            </a:r>
            <a:r>
              <a:rPr kumimoji="0" lang="en-US" sz="900" b="0" i="0" u="none" strike="noStrike" kern="1200" cap="none" spc="0" normalizeH="0" baseline="0" noProof="0" dirty="0">
                <a:ln>
                  <a:noFill/>
                </a:ln>
                <a:solidFill>
                  <a:prstClr val="black"/>
                </a:solidFill>
                <a:effectLst/>
                <a:uLnTx/>
                <a:uFillTx/>
                <a:latin typeface="Arial" charset="0"/>
                <a:cs typeface="Arial" charset="0"/>
              </a:rPr>
              <a:t>as of </a:t>
            </a:r>
            <a:r>
              <a:rPr kumimoji="0" lang="en-US" sz="900" b="0" i="0" u="none" strike="noStrike" kern="1200" cap="none" spc="0" normalizeH="0" baseline="0" noProof="0" dirty="0" smtClean="0">
                <a:ln>
                  <a:noFill/>
                </a:ln>
                <a:solidFill>
                  <a:prstClr val="black"/>
                </a:solidFill>
                <a:effectLst/>
                <a:uLnTx/>
                <a:uFillTx/>
                <a:latin typeface="Arial" charset="0"/>
                <a:cs typeface="Arial" charset="0"/>
              </a:rPr>
              <a:t>August 30, </a:t>
            </a:r>
            <a:r>
              <a:rPr kumimoji="0" lang="en-US" sz="900" b="0" i="0" u="none" strike="noStrike" kern="1200" cap="none" spc="0" normalizeH="0" baseline="0" noProof="0" dirty="0" smtClean="0">
                <a:ln>
                  <a:noFill/>
                </a:ln>
                <a:solidFill>
                  <a:prstClr val="black"/>
                </a:solidFill>
                <a:effectLst/>
                <a:uLnTx/>
                <a:uFillTx/>
                <a:latin typeface="Arial" charset="0"/>
                <a:cs typeface="Arial" charset="0"/>
              </a:rPr>
              <a:t>2019. </a:t>
            </a:r>
            <a:r>
              <a:rPr kumimoji="0" lang="en-US" sz="900" b="0" i="0" u="none" strike="noStrike" kern="1200" cap="none" spc="0" normalizeH="0" baseline="0" noProof="0" dirty="0">
                <a:ln>
                  <a:noFill/>
                </a:ln>
                <a:solidFill>
                  <a:prstClr val="black"/>
                </a:solidFill>
                <a:effectLst/>
                <a:uLnTx/>
                <a:uFillTx/>
                <a:latin typeface="Arial" charset="0"/>
                <a:cs typeface="Arial" charset="0"/>
              </a:rPr>
              <a:t>Charts are provided for illustrative purposes. Past performance is no guarantee of future results.</a:t>
            </a:r>
          </a:p>
        </p:txBody>
      </p:sp>
    </p:spTree>
    <p:extLst>
      <p:ext uri="{BB962C8B-B14F-4D97-AF65-F5344CB8AC3E}">
        <p14:creationId xmlns:p14="http://schemas.microsoft.com/office/powerpoint/2010/main" val="2717527852"/>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9" name="Slide Number Placeholder 5"/>
          <p:cNvSpPr>
            <a:spLocks noGrp="1"/>
          </p:cNvSpPr>
          <p:nvPr>
            <p:ph type="sldNum" sz="quarter" idx="12"/>
          </p:nvPr>
        </p:nvSpPr>
        <p:spPr>
          <a:noFill/>
        </p:spPr>
        <p:txBody>
          <a:bodyPr/>
          <a:lstStyle/>
          <a:p>
            <a:fld id="{D21A8236-FEFE-48F0-948B-89E3E365819B}" type="slidenum">
              <a:rPr lang="en-US" smtClean="0">
                <a:solidFill>
                  <a:prstClr val="black"/>
                </a:solidFill>
              </a:rPr>
              <a:pPr/>
              <a:t>6</a:t>
            </a:fld>
            <a:endParaRPr lang="en-US" dirty="0" smtClean="0">
              <a:solidFill>
                <a:prstClr val="black"/>
              </a:solidFill>
            </a:endParaRPr>
          </a:p>
        </p:txBody>
      </p:sp>
      <p:sp>
        <p:nvSpPr>
          <p:cNvPr id="32" name="Title 4"/>
          <p:cNvSpPr>
            <a:spLocks noGrp="1"/>
          </p:cNvSpPr>
          <p:nvPr>
            <p:ph type="title"/>
          </p:nvPr>
        </p:nvSpPr>
        <p:spPr>
          <a:xfrm>
            <a:off x="310896" y="219456"/>
            <a:ext cx="8519160" cy="865273"/>
          </a:xfrm>
        </p:spPr>
        <p:txBody>
          <a:bodyPr/>
          <a:lstStyle/>
          <a:p>
            <a:r>
              <a:rPr lang="en-GB" dirty="0" smtClean="0"/>
              <a:t>Country Composition</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061143327"/>
              </p:ext>
            </p:extLst>
          </p:nvPr>
        </p:nvGraphicFramePr>
        <p:xfrm>
          <a:off x="1981200" y="838200"/>
          <a:ext cx="4419600" cy="4972983"/>
        </p:xfrm>
        <a:graphic>
          <a:graphicData uri="http://schemas.openxmlformats.org/drawingml/2006/table">
            <a:tbl>
              <a:tblPr/>
              <a:tblGrid>
                <a:gridCol w="2590800">
                  <a:extLst>
                    <a:ext uri="{9D8B030D-6E8A-4147-A177-3AD203B41FA5}">
                      <a16:colId xmlns:a16="http://schemas.microsoft.com/office/drawing/2014/main" val="340385086"/>
                    </a:ext>
                  </a:extLst>
                </a:gridCol>
                <a:gridCol w="1828800">
                  <a:extLst>
                    <a:ext uri="{9D8B030D-6E8A-4147-A177-3AD203B41FA5}">
                      <a16:colId xmlns:a16="http://schemas.microsoft.com/office/drawing/2014/main" val="1958491104"/>
                    </a:ext>
                  </a:extLst>
                </a:gridCol>
              </a:tblGrid>
              <a:tr h="361674">
                <a:tc>
                  <a:txBody>
                    <a:bodyPr/>
                    <a:lstStyle/>
                    <a:p>
                      <a:pPr algn="ctr" fontAlgn="ctr"/>
                      <a:r>
                        <a:rPr lang="en-US" sz="1800" b="1" i="0" u="none" strike="noStrike" dirty="0">
                          <a:solidFill>
                            <a:srgbClr val="FFFFFF"/>
                          </a:solidFill>
                          <a:effectLst/>
                          <a:latin typeface="Akkurat Pro"/>
                        </a:rPr>
                        <a:t>Country</a:t>
                      </a:r>
                    </a:p>
                  </a:txBody>
                  <a:tcPr marL="0" marR="0" marT="0"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99C1"/>
                    </a:solidFill>
                  </a:tcPr>
                </a:tc>
                <a:tc>
                  <a:txBody>
                    <a:bodyPr/>
                    <a:lstStyle/>
                    <a:p>
                      <a:pPr algn="ctr" fontAlgn="ctr"/>
                      <a:r>
                        <a:rPr lang="en-US" sz="1800" b="1" i="0" u="none" strike="noStrike" dirty="0">
                          <a:solidFill>
                            <a:srgbClr val="FFFFFF"/>
                          </a:solidFill>
                          <a:effectLst/>
                          <a:latin typeface="Akkurat Pro"/>
                        </a:rPr>
                        <a:t>Weight</a:t>
                      </a:r>
                    </a:p>
                  </a:txBody>
                  <a:tcPr marL="0" marR="0" marT="0" marB="0"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99C1"/>
                    </a:solidFill>
                  </a:tcPr>
                </a:tc>
                <a:extLst>
                  <a:ext uri="{0D108BD9-81ED-4DB2-BD59-A6C34878D82A}">
                    <a16:rowId xmlns:a16="http://schemas.microsoft.com/office/drawing/2014/main" val="3314116817"/>
                  </a:ext>
                </a:extLst>
              </a:tr>
              <a:tr h="231471">
                <a:tc>
                  <a:txBody>
                    <a:bodyPr/>
                    <a:lstStyle/>
                    <a:p>
                      <a:pPr algn="ctr" fontAlgn="ctr"/>
                      <a:r>
                        <a:rPr lang="en-US" sz="1400" b="0" i="0" u="none" strike="noStrike" dirty="0">
                          <a:solidFill>
                            <a:srgbClr val="000000"/>
                          </a:solidFill>
                          <a:effectLst/>
                          <a:latin typeface="Akkurat Pro Light"/>
                        </a:rPr>
                        <a:t>Indonesia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400" b="0" i="0" u="none" strike="noStrike" dirty="0">
                          <a:solidFill>
                            <a:srgbClr val="000000"/>
                          </a:solidFill>
                          <a:effectLst/>
                          <a:latin typeface="Akkurat Pro Light"/>
                        </a:rPr>
                        <a:t>20.7%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943160574"/>
                  </a:ext>
                </a:extLst>
              </a:tr>
              <a:tr h="231471">
                <a:tc>
                  <a:txBody>
                    <a:bodyPr/>
                    <a:lstStyle/>
                    <a:p>
                      <a:pPr algn="ctr" fontAlgn="ctr"/>
                      <a:r>
                        <a:rPr lang="en-US" sz="1400" b="0" i="0" u="none" strike="noStrike" dirty="0">
                          <a:solidFill>
                            <a:srgbClr val="000000"/>
                          </a:solidFill>
                          <a:effectLst/>
                          <a:latin typeface="Akkurat Pro Light"/>
                        </a:rPr>
                        <a:t>Saudi Arabia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400" b="0" i="0" u="none" strike="noStrike" dirty="0">
                          <a:solidFill>
                            <a:srgbClr val="000000"/>
                          </a:solidFill>
                          <a:effectLst/>
                          <a:latin typeface="Akkurat Pro Light"/>
                        </a:rPr>
                        <a:t>18.6%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211999923"/>
                  </a:ext>
                </a:extLst>
              </a:tr>
              <a:tr h="231471">
                <a:tc>
                  <a:txBody>
                    <a:bodyPr/>
                    <a:lstStyle/>
                    <a:p>
                      <a:pPr algn="ctr" fontAlgn="ctr"/>
                      <a:r>
                        <a:rPr lang="en-US" sz="1400" b="0" i="0" u="none" strike="noStrike" dirty="0">
                          <a:solidFill>
                            <a:srgbClr val="000000"/>
                          </a:solidFill>
                          <a:effectLst/>
                          <a:latin typeface="Akkurat Pro Light"/>
                        </a:rPr>
                        <a:t>Malaysia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400" b="0" i="0" u="none" strike="noStrike" dirty="0">
                          <a:solidFill>
                            <a:srgbClr val="000000"/>
                          </a:solidFill>
                          <a:effectLst/>
                          <a:latin typeface="Akkurat Pro Light"/>
                        </a:rPr>
                        <a:t>16.9%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562230710"/>
                  </a:ext>
                </a:extLst>
              </a:tr>
              <a:tr h="231471">
                <a:tc>
                  <a:txBody>
                    <a:bodyPr/>
                    <a:lstStyle/>
                    <a:p>
                      <a:pPr algn="ctr" fontAlgn="ctr"/>
                      <a:r>
                        <a:rPr lang="en-US" sz="1400" b="0" i="0" u="none" strike="noStrike" dirty="0">
                          <a:solidFill>
                            <a:srgbClr val="000000"/>
                          </a:solidFill>
                          <a:effectLst/>
                          <a:latin typeface="Akkurat Pro Light"/>
                        </a:rPr>
                        <a:t>Qatar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400" b="0" i="0" u="none" strike="noStrike" dirty="0">
                          <a:solidFill>
                            <a:srgbClr val="000000"/>
                          </a:solidFill>
                          <a:effectLst/>
                          <a:latin typeface="Akkurat Pro Light"/>
                        </a:rPr>
                        <a:t>13.1%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09265139"/>
                  </a:ext>
                </a:extLst>
              </a:tr>
              <a:tr h="231471">
                <a:tc>
                  <a:txBody>
                    <a:bodyPr/>
                    <a:lstStyle/>
                    <a:p>
                      <a:pPr algn="ctr" fontAlgn="ctr"/>
                      <a:r>
                        <a:rPr lang="en-US" sz="1400" b="0" i="0" u="none" strike="noStrike" dirty="0">
                          <a:solidFill>
                            <a:srgbClr val="000000"/>
                          </a:solidFill>
                          <a:effectLst/>
                          <a:latin typeface="Akkurat Pro Light"/>
                        </a:rPr>
                        <a:t>United Arab Emirates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400" b="0" i="0" u="none" strike="noStrike" dirty="0">
                          <a:solidFill>
                            <a:srgbClr val="000000"/>
                          </a:solidFill>
                          <a:effectLst/>
                          <a:latin typeface="Akkurat Pro Light"/>
                        </a:rPr>
                        <a:t>13.0%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097320733"/>
                  </a:ext>
                </a:extLst>
              </a:tr>
              <a:tr h="231471">
                <a:tc>
                  <a:txBody>
                    <a:bodyPr/>
                    <a:lstStyle/>
                    <a:p>
                      <a:pPr algn="ctr" fontAlgn="ctr"/>
                      <a:r>
                        <a:rPr lang="en-US" sz="1400" b="0" i="0" u="none" strike="noStrike" dirty="0">
                          <a:solidFill>
                            <a:srgbClr val="000000"/>
                          </a:solidFill>
                          <a:effectLst/>
                          <a:latin typeface="Akkurat Pro Light"/>
                        </a:rPr>
                        <a:t>Kuwait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400" b="0" i="0" u="none" strike="noStrike" dirty="0">
                          <a:solidFill>
                            <a:srgbClr val="000000"/>
                          </a:solidFill>
                          <a:effectLst/>
                          <a:latin typeface="Akkurat Pro Light"/>
                        </a:rPr>
                        <a:t>9.9%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61011588"/>
                  </a:ext>
                </a:extLst>
              </a:tr>
              <a:tr h="231471">
                <a:tc>
                  <a:txBody>
                    <a:bodyPr/>
                    <a:lstStyle/>
                    <a:p>
                      <a:pPr algn="ctr" fontAlgn="ctr"/>
                      <a:r>
                        <a:rPr lang="en-US" sz="1400" b="0" i="0" u="none" strike="noStrike">
                          <a:solidFill>
                            <a:srgbClr val="000000"/>
                          </a:solidFill>
                          <a:effectLst/>
                          <a:latin typeface="Akkurat Pro Light"/>
                        </a:rPr>
                        <a:t>Turkey</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400" b="0" i="0" u="none" strike="noStrike" dirty="0">
                          <a:solidFill>
                            <a:srgbClr val="000000"/>
                          </a:solidFill>
                          <a:effectLst/>
                          <a:latin typeface="Akkurat Pro Light"/>
                        </a:rPr>
                        <a:t>3.3%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70674647"/>
                  </a:ext>
                </a:extLst>
              </a:tr>
              <a:tr h="231471">
                <a:tc>
                  <a:txBody>
                    <a:bodyPr/>
                    <a:lstStyle/>
                    <a:p>
                      <a:pPr algn="ctr" fontAlgn="ctr"/>
                      <a:r>
                        <a:rPr lang="en-US" sz="1400" b="0" i="0" u="none" strike="noStrike" dirty="0">
                          <a:solidFill>
                            <a:srgbClr val="000000"/>
                          </a:solidFill>
                          <a:effectLst/>
                          <a:latin typeface="Akkurat Pro Light"/>
                        </a:rPr>
                        <a:t>Morocco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400" b="0" i="0" u="none" strike="noStrike" dirty="0">
                          <a:solidFill>
                            <a:srgbClr val="000000"/>
                          </a:solidFill>
                          <a:effectLst/>
                          <a:latin typeface="Akkurat Pro Light"/>
                        </a:rPr>
                        <a:t>1.6%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28814158"/>
                  </a:ext>
                </a:extLst>
              </a:tr>
              <a:tr h="231471">
                <a:tc>
                  <a:txBody>
                    <a:bodyPr/>
                    <a:lstStyle/>
                    <a:p>
                      <a:pPr algn="ctr" fontAlgn="ctr"/>
                      <a:r>
                        <a:rPr lang="en-US" sz="1400" b="0" i="0" u="none" strike="noStrike" dirty="0">
                          <a:solidFill>
                            <a:srgbClr val="000000"/>
                          </a:solidFill>
                          <a:effectLst/>
                          <a:latin typeface="Akkurat Pro Light"/>
                        </a:rPr>
                        <a:t>Nigeria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400" b="0" i="0" u="none" strike="noStrike" dirty="0">
                          <a:solidFill>
                            <a:srgbClr val="000000"/>
                          </a:solidFill>
                          <a:effectLst/>
                          <a:latin typeface="Akkurat Pro Light"/>
                        </a:rPr>
                        <a:t>0.7%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94285975"/>
                  </a:ext>
                </a:extLst>
              </a:tr>
              <a:tr h="231471">
                <a:tc>
                  <a:txBody>
                    <a:bodyPr/>
                    <a:lstStyle/>
                    <a:p>
                      <a:pPr algn="ctr" fontAlgn="ctr"/>
                      <a:r>
                        <a:rPr lang="en-US" sz="1400" b="0" i="0" u="none" strike="noStrike" dirty="0">
                          <a:solidFill>
                            <a:srgbClr val="000000"/>
                          </a:solidFill>
                          <a:effectLst/>
                          <a:latin typeface="Akkurat Pro Light"/>
                        </a:rPr>
                        <a:t>Bahrain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400" b="0" i="0" u="none" strike="noStrike" dirty="0">
                          <a:solidFill>
                            <a:srgbClr val="000000"/>
                          </a:solidFill>
                          <a:effectLst/>
                          <a:latin typeface="Akkurat Pro Light"/>
                        </a:rPr>
                        <a:t>0.6%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49110487"/>
                  </a:ext>
                </a:extLst>
              </a:tr>
              <a:tr h="231471">
                <a:tc>
                  <a:txBody>
                    <a:bodyPr/>
                    <a:lstStyle/>
                    <a:p>
                      <a:pPr algn="ctr" fontAlgn="ctr"/>
                      <a:r>
                        <a:rPr lang="en-US" sz="1400" b="0" i="0" u="none" strike="noStrike" dirty="0">
                          <a:solidFill>
                            <a:srgbClr val="000000"/>
                          </a:solidFill>
                          <a:effectLst/>
                          <a:latin typeface="Akkurat Pro Light"/>
                        </a:rPr>
                        <a:t>Cote D'Ivoire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400" b="0" i="0" u="none" strike="noStrike" dirty="0">
                          <a:solidFill>
                            <a:srgbClr val="000000"/>
                          </a:solidFill>
                          <a:effectLst/>
                          <a:latin typeface="Akkurat Pro Light"/>
                        </a:rPr>
                        <a:t>0.4%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374692901"/>
                  </a:ext>
                </a:extLst>
              </a:tr>
              <a:tr h="231471">
                <a:tc>
                  <a:txBody>
                    <a:bodyPr/>
                    <a:lstStyle/>
                    <a:p>
                      <a:pPr algn="ctr" fontAlgn="ctr"/>
                      <a:r>
                        <a:rPr lang="en-US" sz="1400" b="0" i="0" u="none" strike="noStrike" dirty="0">
                          <a:solidFill>
                            <a:srgbClr val="000000"/>
                          </a:solidFill>
                          <a:effectLst/>
                          <a:latin typeface="Akkurat Pro Light"/>
                        </a:rPr>
                        <a:t>Pakistan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400" b="0" i="0" u="none" strike="noStrike" dirty="0">
                          <a:solidFill>
                            <a:srgbClr val="000000"/>
                          </a:solidFill>
                          <a:effectLst/>
                          <a:latin typeface="Akkurat Pro Light"/>
                        </a:rPr>
                        <a:t>0.3%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946369099"/>
                  </a:ext>
                </a:extLst>
              </a:tr>
              <a:tr h="231471">
                <a:tc>
                  <a:txBody>
                    <a:bodyPr/>
                    <a:lstStyle/>
                    <a:p>
                      <a:pPr algn="ctr" fontAlgn="ctr"/>
                      <a:r>
                        <a:rPr lang="en-US" sz="1400" b="0" i="0" u="none" strike="noStrike" dirty="0">
                          <a:solidFill>
                            <a:srgbClr val="000000"/>
                          </a:solidFill>
                          <a:effectLst/>
                          <a:latin typeface="Akkurat Pro Light"/>
                        </a:rPr>
                        <a:t>Oman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400" b="0" i="0" u="none" strike="noStrike" dirty="0">
                          <a:solidFill>
                            <a:srgbClr val="000000"/>
                          </a:solidFill>
                          <a:effectLst/>
                          <a:latin typeface="Akkurat Pro Light"/>
                        </a:rPr>
                        <a:t>0.2%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615146126"/>
                  </a:ext>
                </a:extLst>
              </a:tr>
              <a:tr h="231471">
                <a:tc>
                  <a:txBody>
                    <a:bodyPr/>
                    <a:lstStyle/>
                    <a:p>
                      <a:pPr algn="ctr" fontAlgn="ctr"/>
                      <a:r>
                        <a:rPr lang="en-US" sz="1400" b="0" i="0" u="none" strike="noStrike" dirty="0">
                          <a:solidFill>
                            <a:srgbClr val="000000"/>
                          </a:solidFill>
                          <a:effectLst/>
                          <a:latin typeface="Akkurat Pro Light"/>
                        </a:rPr>
                        <a:t>Kazakhstan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400" b="0" i="0" u="none" strike="noStrike" dirty="0">
                          <a:solidFill>
                            <a:srgbClr val="000000"/>
                          </a:solidFill>
                          <a:effectLst/>
                          <a:latin typeface="Akkurat Pro Light"/>
                        </a:rPr>
                        <a:t>0.2%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016345669"/>
                  </a:ext>
                </a:extLst>
              </a:tr>
              <a:tr h="231471">
                <a:tc>
                  <a:txBody>
                    <a:bodyPr/>
                    <a:lstStyle/>
                    <a:p>
                      <a:pPr algn="ctr" fontAlgn="ctr"/>
                      <a:r>
                        <a:rPr lang="en-US" sz="1400" b="0" i="0" u="none" strike="noStrike">
                          <a:solidFill>
                            <a:srgbClr val="000000"/>
                          </a:solidFill>
                          <a:effectLst/>
                          <a:latin typeface="Akkurat Pro Light"/>
                        </a:rPr>
                        <a:t>Jordan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400" b="0" i="0" u="none" strike="noStrike" dirty="0">
                          <a:solidFill>
                            <a:srgbClr val="000000"/>
                          </a:solidFill>
                          <a:effectLst/>
                          <a:latin typeface="Akkurat Pro Light"/>
                        </a:rPr>
                        <a:t>0.2%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192587733"/>
                  </a:ext>
                </a:extLst>
              </a:tr>
              <a:tr h="231471">
                <a:tc>
                  <a:txBody>
                    <a:bodyPr/>
                    <a:lstStyle/>
                    <a:p>
                      <a:pPr algn="ctr" fontAlgn="ctr"/>
                      <a:r>
                        <a:rPr lang="en-US" sz="1400" b="0" i="0" u="none" strike="noStrike" dirty="0">
                          <a:solidFill>
                            <a:srgbClr val="000000"/>
                          </a:solidFill>
                          <a:effectLst/>
                          <a:latin typeface="Akkurat Pro Light"/>
                        </a:rPr>
                        <a:t>Bangladesh</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400" b="0" i="0" u="none" strike="noStrike" dirty="0">
                          <a:solidFill>
                            <a:srgbClr val="000000"/>
                          </a:solidFill>
                          <a:effectLst/>
                          <a:latin typeface="Akkurat Pro Light"/>
                        </a:rPr>
                        <a:t>0.2%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46564208"/>
                  </a:ext>
                </a:extLst>
              </a:tr>
              <a:tr h="231471">
                <a:tc>
                  <a:txBody>
                    <a:bodyPr/>
                    <a:lstStyle/>
                    <a:p>
                      <a:pPr algn="ctr" fontAlgn="ctr"/>
                      <a:r>
                        <a:rPr lang="en-US" sz="1400" b="0" i="0" u="none" strike="noStrike">
                          <a:solidFill>
                            <a:srgbClr val="000000"/>
                          </a:solidFill>
                          <a:effectLst/>
                          <a:latin typeface="Akkurat Pro Light"/>
                        </a:rPr>
                        <a:t>Egypt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400" b="0" i="0" u="none" strike="noStrike" dirty="0">
                          <a:solidFill>
                            <a:srgbClr val="000000"/>
                          </a:solidFill>
                          <a:effectLst/>
                          <a:latin typeface="Akkurat Pro Light"/>
                        </a:rPr>
                        <a:t>0.2%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163962767"/>
                  </a:ext>
                </a:extLst>
              </a:tr>
              <a:tr h="231471">
                <a:tc>
                  <a:txBody>
                    <a:bodyPr/>
                    <a:lstStyle/>
                    <a:p>
                      <a:pPr algn="ctr" fontAlgn="ctr"/>
                      <a:r>
                        <a:rPr lang="en-US" sz="1400" b="0" i="0" u="none" strike="noStrike" dirty="0">
                          <a:solidFill>
                            <a:srgbClr val="000000"/>
                          </a:solidFill>
                          <a:effectLst/>
                          <a:latin typeface="Akkurat Pro Light"/>
                        </a:rPr>
                        <a:t>Lebanon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400" b="0" i="0" u="none" strike="noStrike" dirty="0" smtClean="0">
                          <a:solidFill>
                            <a:srgbClr val="000000"/>
                          </a:solidFill>
                          <a:effectLst/>
                          <a:latin typeface="Akkurat Pro Light"/>
                        </a:rPr>
                        <a:t>0.1%</a:t>
                      </a:r>
                      <a:endParaRPr lang="en-US" sz="1400" b="0" i="0" u="none" strike="noStrike" dirty="0">
                        <a:solidFill>
                          <a:srgbClr val="000000"/>
                        </a:solidFill>
                        <a:effectLst/>
                        <a:latin typeface="Akkurat Pro Ligh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590870143"/>
                  </a:ext>
                </a:extLst>
              </a:tr>
              <a:tr h="43848">
                <a:tc>
                  <a:txBody>
                    <a:bodyPr/>
                    <a:lstStyle/>
                    <a:p>
                      <a:pPr algn="ctr" fontAlgn="ctr"/>
                      <a:r>
                        <a:rPr lang="en-US" sz="1400" b="0" i="0" u="none" strike="noStrike" dirty="0">
                          <a:solidFill>
                            <a:srgbClr val="000000"/>
                          </a:solidFill>
                          <a:effectLst/>
                          <a:latin typeface="Akkurat Pro Light"/>
                        </a:rPr>
                        <a:t>Tunisia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0" i="0" u="none" strike="noStrike" dirty="0">
                          <a:solidFill>
                            <a:srgbClr val="000000"/>
                          </a:solidFill>
                          <a:effectLst/>
                          <a:latin typeface="Akkurat Pro Light"/>
                        </a:rPr>
                        <a:t>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80850262"/>
                  </a:ext>
                </a:extLst>
              </a:tr>
              <a:tr h="231471">
                <a:tc>
                  <a:txBody>
                    <a:bodyPr/>
                    <a:lstStyle/>
                    <a:p>
                      <a:pPr algn="ctr" fontAlgn="ctr"/>
                      <a:r>
                        <a:rPr lang="en-US" sz="1400" b="1" i="0" u="none" strike="noStrike" dirty="0">
                          <a:solidFill>
                            <a:srgbClr val="000000"/>
                          </a:solidFill>
                          <a:effectLst/>
                          <a:latin typeface="Akkurat Pro"/>
                        </a:rPr>
                        <a:t> </a:t>
                      </a:r>
                      <a:r>
                        <a:rPr lang="en-US" sz="1400" b="1" i="0" u="none" strike="noStrike" dirty="0" smtClean="0">
                          <a:solidFill>
                            <a:srgbClr val="000000"/>
                          </a:solidFill>
                          <a:effectLst/>
                          <a:latin typeface="Akkurat Pro"/>
                        </a:rPr>
                        <a:t>Total</a:t>
                      </a:r>
                      <a:endParaRPr lang="en-US" sz="1400" b="1" i="0" u="none" strike="noStrike" dirty="0">
                        <a:solidFill>
                          <a:srgbClr val="000000"/>
                        </a:solidFill>
                        <a:effectLst/>
                        <a:latin typeface="Akkurat Pro"/>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99C1"/>
                    </a:solidFill>
                  </a:tcPr>
                </a:tc>
                <a:tc>
                  <a:txBody>
                    <a:bodyPr/>
                    <a:lstStyle/>
                    <a:p>
                      <a:pPr algn="ctr" fontAlgn="ctr"/>
                      <a:r>
                        <a:rPr lang="en-US" sz="1400" b="1" i="0" u="none" strike="noStrike" dirty="0">
                          <a:solidFill>
                            <a:srgbClr val="000000"/>
                          </a:solidFill>
                          <a:effectLst/>
                          <a:latin typeface="Akkurat Pro"/>
                        </a:rPr>
                        <a:t>100.0%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99C1"/>
                    </a:solidFill>
                  </a:tcPr>
                </a:tc>
                <a:extLst>
                  <a:ext uri="{0D108BD9-81ED-4DB2-BD59-A6C34878D82A}">
                    <a16:rowId xmlns:a16="http://schemas.microsoft.com/office/drawing/2014/main" val="3511165830"/>
                  </a:ext>
                </a:extLst>
              </a:tr>
            </a:tbl>
          </a:graphicData>
        </a:graphic>
      </p:graphicFrame>
      <p:sp>
        <p:nvSpPr>
          <p:cNvPr id="9" name="Text Placeholder 1"/>
          <p:cNvSpPr txBox="1">
            <a:spLocks/>
          </p:cNvSpPr>
          <p:nvPr/>
        </p:nvSpPr>
        <p:spPr>
          <a:xfrm>
            <a:off x="304800" y="5867400"/>
            <a:ext cx="8534400" cy="223838"/>
          </a:xfrm>
          <a:prstGeom prst="rect">
            <a:avLst/>
          </a:prstGeom>
        </p:spPr>
        <p:txBody>
          <a:bodyPr/>
          <a:lstStyle>
            <a:lvl1pPr marL="0" indent="0" algn="l" defTabSz="457200" rtl="0" eaLnBrk="1" latinLnBrk="0" hangingPunct="1">
              <a:spcBef>
                <a:spcPts val="500"/>
              </a:spcBef>
              <a:buFont typeface="Arial"/>
              <a:buNone/>
              <a:defRPr sz="2000" b="1" i="0" kern="1200" baseline="0">
                <a:solidFill>
                  <a:schemeClr val="tx1"/>
                </a:solidFill>
                <a:latin typeface="Arial" charset="0"/>
                <a:ea typeface="Arial" charset="0"/>
                <a:cs typeface="Arial" charset="0"/>
              </a:defRPr>
            </a:lvl1pPr>
            <a:lvl2pPr marL="182880" marR="0" indent="-182880" algn="l" defTabSz="457200" rtl="0" eaLnBrk="1" fontAlgn="auto" latinLnBrk="0" hangingPunct="1">
              <a:lnSpc>
                <a:spcPct val="100000"/>
              </a:lnSpc>
              <a:spcBef>
                <a:spcPts val="500"/>
              </a:spcBef>
              <a:spcAft>
                <a:spcPts val="0"/>
              </a:spcAft>
              <a:buClrTx/>
              <a:buSzTx/>
              <a:buFont typeface="Arial"/>
              <a:buChar char="•"/>
              <a:tabLst/>
              <a:defRPr sz="2000" b="1" i="0" kern="1200">
                <a:solidFill>
                  <a:schemeClr val="tx1"/>
                </a:solidFill>
                <a:latin typeface="Arial" charset="0"/>
                <a:ea typeface="Arial" charset="0"/>
                <a:cs typeface="Arial" charset="0"/>
              </a:defRPr>
            </a:lvl2pPr>
            <a:lvl3pPr marL="393192" indent="-182880" algn="l" defTabSz="457200" rtl="0" eaLnBrk="1" latinLnBrk="0" hangingPunct="1">
              <a:spcBef>
                <a:spcPts val="600"/>
              </a:spcBef>
              <a:buFont typeface=".AppleSystemUIFont" charset="-120"/>
              <a:buChar char="-"/>
              <a:defRPr sz="1350" b="1" i="0" kern="1200">
                <a:solidFill>
                  <a:schemeClr val="tx1"/>
                </a:solidFill>
                <a:latin typeface="Arial" charset="0"/>
                <a:ea typeface="Arial" charset="0"/>
                <a:cs typeface="Arial" charset="0"/>
              </a:defRPr>
            </a:lvl3pPr>
            <a:lvl4pPr marL="603504" indent="-182880" algn="l" defTabSz="457200" rtl="0" eaLnBrk="1" latinLnBrk="0" hangingPunct="1">
              <a:spcBef>
                <a:spcPts val="500"/>
              </a:spcBef>
              <a:buSzPct val="100000"/>
              <a:buFont typeface=".AppleSystemUIFont" charset="-120"/>
              <a:buChar char="-"/>
              <a:defRPr sz="1350" b="1" i="0" kern="1200">
                <a:solidFill>
                  <a:schemeClr val="tx1"/>
                </a:solidFill>
                <a:latin typeface="Arial" charset="0"/>
                <a:ea typeface="Arial" charset="0"/>
                <a:cs typeface="Arial" charset="0"/>
              </a:defRPr>
            </a:lvl4pPr>
            <a:lvl5pPr marL="822960" indent="-182880" algn="l" defTabSz="457200" rtl="0" eaLnBrk="1" latinLnBrk="0" hangingPunct="1">
              <a:spcBef>
                <a:spcPts val="500"/>
              </a:spcBef>
              <a:buFont typeface=".AppleSystemUIFont" charset="-120"/>
              <a:buChar char="-"/>
              <a:defRPr sz="1350" b="1"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just" defTabSz="457200" rtl="0" eaLnBrk="1" fontAlgn="auto" latinLnBrk="0" hangingPunct="1">
              <a:lnSpc>
                <a:spcPct val="100000"/>
              </a:lnSpc>
              <a:spcBef>
                <a:spcPts val="500"/>
              </a:spcBef>
              <a:spcAft>
                <a:spcPts val="0"/>
              </a:spcAft>
              <a:buClrTx/>
              <a:buSzTx/>
              <a:buFont typeface="Arial"/>
              <a:buNone/>
              <a:tabLst/>
              <a:defRPr/>
            </a:pPr>
            <a:r>
              <a:rPr kumimoji="0" lang="en-US" sz="900" b="0" i="0" u="none" strike="noStrike" kern="1200" cap="none" spc="0" normalizeH="0" baseline="0" noProof="0" dirty="0">
                <a:ln>
                  <a:noFill/>
                </a:ln>
                <a:solidFill>
                  <a:prstClr val="black"/>
                </a:solidFill>
                <a:effectLst/>
                <a:uLnTx/>
                <a:uFillTx/>
                <a:latin typeface="Arial" charset="0"/>
                <a:cs typeface="Arial" charset="0"/>
              </a:rPr>
              <a:t>Source: S&amp;P Dow Jones Indices. </a:t>
            </a:r>
            <a:r>
              <a:rPr kumimoji="0" lang="en-US" sz="900" b="0" i="0" u="none" strike="noStrike" kern="1200" cap="none" spc="0" normalizeH="0" baseline="0" noProof="0" dirty="0" smtClean="0">
                <a:ln>
                  <a:noFill/>
                </a:ln>
                <a:solidFill>
                  <a:prstClr val="black"/>
                </a:solidFill>
                <a:effectLst/>
                <a:uLnTx/>
                <a:uFillTx/>
                <a:latin typeface="Arial" charset="0"/>
                <a:cs typeface="Arial" charset="0"/>
              </a:rPr>
              <a:t>Data </a:t>
            </a:r>
            <a:r>
              <a:rPr kumimoji="0" lang="en-US" sz="900" b="0" i="0" u="none" strike="noStrike" kern="1200" cap="none" spc="0" normalizeH="0" baseline="0" noProof="0" dirty="0">
                <a:ln>
                  <a:noFill/>
                </a:ln>
                <a:solidFill>
                  <a:prstClr val="black"/>
                </a:solidFill>
                <a:effectLst/>
                <a:uLnTx/>
                <a:uFillTx/>
                <a:latin typeface="Arial" charset="0"/>
                <a:cs typeface="Arial" charset="0"/>
              </a:rPr>
              <a:t>as of </a:t>
            </a:r>
            <a:r>
              <a:rPr kumimoji="0" lang="en-US" sz="900" b="0" i="0" u="none" strike="noStrike" kern="1200" cap="none" spc="0" normalizeH="0" baseline="0" noProof="0" dirty="0" smtClean="0">
                <a:ln>
                  <a:noFill/>
                </a:ln>
                <a:solidFill>
                  <a:prstClr val="black"/>
                </a:solidFill>
                <a:effectLst/>
                <a:uLnTx/>
                <a:uFillTx/>
                <a:latin typeface="Arial" charset="0"/>
                <a:cs typeface="Arial" charset="0"/>
              </a:rPr>
              <a:t>August 30, </a:t>
            </a:r>
            <a:r>
              <a:rPr kumimoji="0" lang="en-US" sz="900" b="0" i="0" u="none" strike="noStrike" kern="1200" cap="none" spc="0" normalizeH="0" baseline="0" noProof="0" dirty="0" smtClean="0">
                <a:ln>
                  <a:noFill/>
                </a:ln>
                <a:solidFill>
                  <a:prstClr val="black"/>
                </a:solidFill>
                <a:effectLst/>
                <a:uLnTx/>
                <a:uFillTx/>
                <a:latin typeface="Arial" charset="0"/>
                <a:cs typeface="Arial" charset="0"/>
              </a:rPr>
              <a:t>2019. </a:t>
            </a:r>
            <a:r>
              <a:rPr kumimoji="0" lang="en-US" sz="900" b="0" i="0" u="none" strike="noStrike" kern="1200" cap="none" spc="0" normalizeH="0" baseline="0" noProof="0" dirty="0">
                <a:ln>
                  <a:noFill/>
                </a:ln>
                <a:solidFill>
                  <a:prstClr val="black"/>
                </a:solidFill>
                <a:effectLst/>
                <a:uLnTx/>
                <a:uFillTx/>
                <a:latin typeface="Arial" charset="0"/>
                <a:cs typeface="Arial" charset="0"/>
              </a:rPr>
              <a:t>Charts are provided for illustrative purposes</a:t>
            </a:r>
            <a:r>
              <a:rPr kumimoji="0" lang="en-US" sz="900" b="0" i="0" u="none" strike="noStrike" kern="1200" cap="none" spc="0" normalizeH="0" baseline="0" noProof="0" dirty="0" smtClean="0">
                <a:ln>
                  <a:noFill/>
                </a:ln>
                <a:solidFill>
                  <a:prstClr val="black"/>
                </a:solidFill>
                <a:effectLst/>
                <a:uLnTx/>
                <a:uFillTx/>
                <a:latin typeface="Arial" charset="0"/>
                <a:cs typeface="Arial" charset="0"/>
              </a:rPr>
              <a:t>.</a:t>
            </a:r>
            <a:endParaRPr kumimoji="0" lang="en-US" sz="900" b="0" i="0" u="none" strike="noStrike" kern="1200" cap="none" spc="0" normalizeH="0" baseline="0" noProof="0" dirty="0">
              <a:ln>
                <a:noFill/>
              </a:ln>
              <a:solidFill>
                <a:prstClr val="black"/>
              </a:solidFill>
              <a:effectLst/>
              <a:uLnTx/>
              <a:uFillTx/>
              <a:latin typeface="Arial" charset="0"/>
              <a:cs typeface="Arial" charset="0"/>
            </a:endParaRPr>
          </a:p>
        </p:txBody>
      </p:sp>
    </p:spTree>
    <p:extLst>
      <p:ext uri="{BB962C8B-B14F-4D97-AF65-F5344CB8AC3E}">
        <p14:creationId xmlns:p14="http://schemas.microsoft.com/office/powerpoint/2010/main" val="353297157"/>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9" name="Slide Number Placeholder 5"/>
          <p:cNvSpPr>
            <a:spLocks noGrp="1"/>
          </p:cNvSpPr>
          <p:nvPr>
            <p:ph type="sldNum" sz="quarter" idx="12"/>
          </p:nvPr>
        </p:nvSpPr>
        <p:spPr>
          <a:noFill/>
        </p:spPr>
        <p:txBody>
          <a:bodyPr/>
          <a:lstStyle/>
          <a:p>
            <a:fld id="{D21A8236-FEFE-48F0-948B-89E3E365819B}" type="slidenum">
              <a:rPr lang="en-US" smtClean="0">
                <a:solidFill>
                  <a:prstClr val="black"/>
                </a:solidFill>
              </a:rPr>
              <a:pPr/>
              <a:t>7</a:t>
            </a:fld>
            <a:endParaRPr lang="en-US" dirty="0" smtClean="0">
              <a:solidFill>
                <a:prstClr val="black"/>
              </a:solidFill>
            </a:endParaRPr>
          </a:p>
        </p:txBody>
      </p:sp>
      <p:sp>
        <p:nvSpPr>
          <p:cNvPr id="32" name="Title 4"/>
          <p:cNvSpPr>
            <a:spLocks noGrp="1"/>
          </p:cNvSpPr>
          <p:nvPr>
            <p:ph type="title"/>
          </p:nvPr>
        </p:nvSpPr>
        <p:spPr>
          <a:xfrm>
            <a:off x="310896" y="219456"/>
            <a:ext cx="8519160" cy="865273"/>
          </a:xfrm>
        </p:spPr>
        <p:txBody>
          <a:bodyPr/>
          <a:lstStyle/>
          <a:p>
            <a:r>
              <a:rPr lang="en-GB" dirty="0" smtClean="0"/>
              <a:t>Sector Weight</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897627385"/>
              </p:ext>
            </p:extLst>
          </p:nvPr>
        </p:nvGraphicFramePr>
        <p:xfrm>
          <a:off x="1828800" y="1676400"/>
          <a:ext cx="4419600" cy="3881439"/>
        </p:xfrm>
        <a:graphic>
          <a:graphicData uri="http://schemas.openxmlformats.org/drawingml/2006/table">
            <a:tbl>
              <a:tblPr/>
              <a:tblGrid>
                <a:gridCol w="2743200">
                  <a:extLst>
                    <a:ext uri="{9D8B030D-6E8A-4147-A177-3AD203B41FA5}">
                      <a16:colId xmlns:a16="http://schemas.microsoft.com/office/drawing/2014/main" val="340385086"/>
                    </a:ext>
                  </a:extLst>
                </a:gridCol>
                <a:gridCol w="1676400">
                  <a:extLst>
                    <a:ext uri="{9D8B030D-6E8A-4147-A177-3AD203B41FA5}">
                      <a16:colId xmlns:a16="http://schemas.microsoft.com/office/drawing/2014/main" val="1958491104"/>
                    </a:ext>
                  </a:extLst>
                </a:gridCol>
              </a:tblGrid>
              <a:tr h="447171">
                <a:tc>
                  <a:txBody>
                    <a:bodyPr/>
                    <a:lstStyle/>
                    <a:p>
                      <a:pPr algn="ctr" fontAlgn="ctr"/>
                      <a:r>
                        <a:rPr lang="en-US" sz="1800" b="1" i="0" u="none" strike="noStrike" dirty="0" smtClean="0">
                          <a:solidFill>
                            <a:srgbClr val="FFFFFF"/>
                          </a:solidFill>
                          <a:effectLst/>
                          <a:latin typeface="Akkurat Pro"/>
                        </a:rPr>
                        <a:t>Sector</a:t>
                      </a:r>
                      <a:endParaRPr lang="en-US" sz="1800" b="1" i="0" u="none" strike="noStrike" dirty="0">
                        <a:solidFill>
                          <a:srgbClr val="FFFFFF"/>
                        </a:solidFill>
                        <a:effectLst/>
                        <a:latin typeface="Akkurat Pro"/>
                      </a:endParaRPr>
                    </a:p>
                  </a:txBody>
                  <a:tcPr marL="0" marR="0" marT="0"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99C1"/>
                    </a:solidFill>
                  </a:tcPr>
                </a:tc>
                <a:tc>
                  <a:txBody>
                    <a:bodyPr/>
                    <a:lstStyle/>
                    <a:p>
                      <a:pPr algn="ctr" fontAlgn="ctr"/>
                      <a:r>
                        <a:rPr lang="en-US" sz="1800" b="1" i="0" u="none" strike="noStrike" dirty="0">
                          <a:solidFill>
                            <a:srgbClr val="FFFFFF"/>
                          </a:solidFill>
                          <a:effectLst/>
                          <a:latin typeface="Akkurat Pro"/>
                        </a:rPr>
                        <a:t>Weight</a:t>
                      </a:r>
                    </a:p>
                  </a:txBody>
                  <a:tcPr marL="0" marR="0" marT="0" marB="0"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99C1"/>
                    </a:solidFill>
                  </a:tcPr>
                </a:tc>
                <a:extLst>
                  <a:ext uri="{0D108BD9-81ED-4DB2-BD59-A6C34878D82A}">
                    <a16:rowId xmlns:a16="http://schemas.microsoft.com/office/drawing/2014/main" val="3314116817"/>
                  </a:ext>
                </a:extLst>
              </a:tr>
              <a:tr h="286189">
                <a:tc>
                  <a:txBody>
                    <a:bodyPr/>
                    <a:lstStyle/>
                    <a:p>
                      <a:pPr algn="ctr" fontAlgn="ctr"/>
                      <a:r>
                        <a:rPr lang="en-US" sz="1400" b="0" i="0" u="none" strike="noStrike" dirty="0">
                          <a:solidFill>
                            <a:srgbClr val="000000"/>
                          </a:solidFill>
                          <a:effectLst/>
                          <a:latin typeface="Akkurat Pro Light"/>
                        </a:rPr>
                        <a:t>Financials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400" b="0" i="0" u="none" strike="noStrike">
                          <a:solidFill>
                            <a:srgbClr val="000000"/>
                          </a:solidFill>
                          <a:effectLst/>
                          <a:latin typeface="Akkurat Pro Light"/>
                        </a:rPr>
                        <a:t>22.2%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943160574"/>
                  </a:ext>
                </a:extLst>
              </a:tr>
              <a:tr h="286189">
                <a:tc>
                  <a:txBody>
                    <a:bodyPr/>
                    <a:lstStyle/>
                    <a:p>
                      <a:pPr algn="ctr" fontAlgn="ctr"/>
                      <a:r>
                        <a:rPr lang="en-US" sz="1400" b="0" i="0" u="none" strike="noStrike" dirty="0">
                          <a:solidFill>
                            <a:srgbClr val="000000"/>
                          </a:solidFill>
                          <a:effectLst/>
                          <a:latin typeface="Akkurat Pro Light"/>
                        </a:rPr>
                        <a:t>Consumer Staples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400" b="0" i="0" u="none" strike="noStrike">
                          <a:solidFill>
                            <a:srgbClr val="000000"/>
                          </a:solidFill>
                          <a:effectLst/>
                          <a:latin typeface="Akkurat Pro Light"/>
                        </a:rPr>
                        <a:t>18.3%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211999923"/>
                  </a:ext>
                </a:extLst>
              </a:tr>
              <a:tr h="286189">
                <a:tc>
                  <a:txBody>
                    <a:bodyPr/>
                    <a:lstStyle/>
                    <a:p>
                      <a:pPr algn="ctr" fontAlgn="ctr"/>
                      <a:r>
                        <a:rPr lang="en-US" sz="1400" b="0" i="0" u="none" strike="noStrike" dirty="0">
                          <a:solidFill>
                            <a:srgbClr val="000000"/>
                          </a:solidFill>
                          <a:effectLst/>
                          <a:latin typeface="Akkurat Pro Light"/>
                        </a:rPr>
                        <a:t>Communication Services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400" b="0" i="0" u="none" strike="noStrike">
                          <a:solidFill>
                            <a:srgbClr val="000000"/>
                          </a:solidFill>
                          <a:effectLst/>
                          <a:latin typeface="Akkurat Pro Light"/>
                        </a:rPr>
                        <a:t>17.5%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562230710"/>
                  </a:ext>
                </a:extLst>
              </a:tr>
              <a:tr h="286189">
                <a:tc>
                  <a:txBody>
                    <a:bodyPr/>
                    <a:lstStyle/>
                    <a:p>
                      <a:pPr algn="ctr" fontAlgn="ctr"/>
                      <a:r>
                        <a:rPr lang="en-US" sz="1400" b="0" i="0" u="none" strike="noStrike" dirty="0">
                          <a:solidFill>
                            <a:srgbClr val="000000"/>
                          </a:solidFill>
                          <a:effectLst/>
                          <a:latin typeface="Akkurat Pro Light"/>
                        </a:rPr>
                        <a:t>Materials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400" b="0" i="0" u="none" strike="noStrike">
                          <a:solidFill>
                            <a:srgbClr val="000000"/>
                          </a:solidFill>
                          <a:effectLst/>
                          <a:latin typeface="Akkurat Pro Light"/>
                        </a:rPr>
                        <a:t>13.8%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09265139"/>
                  </a:ext>
                </a:extLst>
              </a:tr>
              <a:tr h="286189">
                <a:tc>
                  <a:txBody>
                    <a:bodyPr/>
                    <a:lstStyle/>
                    <a:p>
                      <a:pPr algn="ctr" fontAlgn="ctr"/>
                      <a:r>
                        <a:rPr lang="en-US" sz="1400" b="0" i="0" u="none" strike="noStrike" dirty="0">
                          <a:solidFill>
                            <a:srgbClr val="000000"/>
                          </a:solidFill>
                          <a:effectLst/>
                          <a:latin typeface="Akkurat Pro Light"/>
                        </a:rPr>
                        <a:t>Industrials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400" b="0" i="0" u="none" strike="noStrike">
                          <a:solidFill>
                            <a:srgbClr val="000000"/>
                          </a:solidFill>
                          <a:effectLst/>
                          <a:latin typeface="Akkurat Pro Light"/>
                        </a:rPr>
                        <a:t>7.9%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097320733"/>
                  </a:ext>
                </a:extLst>
              </a:tr>
              <a:tr h="286189">
                <a:tc>
                  <a:txBody>
                    <a:bodyPr/>
                    <a:lstStyle/>
                    <a:p>
                      <a:pPr algn="ctr" fontAlgn="ctr"/>
                      <a:r>
                        <a:rPr lang="en-US" sz="1400" b="0" i="0" u="none" strike="noStrike" dirty="0">
                          <a:solidFill>
                            <a:srgbClr val="000000"/>
                          </a:solidFill>
                          <a:effectLst/>
                          <a:latin typeface="Akkurat Pro Light"/>
                        </a:rPr>
                        <a:t>Real Estate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400" b="0" i="0" u="none" strike="noStrike">
                          <a:solidFill>
                            <a:srgbClr val="000000"/>
                          </a:solidFill>
                          <a:effectLst/>
                          <a:latin typeface="Akkurat Pro Light"/>
                        </a:rPr>
                        <a:t>7.5%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61011588"/>
                  </a:ext>
                </a:extLst>
              </a:tr>
              <a:tr h="286189">
                <a:tc>
                  <a:txBody>
                    <a:bodyPr/>
                    <a:lstStyle/>
                    <a:p>
                      <a:pPr algn="ctr" fontAlgn="ctr"/>
                      <a:r>
                        <a:rPr lang="en-US" sz="1400" b="0" i="0" u="none" strike="noStrike" dirty="0">
                          <a:solidFill>
                            <a:srgbClr val="000000"/>
                          </a:solidFill>
                          <a:effectLst/>
                          <a:latin typeface="Akkurat Pro Light"/>
                        </a:rPr>
                        <a:t>Health Care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400" b="0" i="0" u="none" strike="noStrike">
                          <a:solidFill>
                            <a:srgbClr val="000000"/>
                          </a:solidFill>
                          <a:effectLst/>
                          <a:latin typeface="Akkurat Pro Light"/>
                        </a:rPr>
                        <a:t>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70674647"/>
                  </a:ext>
                </a:extLst>
              </a:tr>
              <a:tr h="286189">
                <a:tc>
                  <a:txBody>
                    <a:bodyPr/>
                    <a:lstStyle/>
                    <a:p>
                      <a:pPr algn="ctr" fontAlgn="ctr"/>
                      <a:r>
                        <a:rPr lang="en-US" sz="1400" b="0" i="0" u="none" strike="noStrike" dirty="0">
                          <a:solidFill>
                            <a:srgbClr val="000000"/>
                          </a:solidFill>
                          <a:effectLst/>
                          <a:latin typeface="Akkurat Pro Light"/>
                        </a:rPr>
                        <a:t>Energy</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400" b="0" i="0" u="none" strike="noStrike">
                          <a:solidFill>
                            <a:srgbClr val="000000"/>
                          </a:solidFill>
                          <a:effectLst/>
                          <a:latin typeface="Akkurat Pro Light"/>
                        </a:rPr>
                        <a:t>4.5%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28814158"/>
                  </a:ext>
                </a:extLst>
              </a:tr>
              <a:tr h="286189">
                <a:tc>
                  <a:txBody>
                    <a:bodyPr/>
                    <a:lstStyle/>
                    <a:p>
                      <a:pPr algn="ctr" fontAlgn="ctr"/>
                      <a:r>
                        <a:rPr lang="en-US" sz="1400" b="0" i="0" u="none" strike="noStrike" dirty="0">
                          <a:solidFill>
                            <a:srgbClr val="000000"/>
                          </a:solidFill>
                          <a:effectLst/>
                          <a:latin typeface="Akkurat Pro Light"/>
                        </a:rPr>
                        <a:t>Utilities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400" b="0" i="0" u="none" strike="noStrike">
                          <a:solidFill>
                            <a:srgbClr val="000000"/>
                          </a:solidFill>
                          <a:effectLst/>
                          <a:latin typeface="Akkurat Pro Light"/>
                        </a:rPr>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94285975"/>
                  </a:ext>
                </a:extLst>
              </a:tr>
              <a:tr h="286189">
                <a:tc>
                  <a:txBody>
                    <a:bodyPr/>
                    <a:lstStyle/>
                    <a:p>
                      <a:pPr algn="ctr" fontAlgn="ctr"/>
                      <a:r>
                        <a:rPr lang="en-US" sz="1400" b="0" i="0" u="none" strike="noStrike" dirty="0">
                          <a:solidFill>
                            <a:srgbClr val="000000"/>
                          </a:solidFill>
                          <a:effectLst/>
                          <a:latin typeface="Akkurat Pro Light"/>
                        </a:rPr>
                        <a:t>Information Technology</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400" b="0" i="0" u="none" strike="noStrike" dirty="0" smtClean="0">
                          <a:solidFill>
                            <a:srgbClr val="000000"/>
                          </a:solidFill>
                          <a:effectLst/>
                          <a:latin typeface="Akkurat Pro Light"/>
                        </a:rPr>
                        <a:t>&lt;0.1%</a:t>
                      </a:r>
                      <a:endParaRPr lang="en-US" sz="1400" b="0" i="0" u="none" strike="noStrike" dirty="0">
                        <a:solidFill>
                          <a:srgbClr val="000000"/>
                        </a:solidFill>
                        <a:effectLst/>
                        <a:latin typeface="Akkurat Pro Ligh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49110487"/>
                  </a:ext>
                </a:extLst>
              </a:tr>
              <a:tr h="286189">
                <a:tc>
                  <a:txBody>
                    <a:bodyPr/>
                    <a:lstStyle/>
                    <a:p>
                      <a:pPr algn="ctr" fontAlgn="ctr"/>
                      <a:r>
                        <a:rPr lang="en-US" sz="1400" b="0" i="0" u="none" strike="noStrike" dirty="0">
                          <a:solidFill>
                            <a:srgbClr val="000000"/>
                          </a:solidFill>
                          <a:effectLst/>
                          <a:latin typeface="Akkurat Pro Light"/>
                        </a:rPr>
                        <a:t>Real Estate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400" b="0" i="0" u="none" strike="noStrike" dirty="0">
                          <a:solidFill>
                            <a:srgbClr val="000000"/>
                          </a:solidFill>
                          <a:effectLst/>
                          <a:latin typeface="Akkurat Pro Light"/>
                        </a:rPr>
                        <a:t>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374692901"/>
                  </a:ext>
                </a:extLst>
              </a:tr>
              <a:tr h="286189">
                <a:tc>
                  <a:txBody>
                    <a:bodyPr/>
                    <a:lstStyle/>
                    <a:p>
                      <a:pPr algn="ctr" fontAlgn="ctr"/>
                      <a:r>
                        <a:rPr lang="en-US" sz="1400" b="1" i="0" u="none" strike="noStrike" dirty="0">
                          <a:solidFill>
                            <a:srgbClr val="000000"/>
                          </a:solidFill>
                          <a:effectLst/>
                          <a:latin typeface="Akkurat Pro"/>
                        </a:rPr>
                        <a:t> </a:t>
                      </a:r>
                      <a:r>
                        <a:rPr lang="en-US" sz="1400" b="1" i="0" u="none" strike="noStrike" dirty="0" smtClean="0">
                          <a:solidFill>
                            <a:srgbClr val="000000"/>
                          </a:solidFill>
                          <a:effectLst/>
                          <a:latin typeface="Akkurat Pro"/>
                        </a:rPr>
                        <a:t>Total</a:t>
                      </a:r>
                      <a:endParaRPr lang="en-US" sz="1400" b="1" i="0" u="none" strike="noStrike" dirty="0">
                        <a:solidFill>
                          <a:srgbClr val="000000"/>
                        </a:solidFill>
                        <a:effectLst/>
                        <a:latin typeface="Akkurat Pro"/>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99C1"/>
                    </a:solidFill>
                  </a:tcPr>
                </a:tc>
                <a:tc>
                  <a:txBody>
                    <a:bodyPr/>
                    <a:lstStyle/>
                    <a:p>
                      <a:pPr algn="ctr" fontAlgn="ctr"/>
                      <a:r>
                        <a:rPr lang="en-US" sz="1400" b="1" i="0" u="none" strike="noStrike" dirty="0">
                          <a:solidFill>
                            <a:srgbClr val="000000"/>
                          </a:solidFill>
                          <a:effectLst/>
                          <a:latin typeface="Akkurat Pro"/>
                        </a:rPr>
                        <a:t>100.0%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99C1"/>
                    </a:solidFill>
                  </a:tcPr>
                </a:tc>
                <a:extLst>
                  <a:ext uri="{0D108BD9-81ED-4DB2-BD59-A6C34878D82A}">
                    <a16:rowId xmlns:a16="http://schemas.microsoft.com/office/drawing/2014/main" val="3511165830"/>
                  </a:ext>
                </a:extLst>
              </a:tr>
            </a:tbl>
          </a:graphicData>
        </a:graphic>
      </p:graphicFrame>
      <p:sp>
        <p:nvSpPr>
          <p:cNvPr id="2" name="TextBox 1"/>
          <p:cNvSpPr txBox="1"/>
          <p:nvPr/>
        </p:nvSpPr>
        <p:spPr>
          <a:xfrm>
            <a:off x="1752600" y="1166429"/>
            <a:ext cx="5105400" cy="400110"/>
          </a:xfrm>
          <a:prstGeom prst="rect">
            <a:avLst/>
          </a:prstGeom>
          <a:noFill/>
        </p:spPr>
        <p:txBody>
          <a:bodyPr wrap="square" rtlCol="0">
            <a:spAutoFit/>
          </a:bodyPr>
          <a:lstStyle/>
          <a:p>
            <a:r>
              <a:rPr lang="en-US" sz="2000" b="1" dirty="0" smtClean="0"/>
              <a:t>S&amp;P/OIC COMCEC 50 Shariah</a:t>
            </a:r>
            <a:endParaRPr lang="en-US" sz="2000" b="1" dirty="0"/>
          </a:p>
        </p:txBody>
      </p:sp>
      <p:sp>
        <p:nvSpPr>
          <p:cNvPr id="7" name="Text Placeholder 1"/>
          <p:cNvSpPr txBox="1">
            <a:spLocks/>
          </p:cNvSpPr>
          <p:nvPr/>
        </p:nvSpPr>
        <p:spPr>
          <a:xfrm>
            <a:off x="304800" y="5867400"/>
            <a:ext cx="8534400" cy="223838"/>
          </a:xfrm>
          <a:prstGeom prst="rect">
            <a:avLst/>
          </a:prstGeom>
        </p:spPr>
        <p:txBody>
          <a:bodyPr/>
          <a:lstStyle>
            <a:lvl1pPr marL="0" indent="0" algn="l" defTabSz="457200" rtl="0" eaLnBrk="1" latinLnBrk="0" hangingPunct="1">
              <a:spcBef>
                <a:spcPts val="500"/>
              </a:spcBef>
              <a:buFont typeface="Arial"/>
              <a:buNone/>
              <a:defRPr sz="2000" b="1" i="0" kern="1200" baseline="0">
                <a:solidFill>
                  <a:schemeClr val="tx1"/>
                </a:solidFill>
                <a:latin typeface="Arial" charset="0"/>
                <a:ea typeface="Arial" charset="0"/>
                <a:cs typeface="Arial" charset="0"/>
              </a:defRPr>
            </a:lvl1pPr>
            <a:lvl2pPr marL="182880" marR="0" indent="-182880" algn="l" defTabSz="457200" rtl="0" eaLnBrk="1" fontAlgn="auto" latinLnBrk="0" hangingPunct="1">
              <a:lnSpc>
                <a:spcPct val="100000"/>
              </a:lnSpc>
              <a:spcBef>
                <a:spcPts val="500"/>
              </a:spcBef>
              <a:spcAft>
                <a:spcPts val="0"/>
              </a:spcAft>
              <a:buClrTx/>
              <a:buSzTx/>
              <a:buFont typeface="Arial"/>
              <a:buChar char="•"/>
              <a:tabLst/>
              <a:defRPr sz="2000" b="1" i="0" kern="1200">
                <a:solidFill>
                  <a:schemeClr val="tx1"/>
                </a:solidFill>
                <a:latin typeface="Arial" charset="0"/>
                <a:ea typeface="Arial" charset="0"/>
                <a:cs typeface="Arial" charset="0"/>
              </a:defRPr>
            </a:lvl2pPr>
            <a:lvl3pPr marL="393192" indent="-182880" algn="l" defTabSz="457200" rtl="0" eaLnBrk="1" latinLnBrk="0" hangingPunct="1">
              <a:spcBef>
                <a:spcPts val="600"/>
              </a:spcBef>
              <a:buFont typeface=".AppleSystemUIFont" charset="-120"/>
              <a:buChar char="-"/>
              <a:defRPr sz="1350" b="1" i="0" kern="1200">
                <a:solidFill>
                  <a:schemeClr val="tx1"/>
                </a:solidFill>
                <a:latin typeface="Arial" charset="0"/>
                <a:ea typeface="Arial" charset="0"/>
                <a:cs typeface="Arial" charset="0"/>
              </a:defRPr>
            </a:lvl3pPr>
            <a:lvl4pPr marL="603504" indent="-182880" algn="l" defTabSz="457200" rtl="0" eaLnBrk="1" latinLnBrk="0" hangingPunct="1">
              <a:spcBef>
                <a:spcPts val="500"/>
              </a:spcBef>
              <a:buSzPct val="100000"/>
              <a:buFont typeface=".AppleSystemUIFont" charset="-120"/>
              <a:buChar char="-"/>
              <a:defRPr sz="1350" b="1" i="0" kern="1200">
                <a:solidFill>
                  <a:schemeClr val="tx1"/>
                </a:solidFill>
                <a:latin typeface="Arial" charset="0"/>
                <a:ea typeface="Arial" charset="0"/>
                <a:cs typeface="Arial" charset="0"/>
              </a:defRPr>
            </a:lvl4pPr>
            <a:lvl5pPr marL="822960" indent="-182880" algn="l" defTabSz="457200" rtl="0" eaLnBrk="1" latinLnBrk="0" hangingPunct="1">
              <a:spcBef>
                <a:spcPts val="500"/>
              </a:spcBef>
              <a:buFont typeface=".AppleSystemUIFont" charset="-120"/>
              <a:buChar char="-"/>
              <a:defRPr sz="1350" b="1"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just" defTabSz="457200" rtl="0" eaLnBrk="1" fontAlgn="auto" latinLnBrk="0" hangingPunct="1">
              <a:lnSpc>
                <a:spcPct val="100000"/>
              </a:lnSpc>
              <a:spcBef>
                <a:spcPts val="500"/>
              </a:spcBef>
              <a:spcAft>
                <a:spcPts val="0"/>
              </a:spcAft>
              <a:buClrTx/>
              <a:buSzTx/>
              <a:buFont typeface="Arial"/>
              <a:buNone/>
              <a:tabLst/>
              <a:defRPr/>
            </a:pPr>
            <a:r>
              <a:rPr kumimoji="0" lang="en-US" sz="900" b="0" i="0" u="none" strike="noStrike" kern="1200" cap="none" spc="0" normalizeH="0" baseline="0" noProof="0" dirty="0">
                <a:ln>
                  <a:noFill/>
                </a:ln>
                <a:solidFill>
                  <a:prstClr val="black"/>
                </a:solidFill>
                <a:effectLst/>
                <a:uLnTx/>
                <a:uFillTx/>
                <a:latin typeface="Arial" charset="0"/>
                <a:cs typeface="Arial" charset="0"/>
              </a:rPr>
              <a:t>Source: S&amp;P Dow Jones Indices. </a:t>
            </a:r>
            <a:r>
              <a:rPr kumimoji="0" lang="en-US" sz="900" b="0" i="0" u="none" strike="noStrike" kern="1200" cap="none" spc="0" normalizeH="0" baseline="0" noProof="0" dirty="0" smtClean="0">
                <a:ln>
                  <a:noFill/>
                </a:ln>
                <a:solidFill>
                  <a:prstClr val="black"/>
                </a:solidFill>
                <a:effectLst/>
                <a:uLnTx/>
                <a:uFillTx/>
                <a:latin typeface="Arial" charset="0"/>
                <a:cs typeface="Arial" charset="0"/>
              </a:rPr>
              <a:t>Data </a:t>
            </a:r>
            <a:r>
              <a:rPr kumimoji="0" lang="en-US" sz="900" b="0" i="0" u="none" strike="noStrike" kern="1200" cap="none" spc="0" normalizeH="0" baseline="0" noProof="0" dirty="0">
                <a:ln>
                  <a:noFill/>
                </a:ln>
                <a:solidFill>
                  <a:prstClr val="black"/>
                </a:solidFill>
                <a:effectLst/>
                <a:uLnTx/>
                <a:uFillTx/>
                <a:latin typeface="Arial" charset="0"/>
                <a:cs typeface="Arial" charset="0"/>
              </a:rPr>
              <a:t>as of </a:t>
            </a:r>
            <a:r>
              <a:rPr kumimoji="0" lang="en-US" sz="900" b="0" i="0" u="none" strike="noStrike" kern="1200" cap="none" spc="0" normalizeH="0" baseline="0" noProof="0" dirty="0" smtClean="0">
                <a:ln>
                  <a:noFill/>
                </a:ln>
                <a:solidFill>
                  <a:prstClr val="black"/>
                </a:solidFill>
                <a:effectLst/>
                <a:uLnTx/>
                <a:uFillTx/>
                <a:latin typeface="Arial" charset="0"/>
                <a:cs typeface="Arial" charset="0"/>
              </a:rPr>
              <a:t>August 30, </a:t>
            </a:r>
            <a:r>
              <a:rPr kumimoji="0" lang="en-US" sz="900" b="0" i="0" u="none" strike="noStrike" kern="1200" cap="none" spc="0" normalizeH="0" baseline="0" noProof="0" dirty="0" smtClean="0">
                <a:ln>
                  <a:noFill/>
                </a:ln>
                <a:solidFill>
                  <a:prstClr val="black"/>
                </a:solidFill>
                <a:effectLst/>
                <a:uLnTx/>
                <a:uFillTx/>
                <a:latin typeface="Arial" charset="0"/>
                <a:cs typeface="Arial" charset="0"/>
              </a:rPr>
              <a:t>2019. </a:t>
            </a:r>
            <a:r>
              <a:rPr kumimoji="0" lang="en-US" sz="900" b="0" i="0" u="none" strike="noStrike" kern="1200" cap="none" spc="0" normalizeH="0" baseline="0" noProof="0" dirty="0">
                <a:ln>
                  <a:noFill/>
                </a:ln>
                <a:solidFill>
                  <a:prstClr val="black"/>
                </a:solidFill>
                <a:effectLst/>
                <a:uLnTx/>
                <a:uFillTx/>
                <a:latin typeface="Arial" charset="0"/>
                <a:cs typeface="Arial" charset="0"/>
              </a:rPr>
              <a:t>Charts are provided for illustrative purposes</a:t>
            </a:r>
            <a:r>
              <a:rPr kumimoji="0" lang="en-US" sz="900" b="0" i="0" u="none" strike="noStrike" kern="1200" cap="none" spc="0" normalizeH="0" baseline="0" noProof="0" dirty="0" smtClean="0">
                <a:ln>
                  <a:noFill/>
                </a:ln>
                <a:solidFill>
                  <a:prstClr val="black"/>
                </a:solidFill>
                <a:effectLst/>
                <a:uLnTx/>
                <a:uFillTx/>
                <a:latin typeface="Arial" charset="0"/>
                <a:cs typeface="Arial" charset="0"/>
              </a:rPr>
              <a:t>.</a:t>
            </a:r>
            <a:endParaRPr kumimoji="0" lang="en-US" sz="900" b="0" i="0" u="none" strike="noStrike" kern="1200" cap="none" spc="0" normalizeH="0" baseline="0" noProof="0" dirty="0">
              <a:ln>
                <a:noFill/>
              </a:ln>
              <a:solidFill>
                <a:prstClr val="black"/>
              </a:solidFill>
              <a:effectLst/>
              <a:uLnTx/>
              <a:uFillTx/>
              <a:latin typeface="Arial" charset="0"/>
              <a:cs typeface="Arial" charset="0"/>
            </a:endParaRPr>
          </a:p>
        </p:txBody>
      </p:sp>
    </p:spTree>
    <p:extLst>
      <p:ext uri="{BB962C8B-B14F-4D97-AF65-F5344CB8AC3E}">
        <p14:creationId xmlns:p14="http://schemas.microsoft.com/office/powerpoint/2010/main" val="3021602984"/>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9" name="Slide Number Placeholder 5"/>
          <p:cNvSpPr>
            <a:spLocks noGrp="1"/>
          </p:cNvSpPr>
          <p:nvPr>
            <p:ph type="sldNum" sz="quarter" idx="12"/>
          </p:nvPr>
        </p:nvSpPr>
        <p:spPr>
          <a:noFill/>
        </p:spPr>
        <p:txBody>
          <a:bodyPr/>
          <a:lstStyle/>
          <a:p>
            <a:fld id="{D21A8236-FEFE-48F0-948B-89E3E365819B}" type="slidenum">
              <a:rPr lang="en-US" smtClean="0">
                <a:solidFill>
                  <a:prstClr val="black"/>
                </a:solidFill>
              </a:rPr>
              <a:pPr/>
              <a:t>8</a:t>
            </a:fld>
            <a:endParaRPr lang="en-US" dirty="0" smtClean="0">
              <a:solidFill>
                <a:prstClr val="black"/>
              </a:solidFill>
            </a:endParaRPr>
          </a:p>
        </p:txBody>
      </p:sp>
      <p:sp>
        <p:nvSpPr>
          <p:cNvPr id="32" name="Title 4"/>
          <p:cNvSpPr>
            <a:spLocks noGrp="1"/>
          </p:cNvSpPr>
          <p:nvPr>
            <p:ph type="title"/>
          </p:nvPr>
        </p:nvSpPr>
        <p:spPr>
          <a:xfrm>
            <a:off x="310896" y="219456"/>
            <a:ext cx="8519160" cy="865273"/>
          </a:xfrm>
        </p:spPr>
        <p:txBody>
          <a:bodyPr/>
          <a:lstStyle/>
          <a:p>
            <a:r>
              <a:rPr lang="en-GB" dirty="0" smtClean="0"/>
              <a:t>Top 10 Constituents</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037441076"/>
              </p:ext>
            </p:extLst>
          </p:nvPr>
        </p:nvGraphicFramePr>
        <p:xfrm>
          <a:off x="304799" y="1681516"/>
          <a:ext cx="8534402" cy="3914063"/>
        </p:xfrm>
        <a:graphic>
          <a:graphicData uri="http://schemas.openxmlformats.org/drawingml/2006/table">
            <a:tbl>
              <a:tblPr/>
              <a:tblGrid>
                <a:gridCol w="3723941">
                  <a:extLst>
                    <a:ext uri="{9D8B030D-6E8A-4147-A177-3AD203B41FA5}">
                      <a16:colId xmlns:a16="http://schemas.microsoft.com/office/drawing/2014/main" val="340385086"/>
                    </a:ext>
                  </a:extLst>
                </a:gridCol>
                <a:gridCol w="1603487">
                  <a:extLst>
                    <a:ext uri="{9D8B030D-6E8A-4147-A177-3AD203B41FA5}">
                      <a16:colId xmlns:a16="http://schemas.microsoft.com/office/drawing/2014/main" val="1357556932"/>
                    </a:ext>
                  </a:extLst>
                </a:gridCol>
                <a:gridCol w="1835373">
                  <a:extLst>
                    <a:ext uri="{9D8B030D-6E8A-4147-A177-3AD203B41FA5}">
                      <a16:colId xmlns:a16="http://schemas.microsoft.com/office/drawing/2014/main" val="1183742037"/>
                    </a:ext>
                  </a:extLst>
                </a:gridCol>
                <a:gridCol w="1371601">
                  <a:extLst>
                    <a:ext uri="{9D8B030D-6E8A-4147-A177-3AD203B41FA5}">
                      <a16:colId xmlns:a16="http://schemas.microsoft.com/office/drawing/2014/main" val="1958491104"/>
                    </a:ext>
                  </a:extLst>
                </a:gridCol>
              </a:tblGrid>
              <a:tr h="486826">
                <a:tc>
                  <a:txBody>
                    <a:bodyPr/>
                    <a:lstStyle/>
                    <a:p>
                      <a:pPr algn="l" fontAlgn="ctr"/>
                      <a:r>
                        <a:rPr lang="en-US" sz="1800" b="1" i="0" u="none" strike="noStrike" dirty="0" smtClean="0">
                          <a:solidFill>
                            <a:srgbClr val="FFFFFF"/>
                          </a:solidFill>
                          <a:effectLst/>
                          <a:latin typeface="Akkurat Pro"/>
                        </a:rPr>
                        <a:t> Company</a:t>
                      </a:r>
                      <a:endParaRPr lang="en-US" sz="1800" b="1" i="0" u="none" strike="noStrike" dirty="0">
                        <a:solidFill>
                          <a:srgbClr val="FFFFFF"/>
                        </a:solidFill>
                        <a:effectLst/>
                        <a:latin typeface="Akkurat Pro"/>
                      </a:endParaRPr>
                    </a:p>
                  </a:txBody>
                  <a:tcPr marL="0" marR="0" marT="0"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99C1"/>
                    </a:solidFill>
                  </a:tcPr>
                </a:tc>
                <a:tc>
                  <a:txBody>
                    <a:bodyPr/>
                    <a:lstStyle/>
                    <a:p>
                      <a:pPr algn="ctr" fontAlgn="ctr"/>
                      <a:r>
                        <a:rPr lang="en-US" sz="1800" b="1" i="0" u="none" strike="noStrike" dirty="0" smtClean="0">
                          <a:solidFill>
                            <a:srgbClr val="FFFFFF"/>
                          </a:solidFill>
                          <a:effectLst/>
                          <a:latin typeface="Akkurat Pro"/>
                        </a:rPr>
                        <a:t>Country</a:t>
                      </a:r>
                      <a:endParaRPr lang="en-US" sz="1800" b="1" i="0" u="none" strike="noStrike" dirty="0">
                        <a:solidFill>
                          <a:srgbClr val="FFFFFF"/>
                        </a:solidFill>
                        <a:effectLst/>
                        <a:latin typeface="Akkurat Pro"/>
                      </a:endParaRPr>
                    </a:p>
                  </a:txBody>
                  <a:tcPr marL="0" marR="0" marT="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99C1"/>
                    </a:solidFill>
                  </a:tcPr>
                </a:tc>
                <a:tc>
                  <a:txBody>
                    <a:bodyPr/>
                    <a:lstStyle/>
                    <a:p>
                      <a:pPr algn="ctr" fontAlgn="ctr"/>
                      <a:r>
                        <a:rPr lang="en-US" sz="1800" b="1" i="0" u="none" strike="noStrike" dirty="0" smtClean="0">
                          <a:solidFill>
                            <a:srgbClr val="FFFFFF"/>
                          </a:solidFill>
                          <a:effectLst/>
                          <a:latin typeface="Akkurat Pro"/>
                        </a:rPr>
                        <a:t>Sector</a:t>
                      </a:r>
                      <a:endParaRPr lang="en-US" sz="1800" b="1" i="0" u="none" strike="noStrike" dirty="0">
                        <a:solidFill>
                          <a:srgbClr val="FFFFFF"/>
                        </a:solidFill>
                        <a:effectLst/>
                        <a:latin typeface="Akkurat Pro"/>
                      </a:endParaRPr>
                    </a:p>
                  </a:txBody>
                  <a:tcPr marL="0" marR="0" marT="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99C1"/>
                    </a:solidFill>
                  </a:tcPr>
                </a:tc>
                <a:tc>
                  <a:txBody>
                    <a:bodyPr/>
                    <a:lstStyle/>
                    <a:p>
                      <a:pPr algn="ctr" fontAlgn="ctr"/>
                      <a:r>
                        <a:rPr lang="en-US" sz="1800" b="1" i="0" u="none" strike="noStrike" dirty="0">
                          <a:solidFill>
                            <a:srgbClr val="FFFFFF"/>
                          </a:solidFill>
                          <a:effectLst/>
                          <a:latin typeface="Akkurat Pro"/>
                        </a:rPr>
                        <a:t>Weight</a:t>
                      </a:r>
                    </a:p>
                  </a:txBody>
                  <a:tcPr marL="0" marR="0" marT="0" marB="0"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extLst>
                  <a:ext uri="{0D108BD9-81ED-4DB2-BD59-A6C34878D82A}">
                    <a16:rowId xmlns:a16="http://schemas.microsoft.com/office/drawing/2014/main" val="3314116817"/>
                  </a:ext>
                </a:extLst>
              </a:tr>
              <a:tr h="311567">
                <a:tc>
                  <a:txBody>
                    <a:bodyPr/>
                    <a:lstStyle/>
                    <a:p>
                      <a:pPr algn="l" fontAlgn="ctr"/>
                      <a:r>
                        <a:rPr lang="en-US" sz="1400" b="0" i="0" u="none" strike="noStrike" dirty="0">
                          <a:solidFill>
                            <a:srgbClr val="000000"/>
                          </a:solidFill>
                          <a:effectLst/>
                          <a:latin typeface="Akkurat Pro Light"/>
                        </a:rPr>
                        <a:t>Telekomunikasi Indonesia </a:t>
                      </a:r>
                      <a:r>
                        <a:rPr lang="en-US" sz="1400" b="0" i="0" u="none" strike="noStrike" dirty="0" err="1">
                          <a:solidFill>
                            <a:srgbClr val="000000"/>
                          </a:solidFill>
                          <a:effectLst/>
                          <a:latin typeface="Akkurat Pro Light"/>
                        </a:rPr>
                        <a:t>Tbk</a:t>
                      </a:r>
                      <a:r>
                        <a:rPr lang="en-US" sz="1400" b="0" i="0" u="none" strike="noStrike" dirty="0">
                          <a:solidFill>
                            <a:srgbClr val="000000"/>
                          </a:solidFill>
                          <a:effectLst/>
                          <a:latin typeface="Akkurat Pro Light"/>
                        </a:rPr>
                        <a:t> PT</a:t>
                      </a:r>
                    </a:p>
                  </a:txBody>
                  <a:tcPr marL="85725"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400" b="0" i="0" u="none" strike="noStrike" dirty="0" smtClean="0">
                          <a:solidFill>
                            <a:srgbClr val="000000"/>
                          </a:solidFill>
                          <a:effectLst/>
                          <a:latin typeface="Akkurat Pro Light"/>
                        </a:rPr>
                        <a:t>Indonesia</a:t>
                      </a:r>
                      <a:endParaRPr lang="en-US" sz="1400" b="0" i="0" u="none" strike="noStrike" dirty="0">
                        <a:solidFill>
                          <a:srgbClr val="000000"/>
                        </a:solidFill>
                        <a:effectLst/>
                        <a:latin typeface="Akkurat Pro Ligh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400" b="0" i="0" u="none" strike="noStrike" dirty="0" err="1" smtClean="0">
                          <a:solidFill>
                            <a:srgbClr val="000000"/>
                          </a:solidFill>
                          <a:effectLst/>
                          <a:latin typeface="Akkurat Pro Light"/>
                        </a:rPr>
                        <a:t>Comms</a:t>
                      </a:r>
                      <a:r>
                        <a:rPr lang="en-US" sz="1400" b="0" i="0" u="none" strike="noStrike" dirty="0" smtClean="0">
                          <a:solidFill>
                            <a:srgbClr val="000000"/>
                          </a:solidFill>
                          <a:effectLst/>
                          <a:latin typeface="Akkurat Pro Light"/>
                        </a:rPr>
                        <a:t>. Services</a:t>
                      </a:r>
                      <a:endParaRPr lang="en-US" sz="1400" b="0" i="0" u="none" strike="noStrike" dirty="0">
                        <a:solidFill>
                          <a:srgbClr val="000000"/>
                        </a:solidFill>
                        <a:effectLst/>
                        <a:latin typeface="Akkurat Pro Ligh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400" b="0" i="0" u="none" strike="noStrike" dirty="0">
                          <a:solidFill>
                            <a:srgbClr val="000000"/>
                          </a:solidFill>
                          <a:effectLst/>
                          <a:latin typeface="Akkurat Pro Light"/>
                        </a:rPr>
                        <a:t>5.4%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943160574"/>
                  </a:ext>
                </a:extLst>
              </a:tr>
              <a:tr h="311567">
                <a:tc>
                  <a:txBody>
                    <a:bodyPr/>
                    <a:lstStyle/>
                    <a:p>
                      <a:pPr algn="l" fontAlgn="ctr"/>
                      <a:r>
                        <a:rPr lang="en-US" sz="1400" b="0" i="0" u="none" strike="noStrike" dirty="0">
                          <a:solidFill>
                            <a:srgbClr val="000000"/>
                          </a:solidFill>
                          <a:effectLst/>
                          <a:latin typeface="Akkurat Pro Light"/>
                        </a:rPr>
                        <a:t>Emirates Telecommunications Group</a:t>
                      </a:r>
                    </a:p>
                  </a:txBody>
                  <a:tcPr marL="85725"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400" b="0" i="0" u="none" strike="noStrike" dirty="0" smtClean="0">
                          <a:solidFill>
                            <a:srgbClr val="000000"/>
                          </a:solidFill>
                          <a:effectLst/>
                          <a:latin typeface="Akkurat Pro Light"/>
                        </a:rPr>
                        <a:t>UAE</a:t>
                      </a:r>
                      <a:endParaRPr lang="en-US" sz="1400" b="0" i="0" u="none" strike="noStrike" dirty="0">
                        <a:solidFill>
                          <a:srgbClr val="000000"/>
                        </a:solidFill>
                        <a:effectLst/>
                        <a:latin typeface="Akkurat Pro Ligh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400" b="0" i="0" u="none" strike="noStrike" dirty="0" err="1" smtClean="0">
                          <a:solidFill>
                            <a:srgbClr val="000000"/>
                          </a:solidFill>
                          <a:effectLst/>
                          <a:latin typeface="Akkurat Pro Light"/>
                        </a:rPr>
                        <a:t>Comms</a:t>
                      </a:r>
                      <a:r>
                        <a:rPr lang="en-US" sz="1400" b="0" i="0" u="none" strike="noStrike" dirty="0" smtClean="0">
                          <a:solidFill>
                            <a:srgbClr val="000000"/>
                          </a:solidFill>
                          <a:effectLst/>
                          <a:latin typeface="Akkurat Pro Light"/>
                        </a:rPr>
                        <a:t>. Services</a:t>
                      </a:r>
                      <a:endParaRPr lang="en-US" sz="1400" b="0" i="0" u="none" strike="noStrike" dirty="0">
                        <a:solidFill>
                          <a:srgbClr val="000000"/>
                        </a:solidFill>
                        <a:effectLst/>
                        <a:latin typeface="Akkurat Pro Ligh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400" b="0" i="0" u="none" strike="noStrike" dirty="0">
                          <a:solidFill>
                            <a:srgbClr val="000000"/>
                          </a:solidFill>
                          <a:effectLst/>
                          <a:latin typeface="Akkurat Pro Light"/>
                        </a:rPr>
                        <a:t>5.2%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211999923"/>
                  </a:ext>
                </a:extLst>
              </a:tr>
              <a:tr h="311567">
                <a:tc>
                  <a:txBody>
                    <a:bodyPr/>
                    <a:lstStyle/>
                    <a:p>
                      <a:pPr algn="l" fontAlgn="ctr"/>
                      <a:r>
                        <a:rPr lang="en-US" sz="1400" b="0" i="0" u="none" strike="noStrike" dirty="0">
                          <a:solidFill>
                            <a:srgbClr val="000000"/>
                          </a:solidFill>
                          <a:effectLst/>
                          <a:latin typeface="Akkurat Pro Light"/>
                        </a:rPr>
                        <a:t>Kuwait Finance House</a:t>
                      </a:r>
                    </a:p>
                  </a:txBody>
                  <a:tcPr marL="85725"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400" b="0" i="0" u="none" strike="noStrike" dirty="0" smtClean="0">
                          <a:solidFill>
                            <a:srgbClr val="000000"/>
                          </a:solidFill>
                          <a:effectLst/>
                          <a:latin typeface="Akkurat Pro Light"/>
                        </a:rPr>
                        <a:t>Kuwait</a:t>
                      </a:r>
                      <a:endParaRPr lang="en-US" sz="1400" b="0" i="0" u="none" strike="noStrike" dirty="0">
                        <a:solidFill>
                          <a:srgbClr val="000000"/>
                        </a:solidFill>
                        <a:effectLst/>
                        <a:latin typeface="Akkurat Pro Ligh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400" b="0" i="0" u="none" strike="noStrike" dirty="0" smtClean="0">
                          <a:solidFill>
                            <a:srgbClr val="000000"/>
                          </a:solidFill>
                          <a:effectLst/>
                          <a:latin typeface="Akkurat Pro Light"/>
                        </a:rPr>
                        <a:t>Financials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400" b="0" i="0" u="none" strike="noStrike" dirty="0">
                          <a:solidFill>
                            <a:srgbClr val="000000"/>
                          </a:solidFill>
                          <a:effectLst/>
                          <a:latin typeface="Akkurat Pro Light"/>
                        </a:rPr>
                        <a:t>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562230710"/>
                  </a:ext>
                </a:extLst>
              </a:tr>
              <a:tr h="311567">
                <a:tc>
                  <a:txBody>
                    <a:bodyPr/>
                    <a:lstStyle/>
                    <a:p>
                      <a:pPr algn="l" fontAlgn="ctr"/>
                      <a:r>
                        <a:rPr lang="en-US" sz="1400" b="0" i="0" u="none" strike="noStrike">
                          <a:solidFill>
                            <a:srgbClr val="000000"/>
                          </a:solidFill>
                          <a:effectLst/>
                          <a:latin typeface="Akkurat Pro Light"/>
                        </a:rPr>
                        <a:t>SAUDI BASIC INDUSTRIES CORP</a:t>
                      </a:r>
                    </a:p>
                  </a:txBody>
                  <a:tcPr marL="85725"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400" b="0" i="0" u="none" strike="noStrike" dirty="0" smtClean="0">
                          <a:solidFill>
                            <a:srgbClr val="000000"/>
                          </a:solidFill>
                          <a:effectLst/>
                          <a:latin typeface="Akkurat Pro Light"/>
                        </a:rPr>
                        <a:t>Saudi Arabia</a:t>
                      </a:r>
                      <a:endParaRPr lang="en-US" sz="1400" b="0" i="0" u="none" strike="noStrike" dirty="0">
                        <a:solidFill>
                          <a:srgbClr val="000000"/>
                        </a:solidFill>
                        <a:effectLst/>
                        <a:latin typeface="Akkurat Pro Ligh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400" b="0" i="0" u="none" strike="noStrike" dirty="0" smtClean="0">
                          <a:solidFill>
                            <a:srgbClr val="000000"/>
                          </a:solidFill>
                          <a:effectLst/>
                          <a:latin typeface="Akkurat Pro Light"/>
                        </a:rPr>
                        <a:t>Materials</a:t>
                      </a:r>
                      <a:endParaRPr lang="en-US" sz="1400" b="0" i="0" u="none" strike="noStrike" dirty="0">
                        <a:solidFill>
                          <a:srgbClr val="000000"/>
                        </a:solidFill>
                        <a:effectLst/>
                        <a:latin typeface="Akkurat Pro Ligh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400" b="0" i="0" u="none" strike="noStrike" dirty="0">
                          <a:solidFill>
                            <a:srgbClr val="000000"/>
                          </a:solidFill>
                          <a:effectLst/>
                          <a:latin typeface="Akkurat Pro Light"/>
                        </a:rPr>
                        <a:t>4.6%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09265139"/>
                  </a:ext>
                </a:extLst>
              </a:tr>
              <a:tr h="311567">
                <a:tc>
                  <a:txBody>
                    <a:bodyPr/>
                    <a:lstStyle/>
                    <a:p>
                      <a:pPr algn="l" fontAlgn="ctr"/>
                      <a:r>
                        <a:rPr lang="en-US" sz="1400" b="0" i="0" u="none" strike="noStrike">
                          <a:solidFill>
                            <a:srgbClr val="000000"/>
                          </a:solidFill>
                          <a:effectLst/>
                          <a:latin typeface="Akkurat Pro Light"/>
                        </a:rPr>
                        <a:t>Al Rajhi Banking &amp; Investment Corp.</a:t>
                      </a:r>
                    </a:p>
                  </a:txBody>
                  <a:tcPr marL="85725"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400" b="0" i="0" u="none" strike="noStrike" dirty="0" smtClean="0">
                          <a:solidFill>
                            <a:srgbClr val="000000"/>
                          </a:solidFill>
                          <a:effectLst/>
                          <a:latin typeface="Akkurat Pro Light"/>
                        </a:rPr>
                        <a:t>Saudi Arabia</a:t>
                      </a:r>
                      <a:endParaRPr lang="en-US" sz="1400" b="0" i="0" u="none" strike="noStrike" dirty="0">
                        <a:solidFill>
                          <a:srgbClr val="000000"/>
                        </a:solidFill>
                        <a:effectLst/>
                        <a:latin typeface="Akkurat Pro Ligh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400" b="0" i="0" u="none" strike="noStrike" dirty="0" smtClean="0">
                          <a:solidFill>
                            <a:srgbClr val="000000"/>
                          </a:solidFill>
                          <a:effectLst/>
                          <a:latin typeface="Akkurat Pro Light"/>
                        </a:rPr>
                        <a:t>Financials</a:t>
                      </a:r>
                      <a:endParaRPr lang="en-US" sz="1400" b="0" i="0" u="none" strike="noStrike" dirty="0">
                        <a:solidFill>
                          <a:srgbClr val="000000"/>
                        </a:solidFill>
                        <a:effectLst/>
                        <a:latin typeface="Akkurat Pro Ligh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400" b="0" i="0" u="none" strike="noStrike" dirty="0">
                          <a:solidFill>
                            <a:srgbClr val="000000"/>
                          </a:solidFill>
                          <a:effectLst/>
                          <a:latin typeface="Akkurat Pro Light"/>
                        </a:rPr>
                        <a:t>4.4%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097320733"/>
                  </a:ext>
                </a:extLst>
              </a:tr>
              <a:tr h="311567">
                <a:tc>
                  <a:txBody>
                    <a:bodyPr/>
                    <a:lstStyle/>
                    <a:p>
                      <a:pPr algn="l" fontAlgn="ctr"/>
                      <a:r>
                        <a:rPr lang="en-US" sz="1400" b="0" i="0" u="none" strike="noStrike">
                          <a:solidFill>
                            <a:srgbClr val="000000"/>
                          </a:solidFill>
                          <a:effectLst/>
                          <a:latin typeface="Akkurat Pro Light"/>
                        </a:rPr>
                        <a:t>Industries Qatar</a:t>
                      </a:r>
                    </a:p>
                  </a:txBody>
                  <a:tcPr marL="85725"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400" b="0" i="0" u="none" strike="noStrike" dirty="0" smtClean="0">
                          <a:solidFill>
                            <a:srgbClr val="000000"/>
                          </a:solidFill>
                          <a:effectLst/>
                          <a:latin typeface="Akkurat Pro Light"/>
                        </a:rPr>
                        <a:t>Qatar</a:t>
                      </a:r>
                      <a:endParaRPr lang="en-US" sz="1400" b="0" i="0" u="none" strike="noStrike" dirty="0">
                        <a:solidFill>
                          <a:srgbClr val="000000"/>
                        </a:solidFill>
                        <a:effectLst/>
                        <a:latin typeface="Akkurat Pro Ligh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400" b="0" i="0" u="none" strike="noStrike" dirty="0" smtClean="0">
                          <a:solidFill>
                            <a:srgbClr val="000000"/>
                          </a:solidFill>
                          <a:effectLst/>
                          <a:latin typeface="Akkurat Pro Light"/>
                        </a:rPr>
                        <a:t>Industrials</a:t>
                      </a:r>
                      <a:endParaRPr lang="en-US" sz="1400" b="0" i="0" u="none" strike="noStrike" dirty="0">
                        <a:solidFill>
                          <a:srgbClr val="000000"/>
                        </a:solidFill>
                        <a:effectLst/>
                        <a:latin typeface="Akkurat Pro Ligh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400" b="0" i="0" u="none" strike="noStrike" dirty="0">
                          <a:solidFill>
                            <a:srgbClr val="000000"/>
                          </a:solidFill>
                          <a:effectLst/>
                          <a:latin typeface="Akkurat Pro Light"/>
                        </a:rPr>
                        <a:t>4.2%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61011588"/>
                  </a:ext>
                </a:extLst>
              </a:tr>
              <a:tr h="311567">
                <a:tc>
                  <a:txBody>
                    <a:bodyPr/>
                    <a:lstStyle/>
                    <a:p>
                      <a:pPr algn="l" fontAlgn="ctr"/>
                      <a:r>
                        <a:rPr lang="en-US" sz="1400" b="0" i="0" u="none" strike="noStrike" dirty="0">
                          <a:solidFill>
                            <a:srgbClr val="000000"/>
                          </a:solidFill>
                          <a:effectLst/>
                          <a:latin typeface="Akkurat Pro Light"/>
                        </a:rPr>
                        <a:t>Unilever Indonesia </a:t>
                      </a:r>
                      <a:r>
                        <a:rPr lang="en-US" sz="1400" b="0" i="0" u="none" strike="noStrike" dirty="0" err="1">
                          <a:solidFill>
                            <a:srgbClr val="000000"/>
                          </a:solidFill>
                          <a:effectLst/>
                          <a:latin typeface="Akkurat Pro Light"/>
                        </a:rPr>
                        <a:t>Tbk</a:t>
                      </a:r>
                      <a:r>
                        <a:rPr lang="en-US" sz="1400" b="0" i="0" u="none" strike="noStrike" dirty="0">
                          <a:solidFill>
                            <a:srgbClr val="000000"/>
                          </a:solidFill>
                          <a:effectLst/>
                          <a:latin typeface="Akkurat Pro Light"/>
                        </a:rPr>
                        <a:t> PT</a:t>
                      </a:r>
                    </a:p>
                  </a:txBody>
                  <a:tcPr marL="85725"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400" b="0" i="0" u="none" strike="noStrike" dirty="0" smtClean="0">
                          <a:solidFill>
                            <a:srgbClr val="000000"/>
                          </a:solidFill>
                          <a:effectLst/>
                          <a:latin typeface="Akkurat Pro Light"/>
                        </a:rPr>
                        <a:t>Indonesia</a:t>
                      </a:r>
                      <a:endParaRPr lang="en-US" sz="1400" b="0" i="0" u="none" strike="noStrike" dirty="0">
                        <a:solidFill>
                          <a:srgbClr val="000000"/>
                        </a:solidFill>
                        <a:effectLst/>
                        <a:latin typeface="Akkurat Pro Ligh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400" b="0" i="0" u="none" strike="noStrike" dirty="0" smtClean="0">
                          <a:solidFill>
                            <a:srgbClr val="000000"/>
                          </a:solidFill>
                          <a:effectLst/>
                          <a:latin typeface="Akkurat Pro Light"/>
                        </a:rPr>
                        <a:t>Cons</a:t>
                      </a:r>
                      <a:r>
                        <a:rPr lang="en-US" sz="1400" b="0" i="0" u="none" strike="noStrike" baseline="0" dirty="0" smtClean="0">
                          <a:solidFill>
                            <a:srgbClr val="000000"/>
                          </a:solidFill>
                          <a:effectLst/>
                          <a:latin typeface="Akkurat Pro Light"/>
                        </a:rPr>
                        <a:t> Staples</a:t>
                      </a:r>
                      <a:endParaRPr lang="en-US" sz="1400" b="0" i="0" u="none" strike="noStrike" dirty="0">
                        <a:solidFill>
                          <a:srgbClr val="000000"/>
                        </a:solidFill>
                        <a:effectLst/>
                        <a:latin typeface="Akkurat Pro Ligh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400" b="0" i="0" u="none" strike="noStrike" dirty="0">
                          <a:solidFill>
                            <a:srgbClr val="000000"/>
                          </a:solidFill>
                          <a:effectLst/>
                          <a:latin typeface="Akkurat Pro Light"/>
                        </a:rPr>
                        <a:t>3.8%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70674647"/>
                  </a:ext>
                </a:extLst>
              </a:tr>
              <a:tr h="311567">
                <a:tc>
                  <a:txBody>
                    <a:bodyPr/>
                    <a:lstStyle/>
                    <a:p>
                      <a:pPr algn="l" fontAlgn="ctr"/>
                      <a:r>
                        <a:rPr lang="en-US" sz="1400" b="0" i="0" u="none" strike="noStrike">
                          <a:solidFill>
                            <a:srgbClr val="000000"/>
                          </a:solidFill>
                          <a:effectLst/>
                          <a:latin typeface="Akkurat Pro Light"/>
                        </a:rPr>
                        <a:t>Qatar Islamic Bank</a:t>
                      </a:r>
                    </a:p>
                  </a:txBody>
                  <a:tcPr marL="85725"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400" b="0" i="0" u="none" strike="noStrike" dirty="0" smtClean="0">
                          <a:solidFill>
                            <a:srgbClr val="000000"/>
                          </a:solidFill>
                          <a:effectLst/>
                          <a:latin typeface="Akkurat Pro Light"/>
                        </a:rPr>
                        <a:t>Qatar</a:t>
                      </a:r>
                      <a:endParaRPr lang="en-US" sz="1400" b="0" i="0" u="none" strike="noStrike" dirty="0">
                        <a:solidFill>
                          <a:srgbClr val="000000"/>
                        </a:solidFill>
                        <a:effectLst/>
                        <a:latin typeface="Akkurat Pro Ligh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400" b="0" i="0" u="none" strike="noStrike" dirty="0" smtClean="0">
                          <a:solidFill>
                            <a:srgbClr val="000000"/>
                          </a:solidFill>
                          <a:effectLst/>
                          <a:latin typeface="Akkurat Pro Light"/>
                        </a:rPr>
                        <a:t>Financials</a:t>
                      </a:r>
                      <a:endParaRPr lang="en-US" sz="1400" b="0" i="0" u="none" strike="noStrike" dirty="0">
                        <a:solidFill>
                          <a:srgbClr val="000000"/>
                        </a:solidFill>
                        <a:effectLst/>
                        <a:latin typeface="Akkurat Pro Ligh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400" b="0" i="0" u="none" strike="noStrike" dirty="0">
                          <a:solidFill>
                            <a:srgbClr val="000000"/>
                          </a:solidFill>
                          <a:effectLst/>
                          <a:latin typeface="Akkurat Pro Light"/>
                        </a:rPr>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28814158"/>
                  </a:ext>
                </a:extLst>
              </a:tr>
              <a:tr h="311567">
                <a:tc>
                  <a:txBody>
                    <a:bodyPr/>
                    <a:lstStyle/>
                    <a:p>
                      <a:pPr algn="l" fontAlgn="ctr"/>
                      <a:r>
                        <a:rPr lang="en-US" sz="1400" b="0" i="0" u="none" strike="noStrike">
                          <a:solidFill>
                            <a:srgbClr val="000000"/>
                          </a:solidFill>
                          <a:effectLst/>
                          <a:latin typeface="Akkurat Pro Light"/>
                        </a:rPr>
                        <a:t>Emaar Properties</a:t>
                      </a:r>
                    </a:p>
                  </a:txBody>
                  <a:tcPr marL="85725"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400" b="0" i="0" u="none" strike="noStrike" dirty="0" smtClean="0">
                          <a:solidFill>
                            <a:srgbClr val="000000"/>
                          </a:solidFill>
                          <a:effectLst/>
                          <a:latin typeface="Akkurat Pro Light"/>
                        </a:rPr>
                        <a:t>UAE</a:t>
                      </a:r>
                      <a:endParaRPr lang="en-US" sz="1400" b="0" i="0" u="none" strike="noStrike" dirty="0">
                        <a:solidFill>
                          <a:srgbClr val="000000"/>
                        </a:solidFill>
                        <a:effectLst/>
                        <a:latin typeface="Akkurat Pro Ligh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400" b="0" i="0" u="none" strike="noStrike" dirty="0" smtClean="0">
                          <a:solidFill>
                            <a:srgbClr val="000000"/>
                          </a:solidFill>
                          <a:effectLst/>
                          <a:latin typeface="Akkurat Pro Light"/>
                        </a:rPr>
                        <a:t>Real Estate</a:t>
                      </a:r>
                      <a:endParaRPr lang="en-US" sz="1400" b="0" i="0" u="none" strike="noStrike" dirty="0">
                        <a:solidFill>
                          <a:srgbClr val="000000"/>
                        </a:solidFill>
                        <a:effectLst/>
                        <a:latin typeface="Akkurat Pro Ligh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400" b="0" i="0" u="none" strike="noStrike" dirty="0">
                          <a:solidFill>
                            <a:srgbClr val="000000"/>
                          </a:solidFill>
                          <a:effectLst/>
                          <a:latin typeface="Akkurat Pro Light"/>
                        </a:rPr>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94285975"/>
                  </a:ext>
                </a:extLst>
              </a:tr>
              <a:tr h="311567">
                <a:tc>
                  <a:txBody>
                    <a:bodyPr/>
                    <a:lstStyle/>
                    <a:p>
                      <a:pPr algn="l" fontAlgn="ctr"/>
                      <a:r>
                        <a:rPr lang="en-US" sz="1400" b="0" i="0" u="none" strike="noStrike">
                          <a:solidFill>
                            <a:srgbClr val="000000"/>
                          </a:solidFill>
                          <a:effectLst/>
                          <a:latin typeface="Akkurat Pro Light"/>
                        </a:rPr>
                        <a:t>Agility</a:t>
                      </a:r>
                    </a:p>
                  </a:txBody>
                  <a:tcPr marL="85725"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400" b="0" i="0" u="none" strike="noStrike" dirty="0" smtClean="0">
                          <a:solidFill>
                            <a:srgbClr val="000000"/>
                          </a:solidFill>
                          <a:effectLst/>
                          <a:latin typeface="Akkurat Pro Light"/>
                        </a:rPr>
                        <a:t>Kuwait</a:t>
                      </a:r>
                      <a:endParaRPr lang="en-US" sz="1400" b="0" i="0" u="none" strike="noStrike" dirty="0">
                        <a:solidFill>
                          <a:srgbClr val="000000"/>
                        </a:solidFill>
                        <a:effectLst/>
                        <a:latin typeface="Akkurat Pro Ligh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400" b="0" i="0" u="none" strike="noStrike" dirty="0" smtClean="0">
                          <a:solidFill>
                            <a:srgbClr val="000000"/>
                          </a:solidFill>
                          <a:effectLst/>
                          <a:latin typeface="Akkurat Pro Light"/>
                        </a:rPr>
                        <a:t>Industrials</a:t>
                      </a:r>
                      <a:endParaRPr lang="en-US" sz="1400" b="0" i="0" u="none" strike="noStrike" dirty="0">
                        <a:solidFill>
                          <a:srgbClr val="000000"/>
                        </a:solidFill>
                        <a:effectLst/>
                        <a:latin typeface="Akkurat Pro Ligh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400" b="0" i="0" u="none" strike="noStrike" dirty="0">
                          <a:solidFill>
                            <a:srgbClr val="000000"/>
                          </a:solidFill>
                          <a:effectLst/>
                          <a:latin typeface="Akkurat Pro Light"/>
                        </a:rPr>
                        <a:t>3.1%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49110487"/>
                  </a:ext>
                </a:extLst>
              </a:tr>
              <a:tr h="311567">
                <a:tc>
                  <a:txBody>
                    <a:bodyPr/>
                    <a:lstStyle/>
                    <a:p>
                      <a:pPr algn="l" fontAlgn="ctr"/>
                      <a:r>
                        <a:rPr lang="en-US" sz="1400" b="1" i="0" u="none" strike="noStrike" dirty="0">
                          <a:solidFill>
                            <a:srgbClr val="000000"/>
                          </a:solidFill>
                          <a:effectLst/>
                          <a:latin typeface="Akkurat Pro"/>
                        </a:rPr>
                        <a:t> </a:t>
                      </a:r>
                      <a:r>
                        <a:rPr lang="en-US" sz="1400" b="1" i="0" u="none" strike="noStrike" dirty="0" smtClean="0">
                          <a:solidFill>
                            <a:srgbClr val="000000"/>
                          </a:solidFill>
                          <a:effectLst/>
                          <a:latin typeface="Akkurat Pro"/>
                        </a:rPr>
                        <a:t>Total</a:t>
                      </a:r>
                      <a:endParaRPr lang="en-US" sz="1400" b="1" i="0" u="none" strike="noStrike" dirty="0">
                        <a:solidFill>
                          <a:srgbClr val="000000"/>
                        </a:solidFill>
                        <a:effectLst/>
                        <a:latin typeface="Akkurat Pro"/>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99C1"/>
                    </a:solidFill>
                  </a:tcPr>
                </a:tc>
                <a:tc>
                  <a:txBody>
                    <a:bodyPr/>
                    <a:lstStyle/>
                    <a:p>
                      <a:pPr algn="ctr" fontAlgn="ctr"/>
                      <a:endParaRPr lang="en-US" sz="1400" b="1" i="0" u="none" strike="noStrike" dirty="0">
                        <a:solidFill>
                          <a:srgbClr val="000000"/>
                        </a:solidFill>
                        <a:effectLst/>
                        <a:latin typeface="Akkurat Pro"/>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99C1"/>
                    </a:solidFill>
                  </a:tcPr>
                </a:tc>
                <a:tc>
                  <a:txBody>
                    <a:bodyPr/>
                    <a:lstStyle/>
                    <a:p>
                      <a:pPr algn="ctr" fontAlgn="ctr"/>
                      <a:endParaRPr lang="en-US" sz="1400" b="1" i="0" u="none" strike="noStrike" dirty="0">
                        <a:solidFill>
                          <a:srgbClr val="000000"/>
                        </a:solidFill>
                        <a:effectLst/>
                        <a:latin typeface="Akkurat Pro"/>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99C1"/>
                    </a:solidFill>
                  </a:tcPr>
                </a:tc>
                <a:tc>
                  <a:txBody>
                    <a:bodyPr/>
                    <a:lstStyle/>
                    <a:p>
                      <a:pPr algn="ctr" fontAlgn="ctr"/>
                      <a:r>
                        <a:rPr lang="en-US" sz="1400" b="1" i="0" u="none" strike="noStrike" dirty="0" smtClean="0">
                          <a:solidFill>
                            <a:schemeClr val="bg1"/>
                          </a:solidFill>
                          <a:effectLst/>
                          <a:latin typeface="Akkurat Pro"/>
                        </a:rPr>
                        <a:t>42.7%</a:t>
                      </a:r>
                      <a:endParaRPr lang="en-US" sz="1400" b="1" i="0" u="none" strike="noStrike" dirty="0">
                        <a:solidFill>
                          <a:schemeClr val="bg1"/>
                        </a:solidFill>
                        <a:effectLst/>
                        <a:latin typeface="Akkurat Pro"/>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extLst>
                  <a:ext uri="{0D108BD9-81ED-4DB2-BD59-A6C34878D82A}">
                    <a16:rowId xmlns:a16="http://schemas.microsoft.com/office/drawing/2014/main" val="3511165830"/>
                  </a:ext>
                </a:extLst>
              </a:tr>
            </a:tbl>
          </a:graphicData>
        </a:graphic>
      </p:graphicFrame>
      <p:sp>
        <p:nvSpPr>
          <p:cNvPr id="7" name="TextBox 6"/>
          <p:cNvSpPr txBox="1"/>
          <p:nvPr/>
        </p:nvSpPr>
        <p:spPr>
          <a:xfrm>
            <a:off x="201304" y="1171545"/>
            <a:ext cx="5105400" cy="400110"/>
          </a:xfrm>
          <a:prstGeom prst="rect">
            <a:avLst/>
          </a:prstGeom>
          <a:noFill/>
        </p:spPr>
        <p:txBody>
          <a:bodyPr wrap="square" rtlCol="0">
            <a:spAutoFit/>
          </a:bodyPr>
          <a:lstStyle/>
          <a:p>
            <a:r>
              <a:rPr lang="en-US" sz="2000" b="1" dirty="0" smtClean="0"/>
              <a:t>S&amp;P/OIC COMCEC 50 Shariah</a:t>
            </a:r>
            <a:endParaRPr lang="en-US" sz="2000" b="1" dirty="0"/>
          </a:p>
        </p:txBody>
      </p:sp>
      <p:sp>
        <p:nvSpPr>
          <p:cNvPr id="9" name="Text Placeholder 1"/>
          <p:cNvSpPr txBox="1">
            <a:spLocks/>
          </p:cNvSpPr>
          <p:nvPr/>
        </p:nvSpPr>
        <p:spPr>
          <a:xfrm>
            <a:off x="304800" y="5867400"/>
            <a:ext cx="8534400" cy="223838"/>
          </a:xfrm>
          <a:prstGeom prst="rect">
            <a:avLst/>
          </a:prstGeom>
        </p:spPr>
        <p:txBody>
          <a:bodyPr/>
          <a:lstStyle>
            <a:lvl1pPr marL="0" indent="0" algn="l" defTabSz="457200" rtl="0" eaLnBrk="1" latinLnBrk="0" hangingPunct="1">
              <a:spcBef>
                <a:spcPts val="500"/>
              </a:spcBef>
              <a:buFont typeface="Arial"/>
              <a:buNone/>
              <a:defRPr sz="2000" b="1" i="0" kern="1200" baseline="0">
                <a:solidFill>
                  <a:schemeClr val="tx1"/>
                </a:solidFill>
                <a:latin typeface="Arial" charset="0"/>
                <a:ea typeface="Arial" charset="0"/>
                <a:cs typeface="Arial" charset="0"/>
              </a:defRPr>
            </a:lvl1pPr>
            <a:lvl2pPr marL="182880" marR="0" indent="-182880" algn="l" defTabSz="457200" rtl="0" eaLnBrk="1" fontAlgn="auto" latinLnBrk="0" hangingPunct="1">
              <a:lnSpc>
                <a:spcPct val="100000"/>
              </a:lnSpc>
              <a:spcBef>
                <a:spcPts val="500"/>
              </a:spcBef>
              <a:spcAft>
                <a:spcPts val="0"/>
              </a:spcAft>
              <a:buClrTx/>
              <a:buSzTx/>
              <a:buFont typeface="Arial"/>
              <a:buChar char="•"/>
              <a:tabLst/>
              <a:defRPr sz="2000" b="1" i="0" kern="1200">
                <a:solidFill>
                  <a:schemeClr val="tx1"/>
                </a:solidFill>
                <a:latin typeface="Arial" charset="0"/>
                <a:ea typeface="Arial" charset="0"/>
                <a:cs typeface="Arial" charset="0"/>
              </a:defRPr>
            </a:lvl2pPr>
            <a:lvl3pPr marL="393192" indent="-182880" algn="l" defTabSz="457200" rtl="0" eaLnBrk="1" latinLnBrk="0" hangingPunct="1">
              <a:spcBef>
                <a:spcPts val="600"/>
              </a:spcBef>
              <a:buFont typeface=".AppleSystemUIFont" charset="-120"/>
              <a:buChar char="-"/>
              <a:defRPr sz="1350" b="1" i="0" kern="1200">
                <a:solidFill>
                  <a:schemeClr val="tx1"/>
                </a:solidFill>
                <a:latin typeface="Arial" charset="0"/>
                <a:ea typeface="Arial" charset="0"/>
                <a:cs typeface="Arial" charset="0"/>
              </a:defRPr>
            </a:lvl3pPr>
            <a:lvl4pPr marL="603504" indent="-182880" algn="l" defTabSz="457200" rtl="0" eaLnBrk="1" latinLnBrk="0" hangingPunct="1">
              <a:spcBef>
                <a:spcPts val="500"/>
              </a:spcBef>
              <a:buSzPct val="100000"/>
              <a:buFont typeface=".AppleSystemUIFont" charset="-120"/>
              <a:buChar char="-"/>
              <a:defRPr sz="1350" b="1" i="0" kern="1200">
                <a:solidFill>
                  <a:schemeClr val="tx1"/>
                </a:solidFill>
                <a:latin typeface="Arial" charset="0"/>
                <a:ea typeface="Arial" charset="0"/>
                <a:cs typeface="Arial" charset="0"/>
              </a:defRPr>
            </a:lvl4pPr>
            <a:lvl5pPr marL="822960" indent="-182880" algn="l" defTabSz="457200" rtl="0" eaLnBrk="1" latinLnBrk="0" hangingPunct="1">
              <a:spcBef>
                <a:spcPts val="500"/>
              </a:spcBef>
              <a:buFont typeface=".AppleSystemUIFont" charset="-120"/>
              <a:buChar char="-"/>
              <a:defRPr sz="1350" b="1"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just" defTabSz="457200" rtl="0" eaLnBrk="1" fontAlgn="auto" latinLnBrk="0" hangingPunct="1">
              <a:lnSpc>
                <a:spcPct val="100000"/>
              </a:lnSpc>
              <a:spcBef>
                <a:spcPts val="500"/>
              </a:spcBef>
              <a:spcAft>
                <a:spcPts val="0"/>
              </a:spcAft>
              <a:buClrTx/>
              <a:buSzTx/>
              <a:buFont typeface="Arial"/>
              <a:buNone/>
              <a:tabLst/>
              <a:defRPr/>
            </a:pPr>
            <a:r>
              <a:rPr kumimoji="0" lang="en-US" sz="900" b="0" i="0" u="none" strike="noStrike" kern="1200" cap="none" spc="0" normalizeH="0" baseline="0" noProof="0" dirty="0">
                <a:ln>
                  <a:noFill/>
                </a:ln>
                <a:solidFill>
                  <a:prstClr val="black"/>
                </a:solidFill>
                <a:effectLst/>
                <a:uLnTx/>
                <a:uFillTx/>
                <a:latin typeface="Arial" charset="0"/>
                <a:cs typeface="Arial" charset="0"/>
              </a:rPr>
              <a:t>Source: S&amp;P Dow Jones Indices. </a:t>
            </a:r>
            <a:r>
              <a:rPr kumimoji="0" lang="en-US" sz="900" b="0" i="0" u="none" strike="noStrike" kern="1200" cap="none" spc="0" normalizeH="0" baseline="0" noProof="0" dirty="0" smtClean="0">
                <a:ln>
                  <a:noFill/>
                </a:ln>
                <a:solidFill>
                  <a:prstClr val="black"/>
                </a:solidFill>
                <a:effectLst/>
                <a:uLnTx/>
                <a:uFillTx/>
                <a:latin typeface="Arial" charset="0"/>
                <a:cs typeface="Arial" charset="0"/>
              </a:rPr>
              <a:t>Data </a:t>
            </a:r>
            <a:r>
              <a:rPr kumimoji="0" lang="en-US" sz="900" b="0" i="0" u="none" strike="noStrike" kern="1200" cap="none" spc="0" normalizeH="0" baseline="0" noProof="0" dirty="0">
                <a:ln>
                  <a:noFill/>
                </a:ln>
                <a:solidFill>
                  <a:prstClr val="black"/>
                </a:solidFill>
                <a:effectLst/>
                <a:uLnTx/>
                <a:uFillTx/>
                <a:latin typeface="Arial" charset="0"/>
                <a:cs typeface="Arial" charset="0"/>
              </a:rPr>
              <a:t>as of </a:t>
            </a:r>
            <a:r>
              <a:rPr kumimoji="0" lang="en-US" sz="900" b="0" i="0" u="none" strike="noStrike" kern="1200" cap="none" spc="0" normalizeH="0" baseline="0" noProof="0" dirty="0" smtClean="0">
                <a:ln>
                  <a:noFill/>
                </a:ln>
                <a:solidFill>
                  <a:prstClr val="black"/>
                </a:solidFill>
                <a:effectLst/>
                <a:uLnTx/>
                <a:uFillTx/>
                <a:latin typeface="Arial" charset="0"/>
                <a:cs typeface="Arial" charset="0"/>
              </a:rPr>
              <a:t>August 30, </a:t>
            </a:r>
            <a:r>
              <a:rPr kumimoji="0" lang="en-US" sz="900" b="0" i="0" u="none" strike="noStrike" kern="1200" cap="none" spc="0" normalizeH="0" baseline="0" noProof="0" dirty="0" smtClean="0">
                <a:ln>
                  <a:noFill/>
                </a:ln>
                <a:solidFill>
                  <a:prstClr val="black"/>
                </a:solidFill>
                <a:effectLst/>
                <a:uLnTx/>
                <a:uFillTx/>
                <a:latin typeface="Arial" charset="0"/>
                <a:cs typeface="Arial" charset="0"/>
              </a:rPr>
              <a:t>2019. </a:t>
            </a:r>
            <a:r>
              <a:rPr kumimoji="0" lang="en-US" sz="900" b="0" i="0" u="none" strike="noStrike" kern="1200" cap="none" spc="0" normalizeH="0" baseline="0" noProof="0" dirty="0">
                <a:ln>
                  <a:noFill/>
                </a:ln>
                <a:solidFill>
                  <a:prstClr val="black"/>
                </a:solidFill>
                <a:effectLst/>
                <a:uLnTx/>
                <a:uFillTx/>
                <a:latin typeface="Arial" charset="0"/>
                <a:cs typeface="Arial" charset="0"/>
              </a:rPr>
              <a:t>Charts are provided for illustrative purposes</a:t>
            </a:r>
            <a:r>
              <a:rPr kumimoji="0" lang="en-US" sz="900" b="0" i="0" u="none" strike="noStrike" kern="1200" cap="none" spc="0" normalizeH="0" baseline="0" noProof="0" dirty="0" smtClean="0">
                <a:ln>
                  <a:noFill/>
                </a:ln>
                <a:solidFill>
                  <a:prstClr val="black"/>
                </a:solidFill>
                <a:effectLst/>
                <a:uLnTx/>
                <a:uFillTx/>
                <a:latin typeface="Arial" charset="0"/>
                <a:cs typeface="Arial" charset="0"/>
              </a:rPr>
              <a:t>.</a:t>
            </a:r>
            <a:endParaRPr kumimoji="0" lang="en-US" sz="900" b="0" i="0" u="none" strike="noStrike" kern="1200" cap="none" spc="0" normalizeH="0" baseline="0" noProof="0" dirty="0">
              <a:ln>
                <a:noFill/>
              </a:ln>
              <a:solidFill>
                <a:prstClr val="black"/>
              </a:solidFill>
              <a:effectLst/>
              <a:uLnTx/>
              <a:uFillTx/>
              <a:latin typeface="Arial" charset="0"/>
              <a:cs typeface="Arial" charset="0"/>
            </a:endParaRPr>
          </a:p>
        </p:txBody>
      </p:sp>
    </p:spTree>
    <p:extLst>
      <p:ext uri="{BB962C8B-B14F-4D97-AF65-F5344CB8AC3E}">
        <p14:creationId xmlns:p14="http://schemas.microsoft.com/office/powerpoint/2010/main" val="2918090346"/>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9" name="Slide Number Placeholder 5"/>
          <p:cNvSpPr>
            <a:spLocks noGrp="1"/>
          </p:cNvSpPr>
          <p:nvPr>
            <p:ph type="sldNum" sz="quarter" idx="12"/>
          </p:nvPr>
        </p:nvSpPr>
        <p:spPr>
          <a:noFill/>
        </p:spPr>
        <p:txBody>
          <a:bodyPr/>
          <a:lstStyle/>
          <a:p>
            <a:fld id="{D21A8236-FEFE-48F0-948B-89E3E365819B}" type="slidenum">
              <a:rPr lang="en-US" smtClean="0">
                <a:solidFill>
                  <a:prstClr val="black"/>
                </a:solidFill>
              </a:rPr>
              <a:pPr/>
              <a:t>9</a:t>
            </a:fld>
            <a:endParaRPr lang="en-US" dirty="0" smtClean="0">
              <a:solidFill>
                <a:prstClr val="black"/>
              </a:solidFill>
            </a:endParaRPr>
          </a:p>
        </p:txBody>
      </p:sp>
      <p:sp>
        <p:nvSpPr>
          <p:cNvPr id="32" name="Title 4"/>
          <p:cNvSpPr>
            <a:spLocks noGrp="1"/>
          </p:cNvSpPr>
          <p:nvPr>
            <p:ph type="title"/>
          </p:nvPr>
        </p:nvSpPr>
        <p:spPr>
          <a:xfrm>
            <a:off x="310896" y="219456"/>
            <a:ext cx="8519160" cy="865273"/>
          </a:xfrm>
        </p:spPr>
        <p:txBody>
          <a:bodyPr/>
          <a:lstStyle/>
          <a:p>
            <a:r>
              <a:rPr lang="en-GB" dirty="0" smtClean="0"/>
              <a:t>Performance Disclosure</a:t>
            </a:r>
            <a:endParaRPr lang="en-US" dirty="0"/>
          </a:p>
        </p:txBody>
      </p:sp>
      <p:sp>
        <p:nvSpPr>
          <p:cNvPr id="11" name="TextBox 10"/>
          <p:cNvSpPr txBox="1"/>
          <p:nvPr/>
        </p:nvSpPr>
        <p:spPr>
          <a:xfrm>
            <a:off x="371475" y="1066800"/>
            <a:ext cx="8418839" cy="4939814"/>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prstClr val="black"/>
                </a:solidFill>
                <a:effectLst/>
                <a:uLnTx/>
                <a:uFillTx/>
              </a:rPr>
              <a:t>The </a:t>
            </a:r>
            <a:r>
              <a:rPr kumimoji="0" lang="en-US" sz="900" b="0" i="0" u="none" strike="noStrike" kern="0" cap="none" spc="0" normalizeH="0" baseline="0" noProof="0" dirty="0" smtClean="0">
                <a:ln>
                  <a:noFill/>
                </a:ln>
                <a:solidFill>
                  <a:prstClr val="black"/>
                </a:solidFill>
                <a:effectLst/>
                <a:uLnTx/>
                <a:uFillTx/>
              </a:rPr>
              <a:t>S&amp;P/OIC COMCEC 50 Shariah was </a:t>
            </a:r>
            <a:r>
              <a:rPr kumimoji="0" lang="en-US" sz="900" b="0" i="0" u="none" strike="noStrike" kern="0" cap="none" spc="0" normalizeH="0" baseline="0" noProof="0" dirty="0" smtClean="0">
                <a:ln>
                  <a:noFill/>
                </a:ln>
                <a:solidFill>
                  <a:prstClr val="black"/>
                </a:solidFill>
                <a:effectLst/>
                <a:uLnTx/>
                <a:uFillTx/>
              </a:rPr>
              <a:t>launched </a:t>
            </a:r>
            <a:r>
              <a:rPr kumimoji="0" lang="en-US" sz="900" b="0" i="0" u="none" strike="noStrike" kern="0" cap="none" spc="0" normalizeH="0" baseline="0" noProof="0" dirty="0" smtClean="0">
                <a:ln>
                  <a:noFill/>
                </a:ln>
                <a:solidFill>
                  <a:prstClr val="black"/>
                </a:solidFill>
                <a:effectLst/>
                <a:uLnTx/>
                <a:uFillTx/>
              </a:rPr>
              <a:t>June 15, 2012. All </a:t>
            </a:r>
            <a:r>
              <a:rPr kumimoji="0" lang="en-US" sz="900" b="0" i="0" u="none" strike="noStrike" kern="0" cap="none" spc="0" normalizeH="0" baseline="0" noProof="0" dirty="0" smtClean="0">
                <a:ln>
                  <a:noFill/>
                </a:ln>
                <a:solidFill>
                  <a:prstClr val="black"/>
                </a:solidFill>
                <a:effectLst/>
                <a:uLnTx/>
                <a:uFillTx/>
              </a:rPr>
              <a:t>information presented prior to an index’s Launch Date is hypothetical (back-tested), not actual performance. The back-test calculations are based on the same methodology that was in effect on the index Launch Date.  However, when creating back-tested history for periods of market anomalies or other periods that do not reflect the general current market environment, index methodology rules may be relaxed to capture a large enough universe of securities to simulate the target market the index is designed to measure or strategy the index is designed to capture.  For example, market capitalization and liquidity thresholds may be reduced.   Complete index methodology details are available at www.spdji.com. Past performance of the Index is not an indication of future results. Prospective application of the methodology used to construct the Index may not result in performance commensurate with the back-test returns shown.</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smtClean="0">
              <a:ln>
                <a:noFill/>
              </a:ln>
              <a:solidFill>
                <a:prstClr val="black"/>
              </a:solidFill>
              <a:effectLst/>
              <a:uLnTx/>
              <a:uFillTx/>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prstClr val="black"/>
                </a:solidFill>
                <a:effectLst/>
                <a:uLnTx/>
                <a:uFillTx/>
              </a:rPr>
              <a:t>S&amp;P Dow Jones Indices defines various dates to assist our clients in providing transparency. The First Value Date is the first day for which there is a calculated value (either live or back-tested) for a given index. The Base Date is the date at which the Index is set at a fixed value for calculation purposes. The Launch Date designates the date upon which the values of an index are first considered live: index values provided for any date or time period prior to the index’s Launch Date are considered back-tested. S&amp;P Dow Jones Indices defines the Launch Date as the date by which the values of an index are known to have been released to the public, for example via the company’s public website or its </a:t>
            </a:r>
            <a:r>
              <a:rPr kumimoji="0" lang="en-US" sz="900" b="0" i="0" u="none" strike="noStrike" kern="0" cap="none" spc="0" normalizeH="0" baseline="0" noProof="0" dirty="0" err="1" smtClean="0">
                <a:ln>
                  <a:noFill/>
                </a:ln>
                <a:solidFill>
                  <a:prstClr val="black"/>
                </a:solidFill>
                <a:effectLst/>
                <a:uLnTx/>
                <a:uFillTx/>
              </a:rPr>
              <a:t>datafeed</a:t>
            </a:r>
            <a:r>
              <a:rPr kumimoji="0" lang="en-US" sz="900" b="0" i="0" u="none" strike="noStrike" kern="0" cap="none" spc="0" normalizeH="0" baseline="0" noProof="0" dirty="0" smtClean="0">
                <a:ln>
                  <a:noFill/>
                </a:ln>
                <a:solidFill>
                  <a:prstClr val="black"/>
                </a:solidFill>
                <a:effectLst/>
                <a:uLnTx/>
                <a:uFillTx/>
              </a:rPr>
              <a:t> to external parties. For Dow Jones-branded indices introduced prior to May 31, 2013, the Launch Date (which prior to May 31, 2013, was termed “Date of introduction”) is set at a date upon which no further changes were permitted to be made to the index methodology, but that may have been prior to the Index’s public release date.</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smtClean="0">
              <a:ln>
                <a:noFill/>
              </a:ln>
              <a:solidFill>
                <a:prstClr val="black"/>
              </a:solidFill>
              <a:effectLst/>
              <a:uLnTx/>
              <a:uFillTx/>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prstClr val="black"/>
                </a:solidFill>
                <a:effectLst/>
                <a:uLnTx/>
                <a:uFillTx/>
              </a:rPr>
              <a:t>The back-test period does not necessarily correspond to the entire available history of the Index. Please refer to the methodology paper for the Index, available at www.spdji.com for more details about the index, including the manner in which it is rebalanced, the timing of such rebalancing, criteria for additions and deletions, as well as all index calculations.</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smtClean="0">
              <a:ln>
                <a:noFill/>
              </a:ln>
              <a:solidFill>
                <a:prstClr val="black"/>
              </a:solidFill>
              <a:effectLst/>
              <a:uLnTx/>
              <a:uFillTx/>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prstClr val="black"/>
                </a:solidFill>
                <a:effectLst/>
                <a:uLnTx/>
                <a:uFillTx/>
              </a:rPr>
              <a:t>Another limitation of using back-tested information is that the back-tested calculation is generally prepared with the benefit of hindsight. Back-tested information reflects the application of the index methodology and selection of index constituents in hindsight. No hypothetical record can completely account for the impact of financial risk in actual trading. For example, there are numerous factors related to the equities, fixed income, or commodities markets in general which cannot be, and have not been accounted for in the preparation of the index information set forth, all of which can affect actual performance.</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smtClean="0">
              <a:ln>
                <a:noFill/>
              </a:ln>
              <a:solidFill>
                <a:prstClr val="black"/>
              </a:solidFill>
              <a:effectLst/>
              <a:uLnTx/>
              <a:uFillTx/>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prstClr val="black"/>
                </a:solidFill>
                <a:effectLst/>
                <a:uLnTx/>
                <a:uFillTx/>
              </a:rPr>
              <a:t>The Index returns shown do not represent the results of actual trading of investable assets/securities. S&amp;P Dow Jones Indices LLC maintains the Index and calculates the Index levels and performance shown or discussed, but does not manage actual assets. Index returns do not reflect payment of any sales charges or fees an investor may pay to purchase the securities underlying the Index or investment funds that are intended to track the performance of the Index. The imposition of these fees and charges would cause actual and back-tested performance of the securities/fund to be lower than the Index performance shown. As a simple example, if an index returned 10% on a US $100,000 investment for a 12-month period (or US $10,000) and an actual asset-based fee of 1.5% was imposed at the end of the period on the investment plus accrued interest (or US $1,650), the net return would be 8.35% (or US $8,350) for the year. Over a three year period, an annual 1.5% fee taken at year end with an assumed 10% return per year would result in a cumulative gross return of 33.10%, a total fee of US $5,375, and a cumulative net return of 27.2% (or US $27,200).</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smtClean="0">
              <a:ln>
                <a:noFill/>
              </a:ln>
              <a:solidFill>
                <a:prstClr val="black">
                  <a:lumMod val="85000"/>
                  <a:lumOff val="15000"/>
                </a:prstClr>
              </a:solidFill>
              <a:effectLst/>
              <a:uLnTx/>
              <a:uFillTx/>
              <a:latin typeface="Arial Narrow" pitchFamily="34" charset="0"/>
              <a:ea typeface="Calibri"/>
              <a:cs typeface="Arial" pitchFamily="34" charset="0"/>
            </a:endParaRPr>
          </a:p>
        </p:txBody>
      </p:sp>
    </p:spTree>
    <p:extLst>
      <p:ext uri="{BB962C8B-B14F-4D97-AF65-F5344CB8AC3E}">
        <p14:creationId xmlns:p14="http://schemas.microsoft.com/office/powerpoint/2010/main" val="2491840419"/>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CIQKNOWNTEXT" val="Presentation Title"/>
</p:tagLst>
</file>

<file path=ppt/tags/tag12.xml><?xml version="1.0" encoding="utf-8"?>
<p:tagLst xmlns:a="http://schemas.openxmlformats.org/drawingml/2006/main" xmlns:r="http://schemas.openxmlformats.org/officeDocument/2006/relationships" xmlns:p="http://schemas.openxmlformats.org/presentationml/2006/main">
  <p:tag name="CIQKNOWNTEXT" val="Subtitle&#1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2_S&amp;P Global 2016">
  <a:themeElements>
    <a:clrScheme name="Custom 43">
      <a:dk1>
        <a:sysClr val="windowText" lastClr="000000"/>
      </a:dk1>
      <a:lt1>
        <a:sysClr val="window" lastClr="FFFFFF"/>
      </a:lt1>
      <a:dk2>
        <a:srgbClr val="D6002A"/>
      </a:dk2>
      <a:lt2>
        <a:srgbClr val="DBD9D6"/>
      </a:lt2>
      <a:accent1>
        <a:srgbClr val="3C3C3B"/>
      </a:accent1>
      <a:accent2>
        <a:srgbClr val="7B1E29"/>
      </a:accent2>
      <a:accent3>
        <a:srgbClr val="D53814"/>
      </a:accent3>
      <a:accent4>
        <a:srgbClr val="BEB7A9"/>
      </a:accent4>
      <a:accent5>
        <a:srgbClr val="A79886"/>
      </a:accent5>
      <a:accent6>
        <a:srgbClr val="95B3CC"/>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9_SPGlobal Indicies  4-3 Template">
  <a:themeElements>
    <a:clrScheme name="S-P Global Color Theme">
      <a:dk1>
        <a:sysClr val="windowText" lastClr="000000"/>
      </a:dk1>
      <a:lt1>
        <a:sysClr val="window" lastClr="FFFFFF"/>
      </a:lt1>
      <a:dk2>
        <a:srgbClr val="404040"/>
      </a:dk2>
      <a:lt2>
        <a:srgbClr val="DCDCDC"/>
      </a:lt2>
      <a:accent1>
        <a:srgbClr val="4F99C1"/>
      </a:accent1>
      <a:accent2>
        <a:srgbClr val="002B5F"/>
      </a:accent2>
      <a:accent3>
        <a:srgbClr val="FFAC17"/>
      </a:accent3>
      <a:accent4>
        <a:srgbClr val="4B2514"/>
      </a:accent4>
      <a:accent5>
        <a:srgbClr val="DE8BA5"/>
      </a:accent5>
      <a:accent6>
        <a:srgbClr val="6A035C"/>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solidFill>
            <a:schemeClr val="bg2">
              <a:lumMod val="90000"/>
            </a:schemeClr>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AQUA">
      <a:srgbClr val="08C3A5"/>
    </a:custClr>
    <a:custClr name="DARKTEAL">
      <a:srgbClr val="06423D"/>
    </a:custClr>
    <a:custClr name="MELON">
      <a:srgbClr val="F79668"/>
    </a:custClr>
    <a:custClr name="DARKSIENNA">
      <a:srgbClr val="712300"/>
    </a:custClr>
    <a:custClr name="IRIS">
      <a:srgbClr val="908EC5"/>
    </a:custClr>
    <a:custClr name="INDIGO">
      <a:srgbClr val="37237B"/>
    </a:custClr>
    <a:custClr name="TREE">
      <a:srgbClr val="A4C032"/>
    </a:custClr>
    <a:custClr name="FOREST">
      <a:srgbClr val="2C3B0D"/>
    </a:custClr>
    <a:custClr name="White">
      <a:srgbClr val="FFFFFF"/>
    </a:custClr>
    <a:custClr name="White">
      <a:srgbClr val="FFFFFF"/>
    </a:custClr>
    <a:custClr name="BLACK100">
      <a:srgbClr val="000000"/>
    </a:custClr>
    <a:custClr name="BLACK80">
      <a:srgbClr val="333333"/>
    </a:custClr>
    <a:custClr name="BLACK60">
      <a:srgbClr val="666666"/>
    </a:custClr>
    <a:custClr name="BLACK40">
      <a:srgbClr val="999999"/>
    </a:custClr>
    <a:custClr name="BLACK20">
      <a:srgbClr val="CCCCCC"/>
    </a:custClr>
    <a:custClr name="White">
      <a:srgbClr val="FFFFFF"/>
    </a:custClr>
    <a:custClr name="White">
      <a:srgbClr val="FFFFFF"/>
    </a:custClr>
    <a:custClr name="White">
      <a:srgbClr val="FFFFFF"/>
    </a:custClr>
    <a:custClr name="White">
      <a:srgbClr val="FFFFFF"/>
    </a:custClr>
    <a:custClr name="White">
      <a:srgbClr val="FFFFFF"/>
    </a:custClr>
    <a:custClr name="Neutral5">
      <a:srgbClr val="473729"/>
    </a:custClr>
    <a:custClr name="Neutral4">
      <a:srgbClr val="7A6855"/>
    </a:custClr>
    <a:custClr name="Neutral3">
      <a:srgbClr val="A39382"/>
    </a:custClr>
    <a:custClr name="Neutral2">
      <a:srgbClr val="B7A99A"/>
    </a:custClr>
    <a:custClr name="Neutral1">
      <a:srgbClr val="CEC2B4"/>
    </a:custClr>
    <a:custClr name="White">
      <a:srgbClr val="FFFFFF"/>
    </a:custClr>
    <a:custClr name="White">
      <a:srgbClr val="FFFFFF"/>
    </a:custClr>
    <a:custClr name="White">
      <a:srgbClr val="FFFFFF"/>
    </a:custClr>
    <a:custClr name="White">
      <a:srgbClr val="FFFFFF"/>
    </a:custClr>
    <a:custClr name="White">
      <a:srgbClr val="FFFFFF"/>
    </a:custClr>
    <a:custClr name="OCEAN ">
      <a:srgbClr val="007EAE"/>
    </a:custClr>
    <a:custClr name="HONEY">
      <a:srgbClr val="FFAC17"/>
    </a:custClr>
    <a:custClr name="RUBINE">
      <a:srgbClr val="C40067"/>
    </a:custClr>
    <a:custClr name="AQUA">
      <a:srgbClr val="08C3A5"/>
    </a:custClr>
    <a:custClr name="COPPERPLATE">
      <a:srgbClr val="F36C35"/>
    </a:custClr>
    <a:custClr name="PETRO">
      <a:srgbClr val="6A6AB1"/>
    </a:custClr>
    <a:custClr name="TREE">
      <a:srgbClr val="A4C032"/>
    </a:custClr>
    <a:custClr name="White">
      <a:srgbClr val="FFFFFF"/>
    </a:custClr>
    <a:custClr name="White">
      <a:srgbClr val="FFFFFF"/>
    </a:custClr>
    <a:custClr name="White">
      <a:srgbClr val="FFFFFF"/>
    </a:custClr>
    <a:custClr name="SPGRed">
      <a:srgbClr val="D6002A"/>
    </a:custClr>
  </a:custClrLst>
  <a:extLst>
    <a:ext uri="{05A4C25C-085E-4340-85A3-A5531E510DB2}">
      <thm15:themeFamily xmlns:thm15="http://schemas.microsoft.com/office/thememl/2012/main" name="SPGlobal Indicies  4-3 Template" id="{4ABE71C4-242F-4C18-A4CF-1482259D2222}" vid="{0377925E-4A98-4316-981F-4D0A940B0BD9}"/>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Belge" ma:contentTypeID="0x0101002EED9A72E3884244BD28C0C603EE9C9F" ma:contentTypeVersion="10" ma:contentTypeDescription="Yeni belge oluşturun." ma:contentTypeScope="" ma:versionID="93573a4fae1b2a6a38bb9e4a20736801">
  <xsd:schema xmlns:xsd="http://www.w3.org/2001/XMLSchema" xmlns:xs="http://www.w3.org/2001/XMLSchema" xmlns:p="http://schemas.microsoft.com/office/2006/metadata/properties" xmlns:ns2="115bed41-4006-407e-8152-b817fc9efde8" xmlns:ns3="80e7c24a-ead5-4e15-a462-1b18f426cab1" targetNamespace="http://schemas.microsoft.com/office/2006/metadata/properties" ma:root="true" ma:fieldsID="19e7fc69adf49ec2b028ed0ecedcb0e7" ns2:_="" ns3:_="">
    <xsd:import namespace="115bed41-4006-407e-8152-b817fc9efde8"/>
    <xsd:import namespace="80e7c24a-ead5-4e15-a462-1b18f426cab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5bed41-4006-407e-8152-b817fc9efde8" elementFormDefault="qualified">
    <xsd:import namespace="http://schemas.microsoft.com/office/2006/documentManagement/types"/>
    <xsd:import namespace="http://schemas.microsoft.com/office/infopath/2007/PartnerControls"/>
    <xsd:element name="SharedWithUsers" ma:index="8" nillable="true" ma:displayName="Paylaşılanlar"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Ayrıntıları ile Paylaşıldı"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0e7c24a-ead5-4e15-a462-1b18f426cab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çerik Türü"/>
        <xsd:element ref="dc:title" minOccurs="0" maxOccurs="1" ma:index="4" ma:displayName="Başlı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95AF1ED-A3CC-432E-9571-CDBED51B9DAB}"/>
</file>

<file path=customXml/itemProps2.xml><?xml version="1.0" encoding="utf-8"?>
<ds:datastoreItem xmlns:ds="http://schemas.openxmlformats.org/officeDocument/2006/customXml" ds:itemID="{8EE90340-BC31-45F6-BF37-2AF06D62622F}"/>
</file>

<file path=customXml/itemProps3.xml><?xml version="1.0" encoding="utf-8"?>
<ds:datastoreItem xmlns:ds="http://schemas.openxmlformats.org/officeDocument/2006/customXml" ds:itemID="{54050C6A-E7EC-4799-9D55-D817846F9126}"/>
</file>

<file path=docProps/app.xml><?xml version="1.0" encoding="utf-8"?>
<Properties xmlns="http://schemas.openxmlformats.org/officeDocument/2006/extended-properties" xmlns:vt="http://schemas.openxmlformats.org/officeDocument/2006/docPropsVTypes">
  <Template>SPDJI_PPT_NY_FINAL_110413_external</Template>
  <TotalTime>14313</TotalTime>
  <Words>3028</Words>
  <Application>Microsoft Office PowerPoint</Application>
  <PresentationFormat>On-screen Show (4:3)</PresentationFormat>
  <Paragraphs>341</Paragraphs>
  <Slides>12</Slides>
  <Notes>12</Notes>
  <HiddenSlides>0</HiddenSlides>
  <MMClips>0</MMClips>
  <ScaleCrop>false</ScaleCrop>
  <HeadingPairs>
    <vt:vector size="8" baseType="variant">
      <vt:variant>
        <vt:lpstr>Fonts Used</vt:lpstr>
      </vt:variant>
      <vt:variant>
        <vt:i4>11</vt:i4>
      </vt:variant>
      <vt:variant>
        <vt:lpstr>Theme</vt:lpstr>
      </vt:variant>
      <vt:variant>
        <vt:i4>2</vt:i4>
      </vt:variant>
      <vt:variant>
        <vt:lpstr>Embedded OLE Servers</vt:lpstr>
      </vt:variant>
      <vt:variant>
        <vt:i4>1</vt:i4>
      </vt:variant>
      <vt:variant>
        <vt:lpstr>Slide Titles</vt:lpstr>
      </vt:variant>
      <vt:variant>
        <vt:i4>12</vt:i4>
      </vt:variant>
    </vt:vector>
  </HeadingPairs>
  <TitlesOfParts>
    <vt:vector size="26" baseType="lpstr">
      <vt:lpstr>ＭＳ Ｐゴシック</vt:lpstr>
      <vt:lpstr>ＭＳ Ｐゴシック</vt:lpstr>
      <vt:lpstr>.AppleSystemUIFont</vt:lpstr>
      <vt:lpstr>Akkurat Pro</vt:lpstr>
      <vt:lpstr>Akkurat Pro Light</vt:lpstr>
      <vt:lpstr>Arial</vt:lpstr>
      <vt:lpstr>Arial Narrow</vt:lpstr>
      <vt:lpstr>Arial Regular</vt:lpstr>
      <vt:lpstr>Calibri</vt:lpstr>
      <vt:lpstr>Wingdings</vt:lpstr>
      <vt:lpstr>Wingdings 3</vt:lpstr>
      <vt:lpstr>2_S&amp;P Global 2016</vt:lpstr>
      <vt:lpstr>9_SPGlobal Indicies  4-3 Template</vt:lpstr>
      <vt:lpstr>think-cell Slide</vt:lpstr>
      <vt:lpstr>S&amp;P/OIC COMCEC 50 Shariah Overview</vt:lpstr>
      <vt:lpstr>An Overview – The S&amp;P/OIC COMCEC 50 Shariah</vt:lpstr>
      <vt:lpstr>Methodology Overview</vt:lpstr>
      <vt:lpstr>S&amp;P Shariah Screening – Methodology Overview</vt:lpstr>
      <vt:lpstr>Historical Performance Overview</vt:lpstr>
      <vt:lpstr>Country Composition</vt:lpstr>
      <vt:lpstr>Sector Weight</vt:lpstr>
      <vt:lpstr>Top 10 Constituents</vt:lpstr>
      <vt:lpstr>Performance Disclosure</vt:lpstr>
      <vt:lpstr>General Disclosure</vt:lpstr>
      <vt:lpstr>General Disclosure</vt:lpstr>
      <vt:lpstr>PowerPoint Presentation</vt:lpstr>
    </vt:vector>
  </TitlesOfParts>
  <Company>The McGraw-Hill Companies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Wellikoff, Emily</dc:creator>
  <cp:lastModifiedBy>Welling, John</cp:lastModifiedBy>
  <cp:revision>310</cp:revision>
  <cp:lastPrinted>2018-05-07T21:05:50Z</cp:lastPrinted>
  <dcterms:created xsi:type="dcterms:W3CDTF">2013-11-08T19:26:45Z</dcterms:created>
  <dcterms:modified xsi:type="dcterms:W3CDTF">2019-09-20T18:03:08Z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2ca50fb1-5756-4036-a099-fe1f37ef9c30</vt:lpwstr>
  </property>
  <property fmtid="{D5CDD505-2E9C-101B-9397-08002B2CF9AE}" pid="3" name="ContentTypeId">
    <vt:lpwstr>0x0101002EED9A72E3884244BD28C0C603EE9C9F</vt:lpwstr>
  </property>
</Properties>
</file>