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56" r:id="rId2"/>
    <p:sldId id="257" r:id="rId3"/>
    <p:sldId id="291" r:id="rId4"/>
    <p:sldId id="292" r:id="rId5"/>
    <p:sldId id="265" r:id="rId6"/>
    <p:sldId id="266" r:id="rId7"/>
    <p:sldId id="267" r:id="rId8"/>
    <p:sldId id="268" r:id="rId9"/>
    <p:sldId id="269" r:id="rId10"/>
    <p:sldId id="293" r:id="rId11"/>
    <p:sldId id="294" r:id="rId12"/>
    <p:sldId id="295" r:id="rId13"/>
    <p:sldId id="297" r:id="rId14"/>
    <p:sldId id="296" r:id="rId15"/>
    <p:sldId id="274" r:id="rId16"/>
    <p:sldId id="290"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125A3D"/>
    <a:srgbClr val="E7E6E6"/>
    <a:srgbClr val="D43E01"/>
    <a:srgbClr val="94B64E"/>
    <a:srgbClr val="F39C12"/>
    <a:srgbClr val="0087B1"/>
    <a:srgbClr val="954F72"/>
    <a:srgbClr val="F2F2F2"/>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ABE97B-F3AE-4C5E-BB0E-1DDE2AD96AF7}" v="198" dt="2019-03-20T05:04:50.2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59" autoAdjust="0"/>
    <p:restoredTop sz="94660"/>
  </p:normalViewPr>
  <p:slideViewPr>
    <p:cSldViewPr snapToGrid="0">
      <p:cViewPr varScale="1">
        <p:scale>
          <a:sx n="72" d="100"/>
          <a:sy n="72" d="100"/>
        </p:scale>
        <p:origin x="882" y="66"/>
      </p:cViewPr>
      <p:guideLst/>
    </p:cSldViewPr>
  </p:slideViewPr>
  <p:notesTextViewPr>
    <p:cViewPr>
      <p:scale>
        <a:sx n="1" d="1"/>
        <a:sy n="1" d="1"/>
      </p:scale>
      <p:origin x="0" y="0"/>
    </p:cViewPr>
  </p:notesTextViewPr>
  <p:notesViewPr>
    <p:cSldViewPr snapToGrid="0">
      <p:cViewPr varScale="1">
        <p:scale>
          <a:sx n="48" d="100"/>
          <a:sy n="48" d="100"/>
        </p:scale>
        <p:origin x="2940"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663B9B-66EF-4A93-A6CE-EC1DA976006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E8355DB-BB5A-4EDE-8278-85D74F1CE9E9}">
      <dgm:prSet phldrT="[Text]" custT="1"/>
      <dgm:spPr/>
      <dgm:t>
        <a:bodyPr/>
        <a:lstStyle/>
        <a:p>
          <a:r>
            <a:rPr lang="en-GB" sz="2400" dirty="0"/>
            <a:t>Comprehensive coverage </a:t>
          </a:r>
          <a:endParaRPr lang="en-US" sz="2400" dirty="0"/>
        </a:p>
      </dgm:t>
    </dgm:pt>
    <dgm:pt modelId="{4BF8F5A2-F512-4E32-B5F2-C27889BB6788}" type="parTrans" cxnId="{7CEC6395-7FBD-48D6-AB36-477F0110C19B}">
      <dgm:prSet/>
      <dgm:spPr/>
      <dgm:t>
        <a:bodyPr/>
        <a:lstStyle/>
        <a:p>
          <a:endParaRPr lang="en-US"/>
        </a:p>
      </dgm:t>
    </dgm:pt>
    <dgm:pt modelId="{BAC1CD8D-8C88-48E7-BFA5-35B69C108CCE}" type="sibTrans" cxnId="{7CEC6395-7FBD-48D6-AB36-477F0110C19B}">
      <dgm:prSet/>
      <dgm:spPr/>
      <dgm:t>
        <a:bodyPr/>
        <a:lstStyle/>
        <a:p>
          <a:endParaRPr lang="en-US"/>
        </a:p>
      </dgm:t>
    </dgm:pt>
    <dgm:pt modelId="{0C9F7002-8D0E-47B5-836E-9A5CC2209FCD}">
      <dgm:prSet phldrT="[Text]" custT="1"/>
      <dgm:spPr/>
      <dgm:t>
        <a:bodyPr/>
        <a:lstStyle/>
        <a:p>
          <a:r>
            <a:rPr lang="en-GB" sz="2400" dirty="0"/>
            <a:t>Framework </a:t>
          </a:r>
          <a:endParaRPr lang="en-US" sz="2400" dirty="0"/>
        </a:p>
      </dgm:t>
    </dgm:pt>
    <dgm:pt modelId="{B5E24FF3-E7EC-4BD2-8F79-8D6668F5F84D}" type="parTrans" cxnId="{A219978C-F2F2-45BF-B267-A36452BE2E7B}">
      <dgm:prSet/>
      <dgm:spPr/>
      <dgm:t>
        <a:bodyPr/>
        <a:lstStyle/>
        <a:p>
          <a:endParaRPr lang="en-US"/>
        </a:p>
      </dgm:t>
    </dgm:pt>
    <dgm:pt modelId="{6B327609-576C-40B6-BC11-43982DFCFF7C}" type="sibTrans" cxnId="{A219978C-F2F2-45BF-B267-A36452BE2E7B}">
      <dgm:prSet/>
      <dgm:spPr/>
      <dgm:t>
        <a:bodyPr/>
        <a:lstStyle/>
        <a:p>
          <a:endParaRPr lang="en-US"/>
        </a:p>
      </dgm:t>
    </dgm:pt>
    <dgm:pt modelId="{4095D8DB-FCE0-4C0F-8BD9-3E1B957B2991}">
      <dgm:prSet phldrT="[Text]" custT="1"/>
      <dgm:spPr/>
      <dgm:t>
        <a:bodyPr/>
        <a:lstStyle/>
        <a:p>
          <a:r>
            <a:rPr lang="en-GB" sz="2400" dirty="0"/>
            <a:t>Enhanced governance</a:t>
          </a:r>
          <a:endParaRPr lang="en-US" sz="2400" dirty="0"/>
        </a:p>
      </dgm:t>
    </dgm:pt>
    <dgm:pt modelId="{92277232-7C0E-444C-B8D9-09A02A0C5F12}" type="parTrans" cxnId="{085067EF-D018-402B-B1A0-DF60C39E3018}">
      <dgm:prSet/>
      <dgm:spPr/>
      <dgm:t>
        <a:bodyPr/>
        <a:lstStyle/>
        <a:p>
          <a:endParaRPr lang="en-US"/>
        </a:p>
      </dgm:t>
    </dgm:pt>
    <dgm:pt modelId="{C16EF630-94C7-417C-AA10-CA73F416E467}" type="sibTrans" cxnId="{085067EF-D018-402B-B1A0-DF60C39E3018}">
      <dgm:prSet/>
      <dgm:spPr/>
      <dgm:t>
        <a:bodyPr/>
        <a:lstStyle/>
        <a:p>
          <a:endParaRPr lang="en-US"/>
        </a:p>
      </dgm:t>
    </dgm:pt>
    <dgm:pt modelId="{0281F508-8D20-40C0-AE22-670F0280A579}">
      <dgm:prSet phldrT="[Text]" custT="1"/>
      <dgm:spPr/>
      <dgm:t>
        <a:bodyPr/>
        <a:lstStyle/>
        <a:p>
          <a:r>
            <a:rPr lang="en-GB" sz="2400" dirty="0"/>
            <a:t>Increased trust in Sukuk markets</a:t>
          </a:r>
          <a:endParaRPr lang="en-US" sz="2400" dirty="0"/>
        </a:p>
      </dgm:t>
    </dgm:pt>
    <dgm:pt modelId="{92DCA69B-181B-4940-B4C8-5E712D3D5874}" type="parTrans" cxnId="{AB35C9FD-7390-4A50-9F67-7CF4799C4CD6}">
      <dgm:prSet/>
      <dgm:spPr/>
      <dgm:t>
        <a:bodyPr/>
        <a:lstStyle/>
        <a:p>
          <a:endParaRPr lang="en-US"/>
        </a:p>
      </dgm:t>
    </dgm:pt>
    <dgm:pt modelId="{BFBA8646-9823-4586-BE1A-50CB28520C8E}" type="sibTrans" cxnId="{AB35C9FD-7390-4A50-9F67-7CF4799C4CD6}">
      <dgm:prSet/>
      <dgm:spPr/>
      <dgm:t>
        <a:bodyPr/>
        <a:lstStyle/>
        <a:p>
          <a:endParaRPr lang="en-US"/>
        </a:p>
      </dgm:t>
    </dgm:pt>
    <dgm:pt modelId="{53B59AF6-197B-4391-8A24-2FD58EEF6B7C}" type="pres">
      <dgm:prSet presAssocID="{26663B9B-66EF-4A93-A6CE-EC1DA976006C}" presName="linear" presStyleCnt="0">
        <dgm:presLayoutVars>
          <dgm:animLvl val="lvl"/>
          <dgm:resizeHandles val="exact"/>
        </dgm:presLayoutVars>
      </dgm:prSet>
      <dgm:spPr/>
    </dgm:pt>
    <dgm:pt modelId="{D1F52E0A-5B7B-4D6A-9C23-2B161F11B437}" type="pres">
      <dgm:prSet presAssocID="{AE8355DB-BB5A-4EDE-8278-85D74F1CE9E9}" presName="parentText" presStyleLbl="node1" presStyleIdx="0" presStyleCnt="2" custAng="0" custLinFactNeighborX="5980" custLinFactNeighborY="-97797">
        <dgm:presLayoutVars>
          <dgm:chMax val="0"/>
          <dgm:bulletEnabled val="1"/>
        </dgm:presLayoutVars>
      </dgm:prSet>
      <dgm:spPr/>
    </dgm:pt>
    <dgm:pt modelId="{C1F18CF6-F124-466E-B0E5-F75E160FFEA0}" type="pres">
      <dgm:prSet presAssocID="{AE8355DB-BB5A-4EDE-8278-85D74F1CE9E9}" presName="childText" presStyleLbl="revTx" presStyleIdx="0" presStyleCnt="2">
        <dgm:presLayoutVars>
          <dgm:bulletEnabled val="1"/>
        </dgm:presLayoutVars>
      </dgm:prSet>
      <dgm:spPr/>
    </dgm:pt>
    <dgm:pt modelId="{38F52E96-BCFB-43E5-9AC9-8318FF85F76A}" type="pres">
      <dgm:prSet presAssocID="{4095D8DB-FCE0-4C0F-8BD9-3E1B957B2991}" presName="parentText" presStyleLbl="node1" presStyleIdx="1" presStyleCnt="2">
        <dgm:presLayoutVars>
          <dgm:chMax val="0"/>
          <dgm:bulletEnabled val="1"/>
        </dgm:presLayoutVars>
      </dgm:prSet>
      <dgm:spPr/>
    </dgm:pt>
    <dgm:pt modelId="{6397DBF8-1051-4CDA-8411-21738B44A33D}" type="pres">
      <dgm:prSet presAssocID="{4095D8DB-FCE0-4C0F-8BD9-3E1B957B2991}" presName="childText" presStyleLbl="revTx" presStyleIdx="1" presStyleCnt="2">
        <dgm:presLayoutVars>
          <dgm:bulletEnabled val="1"/>
        </dgm:presLayoutVars>
      </dgm:prSet>
      <dgm:spPr/>
    </dgm:pt>
  </dgm:ptLst>
  <dgm:cxnLst>
    <dgm:cxn modelId="{379C3A19-A546-44B7-8C1A-FE957D1F7DB9}" type="presOf" srcId="{0C9F7002-8D0E-47B5-836E-9A5CC2209FCD}" destId="{C1F18CF6-F124-466E-B0E5-F75E160FFEA0}" srcOrd="0" destOrd="0" presId="urn:microsoft.com/office/officeart/2005/8/layout/vList2"/>
    <dgm:cxn modelId="{ED39F542-DA1D-421F-86EE-D60CEA16CA05}" type="presOf" srcId="{AE8355DB-BB5A-4EDE-8278-85D74F1CE9E9}" destId="{D1F52E0A-5B7B-4D6A-9C23-2B161F11B437}" srcOrd="0" destOrd="0" presId="urn:microsoft.com/office/officeart/2005/8/layout/vList2"/>
    <dgm:cxn modelId="{FCE51A57-A5FA-45AE-A94E-8760432951E2}" type="presOf" srcId="{26663B9B-66EF-4A93-A6CE-EC1DA976006C}" destId="{53B59AF6-197B-4391-8A24-2FD58EEF6B7C}" srcOrd="0" destOrd="0" presId="urn:microsoft.com/office/officeart/2005/8/layout/vList2"/>
    <dgm:cxn modelId="{A219978C-F2F2-45BF-B267-A36452BE2E7B}" srcId="{AE8355DB-BB5A-4EDE-8278-85D74F1CE9E9}" destId="{0C9F7002-8D0E-47B5-836E-9A5CC2209FCD}" srcOrd="0" destOrd="0" parTransId="{B5E24FF3-E7EC-4BD2-8F79-8D6668F5F84D}" sibTransId="{6B327609-576C-40B6-BC11-43982DFCFF7C}"/>
    <dgm:cxn modelId="{7CEC6395-7FBD-48D6-AB36-477F0110C19B}" srcId="{26663B9B-66EF-4A93-A6CE-EC1DA976006C}" destId="{AE8355DB-BB5A-4EDE-8278-85D74F1CE9E9}" srcOrd="0" destOrd="0" parTransId="{4BF8F5A2-F512-4E32-B5F2-C27889BB6788}" sibTransId="{BAC1CD8D-8C88-48E7-BFA5-35B69C108CCE}"/>
    <dgm:cxn modelId="{88B8DDCE-8763-4278-BB1D-D98795FFC062}" type="presOf" srcId="{0281F508-8D20-40C0-AE22-670F0280A579}" destId="{6397DBF8-1051-4CDA-8411-21738B44A33D}" srcOrd="0" destOrd="0" presId="urn:microsoft.com/office/officeart/2005/8/layout/vList2"/>
    <dgm:cxn modelId="{51B6CFE3-3F93-4B75-85C1-4E3CCE0B59B5}" type="presOf" srcId="{4095D8DB-FCE0-4C0F-8BD9-3E1B957B2991}" destId="{38F52E96-BCFB-43E5-9AC9-8318FF85F76A}" srcOrd="0" destOrd="0" presId="urn:microsoft.com/office/officeart/2005/8/layout/vList2"/>
    <dgm:cxn modelId="{085067EF-D018-402B-B1A0-DF60C39E3018}" srcId="{26663B9B-66EF-4A93-A6CE-EC1DA976006C}" destId="{4095D8DB-FCE0-4C0F-8BD9-3E1B957B2991}" srcOrd="1" destOrd="0" parTransId="{92277232-7C0E-444C-B8D9-09A02A0C5F12}" sibTransId="{C16EF630-94C7-417C-AA10-CA73F416E467}"/>
    <dgm:cxn modelId="{AB35C9FD-7390-4A50-9F67-7CF4799C4CD6}" srcId="{4095D8DB-FCE0-4C0F-8BD9-3E1B957B2991}" destId="{0281F508-8D20-40C0-AE22-670F0280A579}" srcOrd="0" destOrd="0" parTransId="{92DCA69B-181B-4940-B4C8-5E712D3D5874}" sibTransId="{BFBA8646-9823-4586-BE1A-50CB28520C8E}"/>
    <dgm:cxn modelId="{7A932223-A59C-46BC-956C-DBA1135F84D1}" type="presParOf" srcId="{53B59AF6-197B-4391-8A24-2FD58EEF6B7C}" destId="{D1F52E0A-5B7B-4D6A-9C23-2B161F11B437}" srcOrd="0" destOrd="0" presId="urn:microsoft.com/office/officeart/2005/8/layout/vList2"/>
    <dgm:cxn modelId="{2F2B4C28-34B3-447F-BC19-4302EA341F7E}" type="presParOf" srcId="{53B59AF6-197B-4391-8A24-2FD58EEF6B7C}" destId="{C1F18CF6-F124-466E-B0E5-F75E160FFEA0}" srcOrd="1" destOrd="0" presId="urn:microsoft.com/office/officeart/2005/8/layout/vList2"/>
    <dgm:cxn modelId="{73DE638B-A3F3-4096-93FB-BA84AE9B1010}" type="presParOf" srcId="{53B59AF6-197B-4391-8A24-2FD58EEF6B7C}" destId="{38F52E96-BCFB-43E5-9AC9-8318FF85F76A}" srcOrd="2" destOrd="0" presId="urn:microsoft.com/office/officeart/2005/8/layout/vList2"/>
    <dgm:cxn modelId="{A777A762-CCC5-43DC-BC4F-24A79FF6307A}" type="presParOf" srcId="{53B59AF6-197B-4391-8A24-2FD58EEF6B7C}" destId="{6397DBF8-1051-4CDA-8411-21738B44A33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F52E0A-5B7B-4D6A-9C23-2B161F11B437}">
      <dsp:nvSpPr>
        <dsp:cNvPr id="0" name=""/>
        <dsp:cNvSpPr/>
      </dsp:nvSpPr>
      <dsp:spPr>
        <a:xfrm>
          <a:off x="0" y="0"/>
          <a:ext cx="9858375" cy="6926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Comprehensive coverage </a:t>
          </a:r>
          <a:endParaRPr lang="en-US" sz="2400" kern="1200" dirty="0"/>
        </a:p>
      </dsp:txBody>
      <dsp:txXfrm>
        <a:off x="33812" y="33812"/>
        <a:ext cx="9790751" cy="625016"/>
      </dsp:txXfrm>
    </dsp:sp>
    <dsp:sp modelId="{C1F18CF6-F124-466E-B0E5-F75E160FFEA0}">
      <dsp:nvSpPr>
        <dsp:cNvPr id="0" name=""/>
        <dsp:cNvSpPr/>
      </dsp:nvSpPr>
      <dsp:spPr>
        <a:xfrm>
          <a:off x="0" y="711254"/>
          <a:ext cx="9858375" cy="612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3003"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GB" sz="2400" kern="1200" dirty="0"/>
            <a:t>Framework </a:t>
          </a:r>
          <a:endParaRPr lang="en-US" sz="2400" kern="1200" dirty="0"/>
        </a:p>
      </dsp:txBody>
      <dsp:txXfrm>
        <a:off x="0" y="711254"/>
        <a:ext cx="9858375" cy="612720"/>
      </dsp:txXfrm>
    </dsp:sp>
    <dsp:sp modelId="{38F52E96-BCFB-43E5-9AC9-8318FF85F76A}">
      <dsp:nvSpPr>
        <dsp:cNvPr id="0" name=""/>
        <dsp:cNvSpPr/>
      </dsp:nvSpPr>
      <dsp:spPr>
        <a:xfrm>
          <a:off x="0" y="1323974"/>
          <a:ext cx="9858375" cy="6926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Enhanced governance</a:t>
          </a:r>
          <a:endParaRPr lang="en-US" sz="2400" kern="1200" dirty="0"/>
        </a:p>
      </dsp:txBody>
      <dsp:txXfrm>
        <a:off x="33812" y="1357786"/>
        <a:ext cx="9790751" cy="625016"/>
      </dsp:txXfrm>
    </dsp:sp>
    <dsp:sp modelId="{6397DBF8-1051-4CDA-8411-21738B44A33D}">
      <dsp:nvSpPr>
        <dsp:cNvPr id="0" name=""/>
        <dsp:cNvSpPr/>
      </dsp:nvSpPr>
      <dsp:spPr>
        <a:xfrm>
          <a:off x="0" y="2016615"/>
          <a:ext cx="9858375" cy="612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3003"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GB" sz="2400" kern="1200" dirty="0"/>
            <a:t>Increased trust in Sukuk markets</a:t>
          </a:r>
          <a:endParaRPr lang="en-US" sz="2400" kern="1200" dirty="0"/>
        </a:p>
      </dsp:txBody>
      <dsp:txXfrm>
        <a:off x="0" y="2016615"/>
        <a:ext cx="9858375" cy="61272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1904D3F-B1C7-424A-94EB-B1239F8AB7CC}"/>
              </a:ext>
            </a:extLst>
          </p:cNvPr>
          <p:cNvSpPr>
            <a:spLocks noGrp="1"/>
          </p:cNvSpPr>
          <p:nvPr>
            <p:ph type="hdr" sz="quarter"/>
          </p:nvPr>
        </p:nvSpPr>
        <p:spPr>
          <a:xfrm>
            <a:off x="1" y="0"/>
            <a:ext cx="3037622" cy="466231"/>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D5A2DEE-F127-49A5-990D-57356159FABA}"/>
              </a:ext>
            </a:extLst>
          </p:cNvPr>
          <p:cNvSpPr>
            <a:spLocks noGrp="1"/>
          </p:cNvSpPr>
          <p:nvPr>
            <p:ph type="dt" sz="quarter" idx="1"/>
          </p:nvPr>
        </p:nvSpPr>
        <p:spPr>
          <a:xfrm>
            <a:off x="3971144" y="0"/>
            <a:ext cx="3037622" cy="466231"/>
          </a:xfrm>
          <a:prstGeom prst="rect">
            <a:avLst/>
          </a:prstGeom>
        </p:spPr>
        <p:txBody>
          <a:bodyPr vert="horz" lIns="91440" tIns="45720" rIns="91440" bIns="45720" rtlCol="0"/>
          <a:lstStyle>
            <a:lvl1pPr algn="r">
              <a:defRPr sz="1200"/>
            </a:lvl1pPr>
          </a:lstStyle>
          <a:p>
            <a:fld id="{2F3E6431-EEA8-4D57-A291-FE61EE2DD168}" type="datetimeFigureOut">
              <a:rPr lang="en-US" smtClean="0"/>
              <a:t>9/24/2019</a:t>
            </a:fld>
            <a:endParaRPr lang="en-US"/>
          </a:p>
        </p:txBody>
      </p:sp>
      <p:sp>
        <p:nvSpPr>
          <p:cNvPr id="4" name="Footer Placeholder 3">
            <a:extLst>
              <a:ext uri="{FF2B5EF4-FFF2-40B4-BE49-F238E27FC236}">
                <a16:creationId xmlns:a16="http://schemas.microsoft.com/office/drawing/2014/main" id="{BC88E79B-DD10-4235-8F6C-B08646866A43}"/>
              </a:ext>
            </a:extLst>
          </p:cNvPr>
          <p:cNvSpPr>
            <a:spLocks noGrp="1"/>
          </p:cNvSpPr>
          <p:nvPr>
            <p:ph type="ftr" sz="quarter" idx="2"/>
          </p:nvPr>
        </p:nvSpPr>
        <p:spPr>
          <a:xfrm>
            <a:off x="1" y="8830170"/>
            <a:ext cx="3037622" cy="46623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9F050E7-2EBB-4701-98CD-2FE56685F48C}"/>
              </a:ext>
            </a:extLst>
          </p:cNvPr>
          <p:cNvSpPr>
            <a:spLocks noGrp="1"/>
          </p:cNvSpPr>
          <p:nvPr>
            <p:ph type="sldNum" sz="quarter" idx="3"/>
          </p:nvPr>
        </p:nvSpPr>
        <p:spPr>
          <a:xfrm>
            <a:off x="3971144" y="8830170"/>
            <a:ext cx="3037622" cy="466231"/>
          </a:xfrm>
          <a:prstGeom prst="rect">
            <a:avLst/>
          </a:prstGeom>
        </p:spPr>
        <p:txBody>
          <a:bodyPr vert="horz" lIns="91440" tIns="45720" rIns="91440" bIns="45720" rtlCol="0" anchor="b"/>
          <a:lstStyle>
            <a:lvl1pPr algn="r">
              <a:defRPr sz="1200"/>
            </a:lvl1pPr>
          </a:lstStyle>
          <a:p>
            <a:fld id="{C6C85F38-600D-4631-A0F1-ABC33749E400}" type="slidenum">
              <a:rPr lang="en-US" smtClean="0"/>
              <a:t>‹#›</a:t>
            </a:fld>
            <a:endParaRPr lang="en-US"/>
          </a:p>
        </p:txBody>
      </p:sp>
    </p:spTree>
    <p:extLst>
      <p:ext uri="{BB962C8B-B14F-4D97-AF65-F5344CB8AC3E}">
        <p14:creationId xmlns:p14="http://schemas.microsoft.com/office/powerpoint/2010/main" val="36444575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6434"/>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287" tIns="46644" rIns="93287" bIns="46644" rtlCol="0"/>
          <a:lstStyle>
            <a:lvl1pPr algn="r">
              <a:defRPr sz="1200"/>
            </a:lvl1pPr>
          </a:lstStyle>
          <a:p>
            <a:fld id="{C0BF7FC7-E091-4B40-A490-959A2D8EFA6E}" type="datetimeFigureOut">
              <a:rPr lang="en-US" smtClean="0"/>
              <a:t>9/24/2019</a:t>
            </a:fld>
            <a:endParaRPr lang="en-US"/>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040" y="4473892"/>
            <a:ext cx="5608320" cy="3660457"/>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7"/>
            <a:ext cx="3037840" cy="466434"/>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4"/>
          </a:xfrm>
          <a:prstGeom prst="rect">
            <a:avLst/>
          </a:prstGeom>
        </p:spPr>
        <p:txBody>
          <a:bodyPr vert="horz" lIns="93287" tIns="46644" rIns="93287" bIns="46644" rtlCol="0" anchor="b"/>
          <a:lstStyle>
            <a:lvl1pPr algn="r">
              <a:defRPr sz="1200"/>
            </a:lvl1pPr>
          </a:lstStyle>
          <a:p>
            <a:fld id="{CC0F178C-8AB3-4413-A064-137CCA4B2322}" type="slidenum">
              <a:rPr lang="en-US" smtClean="0"/>
              <a:t>‹#›</a:t>
            </a:fld>
            <a:endParaRPr lang="en-US"/>
          </a:p>
        </p:txBody>
      </p:sp>
    </p:spTree>
    <p:extLst>
      <p:ext uri="{BB962C8B-B14F-4D97-AF65-F5344CB8AC3E}">
        <p14:creationId xmlns:p14="http://schemas.microsoft.com/office/powerpoint/2010/main" val="551216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8CD8A20-DABF-45D6-9908-4B25CA6F28C1}"/>
              </a:ext>
            </a:extLst>
          </p:cNvPr>
          <p:cNvSpPr/>
          <p:nvPr userDrawn="1"/>
        </p:nvSpPr>
        <p:spPr>
          <a:xfrm rot="8121200">
            <a:off x="-2412466" y="-2792388"/>
            <a:ext cx="13978731" cy="909944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41B17208-43AC-43DF-8017-F3EAA2D363F1}"/>
              </a:ext>
            </a:extLst>
          </p:cNvPr>
          <p:cNvSpPr/>
          <p:nvPr/>
        </p:nvSpPr>
        <p:spPr>
          <a:xfrm rot="18897771">
            <a:off x="4776150" y="3482733"/>
            <a:ext cx="10147602" cy="27998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F0DD33A8-BE4E-42A7-8585-CEEA55E0B36A}"/>
              </a:ext>
            </a:extLst>
          </p:cNvPr>
          <p:cNvCxnSpPr/>
          <p:nvPr userDrawn="1"/>
        </p:nvCxnSpPr>
        <p:spPr>
          <a:xfrm>
            <a:off x="1026942" y="2738182"/>
            <a:ext cx="333404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46D70DD6-C7C7-48C2-91FB-C6B5E41BB60B}"/>
              </a:ext>
            </a:extLst>
          </p:cNvPr>
          <p:cNvSpPr/>
          <p:nvPr userDrawn="1"/>
        </p:nvSpPr>
        <p:spPr>
          <a:xfrm>
            <a:off x="939649" y="4009291"/>
            <a:ext cx="3564897" cy="10136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descr="Image result for aaoifi">
            <a:extLst>
              <a:ext uri="{FF2B5EF4-FFF2-40B4-BE49-F238E27FC236}">
                <a16:creationId xmlns:a16="http://schemas.microsoft.com/office/drawing/2014/main" id="{AC8B21ED-97CD-4B69-BE96-6DA2C757E7C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12874" y="4077083"/>
            <a:ext cx="3432602" cy="906208"/>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a:extLst>
              <a:ext uri="{FF2B5EF4-FFF2-40B4-BE49-F238E27FC236}">
                <a16:creationId xmlns:a16="http://schemas.microsoft.com/office/drawing/2014/main" id="{23E976A8-3DF6-4D8D-B40C-EC5C254B3648}"/>
              </a:ext>
            </a:extLst>
          </p:cNvPr>
          <p:cNvSpPr/>
          <p:nvPr userDrawn="1"/>
        </p:nvSpPr>
        <p:spPr>
          <a:xfrm>
            <a:off x="8851134" y="6625883"/>
            <a:ext cx="3324245" cy="2321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itle 16">
            <a:extLst>
              <a:ext uri="{FF2B5EF4-FFF2-40B4-BE49-F238E27FC236}">
                <a16:creationId xmlns:a16="http://schemas.microsoft.com/office/drawing/2014/main" id="{994D1C4B-4299-4D2B-B599-3041541B6695}"/>
              </a:ext>
            </a:extLst>
          </p:cNvPr>
          <p:cNvSpPr>
            <a:spLocks noGrp="1"/>
          </p:cNvSpPr>
          <p:nvPr userDrawn="1">
            <p:ph type="title" hasCustomPrompt="1"/>
          </p:nvPr>
        </p:nvSpPr>
        <p:spPr>
          <a:xfrm>
            <a:off x="886265" y="931927"/>
            <a:ext cx="9151856" cy="1325563"/>
          </a:xfrm>
          <a:prstGeom prst="rect">
            <a:avLst/>
          </a:prstGeom>
        </p:spPr>
        <p:txBody>
          <a:bodyPr>
            <a:normAutofit/>
          </a:bodyPr>
          <a:lstStyle>
            <a:lvl1pPr algn="l">
              <a:defRPr sz="4000" b="1">
                <a:solidFill>
                  <a:schemeClr val="bg1"/>
                </a:solidFill>
              </a:defRPr>
            </a:lvl1pPr>
          </a:lstStyle>
          <a:p>
            <a:r>
              <a:rPr lang="en-US" dirty="0"/>
              <a:t>Title</a:t>
            </a:r>
          </a:p>
        </p:txBody>
      </p:sp>
      <p:sp>
        <p:nvSpPr>
          <p:cNvPr id="19" name="Text Placeholder 18">
            <a:extLst>
              <a:ext uri="{FF2B5EF4-FFF2-40B4-BE49-F238E27FC236}">
                <a16:creationId xmlns:a16="http://schemas.microsoft.com/office/drawing/2014/main" id="{10E6175B-A72A-45C4-A1D3-9BAC4C96A08F}"/>
              </a:ext>
            </a:extLst>
          </p:cNvPr>
          <p:cNvSpPr>
            <a:spLocks noGrp="1"/>
          </p:cNvSpPr>
          <p:nvPr userDrawn="1">
            <p:ph type="body" sz="quarter" idx="10" hasCustomPrompt="1"/>
          </p:nvPr>
        </p:nvSpPr>
        <p:spPr>
          <a:xfrm>
            <a:off x="886265" y="2937791"/>
            <a:ext cx="3990487" cy="595313"/>
          </a:xfrm>
          <a:prstGeom prst="rect">
            <a:avLst/>
          </a:prstGeom>
        </p:spPr>
        <p:txBody>
          <a:bodyPr>
            <a:noAutofit/>
          </a:bodyPr>
          <a:lstStyle>
            <a:lvl1pPr marL="0" indent="0">
              <a:buNone/>
              <a:defRPr sz="2800">
                <a:solidFill>
                  <a:schemeClr val="bg1"/>
                </a:solidFill>
              </a:defRPr>
            </a:lvl1pPr>
          </a:lstStyle>
          <a:p>
            <a:pPr lvl="0"/>
            <a:r>
              <a:rPr lang="en-US" dirty="0"/>
              <a:t>Subtitle</a:t>
            </a:r>
          </a:p>
        </p:txBody>
      </p:sp>
      <p:sp>
        <p:nvSpPr>
          <p:cNvPr id="25" name="Text Placeholder 24">
            <a:extLst>
              <a:ext uri="{FF2B5EF4-FFF2-40B4-BE49-F238E27FC236}">
                <a16:creationId xmlns:a16="http://schemas.microsoft.com/office/drawing/2014/main" id="{BA42770D-8AD1-430F-A209-CC97350CEC02}"/>
              </a:ext>
            </a:extLst>
          </p:cNvPr>
          <p:cNvSpPr>
            <a:spLocks noGrp="1"/>
          </p:cNvSpPr>
          <p:nvPr userDrawn="1">
            <p:ph type="body" sz="quarter" idx="11" hasCustomPrompt="1"/>
          </p:nvPr>
        </p:nvSpPr>
        <p:spPr>
          <a:xfrm>
            <a:off x="886266" y="5314950"/>
            <a:ext cx="4044510" cy="1311275"/>
          </a:xfrm>
          <a:prstGeom prst="rect">
            <a:avLst/>
          </a:prstGeom>
        </p:spPr>
        <p:txBody>
          <a:bodyPr>
            <a:normAutofit/>
          </a:bodyPr>
          <a:lstStyle>
            <a:lvl1pPr marL="0" indent="0" algn="just">
              <a:buNone/>
              <a:defRPr sz="1800">
                <a:solidFill>
                  <a:schemeClr val="bg1"/>
                </a:solidFill>
              </a:defRPr>
            </a:lvl1pPr>
          </a:lstStyle>
          <a:p>
            <a:pPr lvl="0"/>
            <a:r>
              <a:rPr lang="en-US" dirty="0"/>
              <a:t>[Optional] Name of the person to whom this is being sent + Date</a:t>
            </a:r>
          </a:p>
        </p:txBody>
      </p:sp>
    </p:spTree>
    <p:extLst>
      <p:ext uri="{BB962C8B-B14F-4D97-AF65-F5344CB8AC3E}">
        <p14:creationId xmlns:p14="http://schemas.microsoft.com/office/powerpoint/2010/main" val="3428691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sp>
        <p:nvSpPr>
          <p:cNvPr id="10" name="Line 2">
            <a:extLst>
              <a:ext uri="{FF2B5EF4-FFF2-40B4-BE49-F238E27FC236}">
                <a16:creationId xmlns:a16="http://schemas.microsoft.com/office/drawing/2014/main" id="{53694EAB-3177-4C72-82C3-4570CDCD0B2C}"/>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1" name="Oval 3">
            <a:extLst>
              <a:ext uri="{FF2B5EF4-FFF2-40B4-BE49-F238E27FC236}">
                <a16:creationId xmlns:a16="http://schemas.microsoft.com/office/drawing/2014/main" id="{BFDD8B66-53FC-42B1-8AA1-C0B865BF34C7}"/>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885186C4-1AF8-40E5-8013-337BCD8D4043}"/>
              </a:ext>
            </a:extLst>
          </p:cNvPr>
          <p:cNvSpPr>
            <a:spLocks noGrp="1"/>
          </p:cNvSpPr>
          <p:nvPr>
            <p:ph type="body" sz="quarter" idx="13"/>
          </p:nvPr>
        </p:nvSpPr>
        <p:spPr>
          <a:xfrm>
            <a:off x="838201" y="1066800"/>
            <a:ext cx="10515600" cy="5129213"/>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ardrop 19">
            <a:extLst>
              <a:ext uri="{FF2B5EF4-FFF2-40B4-BE49-F238E27FC236}">
                <a16:creationId xmlns:a16="http://schemas.microsoft.com/office/drawing/2014/main" id="{AC40231C-C1A7-4261-B279-DF97E088E944}"/>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21" name="TextBox 20">
            <a:extLst>
              <a:ext uri="{FF2B5EF4-FFF2-40B4-BE49-F238E27FC236}">
                <a16:creationId xmlns:a16="http://schemas.microsoft.com/office/drawing/2014/main" id="{5BADADB2-98F3-438E-AE56-ED828E0592EF}"/>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22" name="Slide Number Placeholder 3">
            <a:extLst>
              <a:ext uri="{FF2B5EF4-FFF2-40B4-BE49-F238E27FC236}">
                <a16:creationId xmlns:a16="http://schemas.microsoft.com/office/drawing/2014/main" id="{8FE6D764-D3BC-4BEB-8EDD-52B456B8A995}"/>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40204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umns-1Title">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sp>
        <p:nvSpPr>
          <p:cNvPr id="10" name="Line 2">
            <a:extLst>
              <a:ext uri="{FF2B5EF4-FFF2-40B4-BE49-F238E27FC236}">
                <a16:creationId xmlns:a16="http://schemas.microsoft.com/office/drawing/2014/main" id="{53694EAB-3177-4C72-82C3-4570CDCD0B2C}"/>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1" name="Oval 3">
            <a:extLst>
              <a:ext uri="{FF2B5EF4-FFF2-40B4-BE49-F238E27FC236}">
                <a16:creationId xmlns:a16="http://schemas.microsoft.com/office/drawing/2014/main" id="{BFDD8B66-53FC-42B1-8AA1-C0B865BF34C7}"/>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cxnSp>
        <p:nvCxnSpPr>
          <p:cNvPr id="20" name="Straight Connector 19">
            <a:extLst>
              <a:ext uri="{FF2B5EF4-FFF2-40B4-BE49-F238E27FC236}">
                <a16:creationId xmlns:a16="http://schemas.microsoft.com/office/drawing/2014/main" id="{4F8E769A-3A5C-4D4B-A9F2-23BB8003B793}"/>
              </a:ext>
            </a:extLst>
          </p:cNvPr>
          <p:cNvCxnSpPr/>
          <p:nvPr userDrawn="1"/>
        </p:nvCxnSpPr>
        <p:spPr>
          <a:xfrm>
            <a:off x="243265" y="1261626"/>
            <a:ext cx="3547599"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A8E8ACA-AD5A-4DB9-B581-3D63C8538175}"/>
              </a:ext>
            </a:extLst>
          </p:cNvPr>
          <p:cNvCxnSpPr/>
          <p:nvPr userDrawn="1"/>
        </p:nvCxnSpPr>
        <p:spPr>
          <a:xfrm>
            <a:off x="245541" y="6095213"/>
            <a:ext cx="3547599"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D1E9C24-B44F-4E99-B48D-9424C026E1D9}"/>
              </a:ext>
            </a:extLst>
          </p:cNvPr>
          <p:cNvCxnSpPr/>
          <p:nvPr userDrawn="1"/>
        </p:nvCxnSpPr>
        <p:spPr>
          <a:xfrm>
            <a:off x="4203393" y="1258565"/>
            <a:ext cx="3547599" cy="0"/>
          </a:xfrm>
          <a:prstGeom prst="line">
            <a:avLst/>
          </a:prstGeom>
          <a:ln>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F011602-F112-4350-A835-7BEF23171785}"/>
              </a:ext>
            </a:extLst>
          </p:cNvPr>
          <p:cNvCxnSpPr/>
          <p:nvPr userDrawn="1"/>
        </p:nvCxnSpPr>
        <p:spPr>
          <a:xfrm>
            <a:off x="4205669" y="6092152"/>
            <a:ext cx="3547599" cy="0"/>
          </a:xfrm>
          <a:prstGeom prst="line">
            <a:avLst/>
          </a:prstGeom>
          <a:ln>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6B3BB726-5387-43C7-A940-F0A6832CB6F3}"/>
              </a:ext>
            </a:extLst>
          </p:cNvPr>
          <p:cNvCxnSpPr/>
          <p:nvPr userDrawn="1"/>
        </p:nvCxnSpPr>
        <p:spPr>
          <a:xfrm>
            <a:off x="8202184" y="1258565"/>
            <a:ext cx="3547599" cy="0"/>
          </a:xfrm>
          <a:prstGeom prst="line">
            <a:avLst/>
          </a:prstGeom>
          <a:ln>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9DA060C-741C-4587-B545-FB02B19403AC}"/>
              </a:ext>
            </a:extLst>
          </p:cNvPr>
          <p:cNvCxnSpPr/>
          <p:nvPr userDrawn="1"/>
        </p:nvCxnSpPr>
        <p:spPr>
          <a:xfrm>
            <a:off x="8204460" y="6092152"/>
            <a:ext cx="3547599" cy="0"/>
          </a:xfrm>
          <a:prstGeom prst="line">
            <a:avLst/>
          </a:prstGeom>
          <a:ln>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71025A8-4548-4F46-A731-9809013227CF}"/>
              </a:ext>
            </a:extLst>
          </p:cNvPr>
          <p:cNvCxnSpPr/>
          <p:nvPr userDrawn="1"/>
        </p:nvCxnSpPr>
        <p:spPr>
          <a:xfrm>
            <a:off x="245537" y="1714279"/>
            <a:ext cx="3547599"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sp>
        <p:nvSpPr>
          <p:cNvPr id="28" name="Text Placeholder 4">
            <a:extLst>
              <a:ext uri="{FF2B5EF4-FFF2-40B4-BE49-F238E27FC236}">
                <a16:creationId xmlns:a16="http://schemas.microsoft.com/office/drawing/2014/main" id="{2E019CE6-515A-4ADB-8B12-3124D486CE0A}"/>
              </a:ext>
            </a:extLst>
          </p:cNvPr>
          <p:cNvSpPr>
            <a:spLocks noGrp="1"/>
          </p:cNvSpPr>
          <p:nvPr>
            <p:ph type="body" sz="quarter" idx="10" hasCustomPrompt="1"/>
          </p:nvPr>
        </p:nvSpPr>
        <p:spPr>
          <a:xfrm>
            <a:off x="242888" y="1312426"/>
            <a:ext cx="3548062" cy="402073"/>
          </a:xfrm>
          <a:prstGeom prst="rect">
            <a:avLst/>
          </a:prstGeom>
        </p:spPr>
        <p:txBody>
          <a:bodyPr>
            <a:normAutofit/>
          </a:bodyPr>
          <a:lstStyle>
            <a:lvl1pPr marL="0" indent="0" algn="ctr">
              <a:buNone/>
              <a:defRPr sz="1800" b="1">
                <a:solidFill>
                  <a:srgbClr val="125A3D"/>
                </a:solidFill>
                <a:latin typeface="+mj-lt"/>
              </a:defRPr>
            </a:lvl1pPr>
          </a:lstStyle>
          <a:p>
            <a:pPr lvl="0"/>
            <a:r>
              <a:rPr lang="en-US" dirty="0"/>
              <a:t>Title</a:t>
            </a:r>
          </a:p>
        </p:txBody>
      </p:sp>
      <p:sp>
        <p:nvSpPr>
          <p:cNvPr id="29" name="Text Placeholder 26">
            <a:extLst>
              <a:ext uri="{FF2B5EF4-FFF2-40B4-BE49-F238E27FC236}">
                <a16:creationId xmlns:a16="http://schemas.microsoft.com/office/drawing/2014/main" id="{7C9E86F6-947F-4340-8EE5-B1DBFBAB8764}"/>
              </a:ext>
            </a:extLst>
          </p:cNvPr>
          <p:cNvSpPr>
            <a:spLocks noGrp="1"/>
          </p:cNvSpPr>
          <p:nvPr>
            <p:ph type="body" sz="quarter" idx="11"/>
          </p:nvPr>
        </p:nvSpPr>
        <p:spPr>
          <a:xfrm>
            <a:off x="242888" y="1714500"/>
            <a:ext cx="3548062" cy="4378325"/>
          </a:xfrm>
          <a:prstGeom prst="rect">
            <a:avLst/>
          </a:prstGeom>
        </p:spPr>
        <p:txBody>
          <a:bodyPr>
            <a:normAutofit/>
          </a:bodyPr>
          <a:lstStyle>
            <a:lvl1pPr marL="285750" indent="-285750" algn="just">
              <a:buFont typeface="Arial" panose="020B0604020202020204" pitchFamily="34" charset="0"/>
              <a:buChar char="•"/>
              <a:defRPr sz="1600">
                <a:solidFill>
                  <a:srgbClr val="125A3D"/>
                </a:solidFill>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sp>
        <p:nvSpPr>
          <p:cNvPr id="30" name="Text Placeholder 26">
            <a:extLst>
              <a:ext uri="{FF2B5EF4-FFF2-40B4-BE49-F238E27FC236}">
                <a16:creationId xmlns:a16="http://schemas.microsoft.com/office/drawing/2014/main" id="{7FD8860D-EF99-4839-AF3D-3969530E107D}"/>
              </a:ext>
            </a:extLst>
          </p:cNvPr>
          <p:cNvSpPr>
            <a:spLocks noGrp="1"/>
          </p:cNvSpPr>
          <p:nvPr>
            <p:ph type="body" sz="quarter" idx="13"/>
          </p:nvPr>
        </p:nvSpPr>
        <p:spPr>
          <a:xfrm>
            <a:off x="4202930" y="1258565"/>
            <a:ext cx="3548062" cy="4833587"/>
          </a:xfrm>
          <a:prstGeom prst="rect">
            <a:avLst/>
          </a:prstGeom>
        </p:spPr>
        <p:txBody>
          <a:bodyPr>
            <a:normAutofit/>
          </a:bodyPr>
          <a:lstStyle>
            <a:lvl1pPr marL="285750" indent="-285750" algn="just">
              <a:buFont typeface="Arial" panose="020B0604020202020204" pitchFamily="34" charset="0"/>
              <a:buChar char="•"/>
              <a:defRPr sz="1600">
                <a:solidFill>
                  <a:srgbClr val="125A3D"/>
                </a:solidFill>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sp>
        <p:nvSpPr>
          <p:cNvPr id="32" name="Text Placeholder 26">
            <a:extLst>
              <a:ext uri="{FF2B5EF4-FFF2-40B4-BE49-F238E27FC236}">
                <a16:creationId xmlns:a16="http://schemas.microsoft.com/office/drawing/2014/main" id="{4EDA1208-DC7F-4E8B-8D92-075FAC510D23}"/>
              </a:ext>
            </a:extLst>
          </p:cNvPr>
          <p:cNvSpPr>
            <a:spLocks noGrp="1"/>
          </p:cNvSpPr>
          <p:nvPr>
            <p:ph type="body" sz="quarter" idx="14"/>
          </p:nvPr>
        </p:nvSpPr>
        <p:spPr>
          <a:xfrm>
            <a:off x="8202184" y="1258565"/>
            <a:ext cx="3548062" cy="4833587"/>
          </a:xfrm>
          <a:prstGeom prst="rect">
            <a:avLst/>
          </a:prstGeom>
        </p:spPr>
        <p:txBody>
          <a:bodyPr>
            <a:normAutofit/>
          </a:bodyPr>
          <a:lstStyle>
            <a:lvl1pPr marL="285750" indent="-285750" algn="just">
              <a:buFont typeface="Arial" panose="020B0604020202020204" pitchFamily="34" charset="0"/>
              <a:buChar char="•"/>
              <a:defRPr sz="1600">
                <a:solidFill>
                  <a:srgbClr val="125A3D"/>
                </a:solidFill>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sp>
        <p:nvSpPr>
          <p:cNvPr id="33" name="Teardrop 32">
            <a:extLst>
              <a:ext uri="{FF2B5EF4-FFF2-40B4-BE49-F238E27FC236}">
                <a16:creationId xmlns:a16="http://schemas.microsoft.com/office/drawing/2014/main" id="{18A14CD8-B9E8-4966-A941-5F33072258CA}"/>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34" name="TextBox 33">
            <a:extLst>
              <a:ext uri="{FF2B5EF4-FFF2-40B4-BE49-F238E27FC236}">
                <a16:creationId xmlns:a16="http://schemas.microsoft.com/office/drawing/2014/main" id="{E054EDC4-4924-4041-86BC-51DA763D2E64}"/>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35" name="Slide Number Placeholder 3">
            <a:extLst>
              <a:ext uri="{FF2B5EF4-FFF2-40B4-BE49-F238E27FC236}">
                <a16:creationId xmlns:a16="http://schemas.microsoft.com/office/drawing/2014/main" id="{40411B01-7A3C-4AA5-A3FC-DAA3BA5B55FC}"/>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39453016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Columns-3Titles">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sp>
        <p:nvSpPr>
          <p:cNvPr id="10" name="Line 2">
            <a:extLst>
              <a:ext uri="{FF2B5EF4-FFF2-40B4-BE49-F238E27FC236}">
                <a16:creationId xmlns:a16="http://schemas.microsoft.com/office/drawing/2014/main" id="{53694EAB-3177-4C72-82C3-4570CDCD0B2C}"/>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1" name="Oval 3">
            <a:extLst>
              <a:ext uri="{FF2B5EF4-FFF2-40B4-BE49-F238E27FC236}">
                <a16:creationId xmlns:a16="http://schemas.microsoft.com/office/drawing/2014/main" id="{BFDD8B66-53FC-42B1-8AA1-C0B865BF34C7}"/>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cxnSp>
        <p:nvCxnSpPr>
          <p:cNvPr id="20" name="Straight Connector 19">
            <a:extLst>
              <a:ext uri="{FF2B5EF4-FFF2-40B4-BE49-F238E27FC236}">
                <a16:creationId xmlns:a16="http://schemas.microsoft.com/office/drawing/2014/main" id="{4F8E769A-3A5C-4D4B-A9F2-23BB8003B793}"/>
              </a:ext>
            </a:extLst>
          </p:cNvPr>
          <p:cNvCxnSpPr/>
          <p:nvPr userDrawn="1"/>
        </p:nvCxnSpPr>
        <p:spPr>
          <a:xfrm>
            <a:off x="243265" y="1261626"/>
            <a:ext cx="3547599"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A8E8ACA-AD5A-4DB9-B581-3D63C8538175}"/>
              </a:ext>
            </a:extLst>
          </p:cNvPr>
          <p:cNvCxnSpPr/>
          <p:nvPr userDrawn="1"/>
        </p:nvCxnSpPr>
        <p:spPr>
          <a:xfrm>
            <a:off x="245541" y="6095213"/>
            <a:ext cx="3547599"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D1E9C24-B44F-4E99-B48D-9424C026E1D9}"/>
              </a:ext>
            </a:extLst>
          </p:cNvPr>
          <p:cNvCxnSpPr/>
          <p:nvPr userDrawn="1"/>
        </p:nvCxnSpPr>
        <p:spPr>
          <a:xfrm>
            <a:off x="4203393" y="1258565"/>
            <a:ext cx="3547599" cy="0"/>
          </a:xfrm>
          <a:prstGeom prst="line">
            <a:avLst/>
          </a:prstGeom>
          <a:ln>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F011602-F112-4350-A835-7BEF23171785}"/>
              </a:ext>
            </a:extLst>
          </p:cNvPr>
          <p:cNvCxnSpPr/>
          <p:nvPr userDrawn="1"/>
        </p:nvCxnSpPr>
        <p:spPr>
          <a:xfrm>
            <a:off x="4205669" y="6092152"/>
            <a:ext cx="3547599" cy="0"/>
          </a:xfrm>
          <a:prstGeom prst="line">
            <a:avLst/>
          </a:prstGeom>
          <a:ln>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6B3BB726-5387-43C7-A940-F0A6832CB6F3}"/>
              </a:ext>
            </a:extLst>
          </p:cNvPr>
          <p:cNvCxnSpPr/>
          <p:nvPr userDrawn="1"/>
        </p:nvCxnSpPr>
        <p:spPr>
          <a:xfrm>
            <a:off x="8202184" y="1258565"/>
            <a:ext cx="3547599" cy="0"/>
          </a:xfrm>
          <a:prstGeom prst="line">
            <a:avLst/>
          </a:prstGeom>
          <a:ln>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9DA060C-741C-4587-B545-FB02B19403AC}"/>
              </a:ext>
            </a:extLst>
          </p:cNvPr>
          <p:cNvCxnSpPr/>
          <p:nvPr userDrawn="1"/>
        </p:nvCxnSpPr>
        <p:spPr>
          <a:xfrm>
            <a:off x="8204460" y="6092152"/>
            <a:ext cx="3547599" cy="0"/>
          </a:xfrm>
          <a:prstGeom prst="line">
            <a:avLst/>
          </a:prstGeom>
          <a:ln>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71025A8-4548-4F46-A731-9809013227CF}"/>
              </a:ext>
            </a:extLst>
          </p:cNvPr>
          <p:cNvCxnSpPr/>
          <p:nvPr userDrawn="1"/>
        </p:nvCxnSpPr>
        <p:spPr>
          <a:xfrm>
            <a:off x="245537" y="1714279"/>
            <a:ext cx="3547599"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sp>
        <p:nvSpPr>
          <p:cNvPr id="28" name="Text Placeholder 4">
            <a:extLst>
              <a:ext uri="{FF2B5EF4-FFF2-40B4-BE49-F238E27FC236}">
                <a16:creationId xmlns:a16="http://schemas.microsoft.com/office/drawing/2014/main" id="{2E019CE6-515A-4ADB-8B12-3124D486CE0A}"/>
              </a:ext>
            </a:extLst>
          </p:cNvPr>
          <p:cNvSpPr>
            <a:spLocks noGrp="1"/>
          </p:cNvSpPr>
          <p:nvPr>
            <p:ph type="body" sz="quarter" idx="10" hasCustomPrompt="1"/>
          </p:nvPr>
        </p:nvSpPr>
        <p:spPr>
          <a:xfrm>
            <a:off x="242888" y="1312426"/>
            <a:ext cx="3548062" cy="402073"/>
          </a:xfrm>
          <a:prstGeom prst="rect">
            <a:avLst/>
          </a:prstGeom>
        </p:spPr>
        <p:txBody>
          <a:bodyPr>
            <a:normAutofit/>
          </a:bodyPr>
          <a:lstStyle>
            <a:lvl1pPr marL="0" indent="0" algn="ctr">
              <a:buNone/>
              <a:defRPr sz="1800" b="1">
                <a:solidFill>
                  <a:srgbClr val="125A3D"/>
                </a:solidFill>
                <a:latin typeface="+mj-lt"/>
              </a:defRPr>
            </a:lvl1pPr>
          </a:lstStyle>
          <a:p>
            <a:pPr lvl="0"/>
            <a:r>
              <a:rPr lang="en-US" dirty="0"/>
              <a:t>Title</a:t>
            </a:r>
          </a:p>
        </p:txBody>
      </p:sp>
      <p:sp>
        <p:nvSpPr>
          <p:cNvPr id="29" name="Text Placeholder 26">
            <a:extLst>
              <a:ext uri="{FF2B5EF4-FFF2-40B4-BE49-F238E27FC236}">
                <a16:creationId xmlns:a16="http://schemas.microsoft.com/office/drawing/2014/main" id="{7C9E86F6-947F-4340-8EE5-B1DBFBAB8764}"/>
              </a:ext>
            </a:extLst>
          </p:cNvPr>
          <p:cNvSpPr>
            <a:spLocks noGrp="1"/>
          </p:cNvSpPr>
          <p:nvPr>
            <p:ph type="body" sz="quarter" idx="11"/>
          </p:nvPr>
        </p:nvSpPr>
        <p:spPr>
          <a:xfrm>
            <a:off x="242888" y="1714500"/>
            <a:ext cx="3548062" cy="4378325"/>
          </a:xfrm>
          <a:prstGeom prst="rect">
            <a:avLst/>
          </a:prstGeom>
        </p:spPr>
        <p:txBody>
          <a:bodyPr>
            <a:normAutofit/>
          </a:bodyPr>
          <a:lstStyle>
            <a:lvl1pPr marL="285750" indent="-285750" algn="just">
              <a:buFont typeface="Arial" panose="020B0604020202020204" pitchFamily="34" charset="0"/>
              <a:buChar char="•"/>
              <a:defRPr sz="1600">
                <a:solidFill>
                  <a:srgbClr val="125A3D"/>
                </a:solidFill>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sp>
        <p:nvSpPr>
          <p:cNvPr id="30" name="Text Placeholder 26">
            <a:extLst>
              <a:ext uri="{FF2B5EF4-FFF2-40B4-BE49-F238E27FC236}">
                <a16:creationId xmlns:a16="http://schemas.microsoft.com/office/drawing/2014/main" id="{7FD8860D-EF99-4839-AF3D-3969530E107D}"/>
              </a:ext>
            </a:extLst>
          </p:cNvPr>
          <p:cNvSpPr>
            <a:spLocks noGrp="1"/>
          </p:cNvSpPr>
          <p:nvPr>
            <p:ph type="body" sz="quarter" idx="13"/>
          </p:nvPr>
        </p:nvSpPr>
        <p:spPr>
          <a:xfrm>
            <a:off x="4202930" y="1785265"/>
            <a:ext cx="3548062" cy="4306887"/>
          </a:xfrm>
          <a:prstGeom prst="rect">
            <a:avLst/>
          </a:prstGeom>
        </p:spPr>
        <p:txBody>
          <a:bodyPr>
            <a:normAutofit/>
          </a:bodyPr>
          <a:lstStyle>
            <a:lvl1pPr marL="285750" indent="-285750" algn="just">
              <a:buFont typeface="Arial" panose="020B0604020202020204" pitchFamily="34" charset="0"/>
              <a:buChar char="•"/>
              <a:defRPr sz="1600">
                <a:solidFill>
                  <a:srgbClr val="125A3D"/>
                </a:solidFill>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sp>
        <p:nvSpPr>
          <p:cNvPr id="32" name="Text Placeholder 26">
            <a:extLst>
              <a:ext uri="{FF2B5EF4-FFF2-40B4-BE49-F238E27FC236}">
                <a16:creationId xmlns:a16="http://schemas.microsoft.com/office/drawing/2014/main" id="{4EDA1208-DC7F-4E8B-8D92-075FAC510D23}"/>
              </a:ext>
            </a:extLst>
          </p:cNvPr>
          <p:cNvSpPr>
            <a:spLocks noGrp="1"/>
          </p:cNvSpPr>
          <p:nvPr>
            <p:ph type="body" sz="quarter" idx="14"/>
          </p:nvPr>
        </p:nvSpPr>
        <p:spPr>
          <a:xfrm>
            <a:off x="8202184" y="1785265"/>
            <a:ext cx="3548062" cy="4306887"/>
          </a:xfrm>
          <a:prstGeom prst="rect">
            <a:avLst/>
          </a:prstGeom>
        </p:spPr>
        <p:txBody>
          <a:bodyPr>
            <a:normAutofit/>
          </a:bodyPr>
          <a:lstStyle>
            <a:lvl1pPr marL="285750" indent="-285750" algn="just">
              <a:buFont typeface="Arial" panose="020B0604020202020204" pitchFamily="34" charset="0"/>
              <a:buChar char="•"/>
              <a:defRPr sz="1600">
                <a:solidFill>
                  <a:srgbClr val="125A3D"/>
                </a:solidFill>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sp>
        <p:nvSpPr>
          <p:cNvPr id="33" name="Text Placeholder 4">
            <a:extLst>
              <a:ext uri="{FF2B5EF4-FFF2-40B4-BE49-F238E27FC236}">
                <a16:creationId xmlns:a16="http://schemas.microsoft.com/office/drawing/2014/main" id="{913E565B-54A3-4078-AE9E-1ADE86D1B324}"/>
              </a:ext>
            </a:extLst>
          </p:cNvPr>
          <p:cNvSpPr>
            <a:spLocks noGrp="1"/>
          </p:cNvSpPr>
          <p:nvPr>
            <p:ph type="body" sz="quarter" idx="15" hasCustomPrompt="1"/>
          </p:nvPr>
        </p:nvSpPr>
        <p:spPr>
          <a:xfrm>
            <a:off x="4202930" y="1312426"/>
            <a:ext cx="3548062" cy="402073"/>
          </a:xfrm>
          <a:prstGeom prst="rect">
            <a:avLst/>
          </a:prstGeom>
        </p:spPr>
        <p:txBody>
          <a:bodyPr>
            <a:normAutofit/>
          </a:bodyPr>
          <a:lstStyle>
            <a:lvl1pPr marL="0" indent="0" algn="ctr">
              <a:buNone/>
              <a:defRPr sz="1800" b="1">
                <a:solidFill>
                  <a:srgbClr val="125A3D"/>
                </a:solidFill>
                <a:latin typeface="+mj-lt"/>
              </a:defRPr>
            </a:lvl1pPr>
          </a:lstStyle>
          <a:p>
            <a:pPr lvl="0"/>
            <a:r>
              <a:rPr lang="en-US" dirty="0"/>
              <a:t>Title</a:t>
            </a:r>
          </a:p>
        </p:txBody>
      </p:sp>
      <p:sp>
        <p:nvSpPr>
          <p:cNvPr id="34" name="Text Placeholder 4">
            <a:extLst>
              <a:ext uri="{FF2B5EF4-FFF2-40B4-BE49-F238E27FC236}">
                <a16:creationId xmlns:a16="http://schemas.microsoft.com/office/drawing/2014/main" id="{DF489B09-B821-461F-90DD-63EC690CC05A}"/>
              </a:ext>
            </a:extLst>
          </p:cNvPr>
          <p:cNvSpPr>
            <a:spLocks noGrp="1"/>
          </p:cNvSpPr>
          <p:nvPr>
            <p:ph type="body" sz="quarter" idx="16" hasCustomPrompt="1"/>
          </p:nvPr>
        </p:nvSpPr>
        <p:spPr>
          <a:xfrm>
            <a:off x="8201721" y="1312425"/>
            <a:ext cx="3548062" cy="402073"/>
          </a:xfrm>
          <a:prstGeom prst="rect">
            <a:avLst/>
          </a:prstGeom>
        </p:spPr>
        <p:txBody>
          <a:bodyPr>
            <a:normAutofit/>
          </a:bodyPr>
          <a:lstStyle>
            <a:lvl1pPr marL="0" indent="0" algn="ctr">
              <a:buNone/>
              <a:defRPr sz="1800" b="1">
                <a:solidFill>
                  <a:srgbClr val="125A3D"/>
                </a:solidFill>
                <a:latin typeface="+mj-lt"/>
              </a:defRPr>
            </a:lvl1pPr>
          </a:lstStyle>
          <a:p>
            <a:pPr lvl="0"/>
            <a:r>
              <a:rPr lang="en-US" dirty="0"/>
              <a:t>Title</a:t>
            </a:r>
          </a:p>
        </p:txBody>
      </p:sp>
      <p:cxnSp>
        <p:nvCxnSpPr>
          <p:cNvPr id="35" name="Straight Connector 34">
            <a:extLst>
              <a:ext uri="{FF2B5EF4-FFF2-40B4-BE49-F238E27FC236}">
                <a16:creationId xmlns:a16="http://schemas.microsoft.com/office/drawing/2014/main" id="{46939795-3EFD-4EDA-8E89-0CD40B961F95}"/>
              </a:ext>
            </a:extLst>
          </p:cNvPr>
          <p:cNvCxnSpPr/>
          <p:nvPr userDrawn="1"/>
        </p:nvCxnSpPr>
        <p:spPr>
          <a:xfrm>
            <a:off x="4180227" y="1714274"/>
            <a:ext cx="3547599"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8ED2C8C0-8311-4558-952A-8AAB48A7FBA7}"/>
              </a:ext>
            </a:extLst>
          </p:cNvPr>
          <p:cNvCxnSpPr/>
          <p:nvPr userDrawn="1"/>
        </p:nvCxnSpPr>
        <p:spPr>
          <a:xfrm>
            <a:off x="8202184" y="1728134"/>
            <a:ext cx="3547599"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sp>
        <p:nvSpPr>
          <p:cNvPr id="37" name="Teardrop 36">
            <a:extLst>
              <a:ext uri="{FF2B5EF4-FFF2-40B4-BE49-F238E27FC236}">
                <a16:creationId xmlns:a16="http://schemas.microsoft.com/office/drawing/2014/main" id="{DB35C65E-8AA5-457B-970D-224CDF166DEC}"/>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38" name="TextBox 37">
            <a:extLst>
              <a:ext uri="{FF2B5EF4-FFF2-40B4-BE49-F238E27FC236}">
                <a16:creationId xmlns:a16="http://schemas.microsoft.com/office/drawing/2014/main" id="{CEBA6630-8A0E-427F-AB4D-82922A40AA62}"/>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39" name="Slide Number Placeholder 3">
            <a:extLst>
              <a:ext uri="{FF2B5EF4-FFF2-40B4-BE49-F238E27FC236}">
                <a16:creationId xmlns:a16="http://schemas.microsoft.com/office/drawing/2014/main" id="{032ED056-EF1C-46B6-A7CE-D51A66EC0E91}"/>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39456444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sp>
        <p:nvSpPr>
          <p:cNvPr id="10" name="Line 2">
            <a:extLst>
              <a:ext uri="{FF2B5EF4-FFF2-40B4-BE49-F238E27FC236}">
                <a16:creationId xmlns:a16="http://schemas.microsoft.com/office/drawing/2014/main" id="{53694EAB-3177-4C72-82C3-4570CDCD0B2C}"/>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1" name="Oval 3">
            <a:extLst>
              <a:ext uri="{FF2B5EF4-FFF2-40B4-BE49-F238E27FC236}">
                <a16:creationId xmlns:a16="http://schemas.microsoft.com/office/drawing/2014/main" id="{BFDD8B66-53FC-42B1-8AA1-C0B865BF34C7}"/>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cxnSp>
        <p:nvCxnSpPr>
          <p:cNvPr id="33" name="Straight Connector 32">
            <a:extLst>
              <a:ext uri="{FF2B5EF4-FFF2-40B4-BE49-F238E27FC236}">
                <a16:creationId xmlns:a16="http://schemas.microsoft.com/office/drawing/2014/main" id="{38B3E774-2642-4551-BC0B-C61EDCC42720}"/>
              </a:ext>
            </a:extLst>
          </p:cNvPr>
          <p:cNvCxnSpPr/>
          <p:nvPr userDrawn="1"/>
        </p:nvCxnSpPr>
        <p:spPr>
          <a:xfrm>
            <a:off x="461817" y="1261626"/>
            <a:ext cx="5177817"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E413523A-9F97-4E57-83CF-20F9A10DBA21}"/>
              </a:ext>
            </a:extLst>
          </p:cNvPr>
          <p:cNvCxnSpPr/>
          <p:nvPr userDrawn="1"/>
        </p:nvCxnSpPr>
        <p:spPr>
          <a:xfrm>
            <a:off x="464093" y="6095213"/>
            <a:ext cx="5177817"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8786CBD1-11D3-40D6-B675-9C216CA6FDAA}"/>
              </a:ext>
            </a:extLst>
          </p:cNvPr>
          <p:cNvCxnSpPr/>
          <p:nvPr userDrawn="1"/>
        </p:nvCxnSpPr>
        <p:spPr>
          <a:xfrm>
            <a:off x="464089" y="1714279"/>
            <a:ext cx="5177817"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sp>
        <p:nvSpPr>
          <p:cNvPr id="36" name="Text Placeholder 4">
            <a:extLst>
              <a:ext uri="{FF2B5EF4-FFF2-40B4-BE49-F238E27FC236}">
                <a16:creationId xmlns:a16="http://schemas.microsoft.com/office/drawing/2014/main" id="{C2813DF4-2D15-4AC7-AA76-DAF1C97A7CB3}"/>
              </a:ext>
            </a:extLst>
          </p:cNvPr>
          <p:cNvSpPr>
            <a:spLocks noGrp="1"/>
          </p:cNvSpPr>
          <p:nvPr>
            <p:ph type="body" sz="quarter" idx="10" hasCustomPrompt="1"/>
          </p:nvPr>
        </p:nvSpPr>
        <p:spPr>
          <a:xfrm>
            <a:off x="461335" y="1312426"/>
            <a:ext cx="5178491" cy="402073"/>
          </a:xfrm>
          <a:prstGeom prst="rect">
            <a:avLst/>
          </a:prstGeom>
        </p:spPr>
        <p:txBody>
          <a:bodyPr>
            <a:normAutofit/>
          </a:bodyPr>
          <a:lstStyle>
            <a:lvl1pPr marL="0" indent="0" algn="ctr">
              <a:buNone/>
              <a:defRPr sz="1800" b="1">
                <a:solidFill>
                  <a:srgbClr val="125A3D"/>
                </a:solidFill>
                <a:latin typeface="+mj-lt"/>
              </a:defRPr>
            </a:lvl1pPr>
          </a:lstStyle>
          <a:p>
            <a:pPr lvl="0"/>
            <a:r>
              <a:rPr lang="en-US" dirty="0"/>
              <a:t>Title</a:t>
            </a:r>
          </a:p>
        </p:txBody>
      </p:sp>
      <p:sp>
        <p:nvSpPr>
          <p:cNvPr id="37" name="Text Placeholder 26">
            <a:extLst>
              <a:ext uri="{FF2B5EF4-FFF2-40B4-BE49-F238E27FC236}">
                <a16:creationId xmlns:a16="http://schemas.microsoft.com/office/drawing/2014/main" id="{D345C666-97AA-4B93-AE5F-760F1A9E779E}"/>
              </a:ext>
            </a:extLst>
          </p:cNvPr>
          <p:cNvSpPr>
            <a:spLocks noGrp="1"/>
          </p:cNvSpPr>
          <p:nvPr>
            <p:ph type="body" sz="quarter" idx="11"/>
          </p:nvPr>
        </p:nvSpPr>
        <p:spPr>
          <a:xfrm>
            <a:off x="461335" y="1714500"/>
            <a:ext cx="5178491" cy="4378325"/>
          </a:xfrm>
          <a:prstGeom prst="rect">
            <a:avLst/>
          </a:prstGeom>
        </p:spPr>
        <p:txBody>
          <a:bodyPr>
            <a:normAutofit/>
          </a:bodyPr>
          <a:lstStyle>
            <a:lvl1pPr marL="285750" indent="-285750" algn="just">
              <a:buFont typeface="Arial" panose="020B0604020202020204" pitchFamily="34" charset="0"/>
              <a:buChar char="•"/>
              <a:defRPr sz="1600">
                <a:solidFill>
                  <a:srgbClr val="125A3D"/>
                </a:solidFill>
                <a:latin typeface="+mj-lt"/>
              </a:defRPr>
            </a:lvl1pPr>
          </a:lstStyle>
          <a:p>
            <a:pPr lvl="0"/>
            <a:r>
              <a:rPr lang="en-US" dirty="0"/>
              <a:t>Click to edit Master text styles</a:t>
            </a:r>
          </a:p>
        </p:txBody>
      </p:sp>
      <p:cxnSp>
        <p:nvCxnSpPr>
          <p:cNvPr id="38" name="Straight Connector 37">
            <a:extLst>
              <a:ext uri="{FF2B5EF4-FFF2-40B4-BE49-F238E27FC236}">
                <a16:creationId xmlns:a16="http://schemas.microsoft.com/office/drawing/2014/main" id="{9D23D72E-7ED7-49A2-BAA7-B684986DEE10}"/>
              </a:ext>
            </a:extLst>
          </p:cNvPr>
          <p:cNvCxnSpPr/>
          <p:nvPr userDrawn="1"/>
        </p:nvCxnSpPr>
        <p:spPr>
          <a:xfrm>
            <a:off x="6438565" y="1248378"/>
            <a:ext cx="5177817"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6B848CC-4CA7-4018-996D-36D1EEF2C68B}"/>
              </a:ext>
            </a:extLst>
          </p:cNvPr>
          <p:cNvCxnSpPr/>
          <p:nvPr userDrawn="1"/>
        </p:nvCxnSpPr>
        <p:spPr>
          <a:xfrm>
            <a:off x="6440841" y="6081965"/>
            <a:ext cx="5177817"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DAC6EACC-7301-4079-ABFD-8BCB8F65912D}"/>
              </a:ext>
            </a:extLst>
          </p:cNvPr>
          <p:cNvCxnSpPr/>
          <p:nvPr userDrawn="1"/>
        </p:nvCxnSpPr>
        <p:spPr>
          <a:xfrm>
            <a:off x="6440837" y="1701031"/>
            <a:ext cx="5177817"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sp>
        <p:nvSpPr>
          <p:cNvPr id="41" name="Text Placeholder 4">
            <a:extLst>
              <a:ext uri="{FF2B5EF4-FFF2-40B4-BE49-F238E27FC236}">
                <a16:creationId xmlns:a16="http://schemas.microsoft.com/office/drawing/2014/main" id="{08DD48E4-D4F1-4DBF-8600-8D149AFAE6C2}"/>
              </a:ext>
            </a:extLst>
          </p:cNvPr>
          <p:cNvSpPr>
            <a:spLocks noGrp="1"/>
          </p:cNvSpPr>
          <p:nvPr>
            <p:ph type="body" sz="quarter" idx="16" hasCustomPrompt="1"/>
          </p:nvPr>
        </p:nvSpPr>
        <p:spPr>
          <a:xfrm>
            <a:off x="6438083" y="1299178"/>
            <a:ext cx="5178491" cy="402073"/>
          </a:xfrm>
          <a:prstGeom prst="rect">
            <a:avLst/>
          </a:prstGeom>
        </p:spPr>
        <p:txBody>
          <a:bodyPr>
            <a:normAutofit/>
          </a:bodyPr>
          <a:lstStyle>
            <a:lvl1pPr marL="0" indent="0" algn="ctr">
              <a:buNone/>
              <a:defRPr sz="1800" b="1">
                <a:solidFill>
                  <a:srgbClr val="125A3D"/>
                </a:solidFill>
                <a:latin typeface="+mj-lt"/>
              </a:defRPr>
            </a:lvl1pPr>
          </a:lstStyle>
          <a:p>
            <a:pPr lvl="0"/>
            <a:r>
              <a:rPr lang="en-US" dirty="0"/>
              <a:t>Title</a:t>
            </a:r>
          </a:p>
        </p:txBody>
      </p:sp>
      <p:sp>
        <p:nvSpPr>
          <p:cNvPr id="42" name="Text Placeholder 26">
            <a:extLst>
              <a:ext uri="{FF2B5EF4-FFF2-40B4-BE49-F238E27FC236}">
                <a16:creationId xmlns:a16="http://schemas.microsoft.com/office/drawing/2014/main" id="{1E49AB17-2EC2-4E04-8FA0-E33B307A7483}"/>
              </a:ext>
            </a:extLst>
          </p:cNvPr>
          <p:cNvSpPr>
            <a:spLocks noGrp="1"/>
          </p:cNvSpPr>
          <p:nvPr>
            <p:ph type="body" sz="quarter" idx="17"/>
          </p:nvPr>
        </p:nvSpPr>
        <p:spPr>
          <a:xfrm>
            <a:off x="6438083" y="1701252"/>
            <a:ext cx="5178491" cy="4378325"/>
          </a:xfrm>
          <a:prstGeom prst="rect">
            <a:avLst/>
          </a:prstGeom>
        </p:spPr>
        <p:txBody>
          <a:bodyPr>
            <a:normAutofit/>
          </a:bodyPr>
          <a:lstStyle>
            <a:lvl1pPr marL="285750" indent="-285750" algn="just">
              <a:buFont typeface="Arial" panose="020B0604020202020204" pitchFamily="34" charset="0"/>
              <a:buChar char="•"/>
              <a:defRPr sz="1600">
                <a:solidFill>
                  <a:srgbClr val="125A3D"/>
                </a:solidFill>
                <a:latin typeface="+mj-lt"/>
              </a:defRPr>
            </a:lvl1pPr>
          </a:lstStyle>
          <a:p>
            <a:pPr lvl="0"/>
            <a:r>
              <a:rPr lang="en-US" dirty="0"/>
              <a:t>Click to edit Master text styles</a:t>
            </a:r>
          </a:p>
        </p:txBody>
      </p:sp>
      <p:cxnSp>
        <p:nvCxnSpPr>
          <p:cNvPr id="28" name="Straight Connector 27">
            <a:extLst>
              <a:ext uri="{FF2B5EF4-FFF2-40B4-BE49-F238E27FC236}">
                <a16:creationId xmlns:a16="http://schemas.microsoft.com/office/drawing/2014/main" id="{9B287911-A7B7-41A8-96C5-B93A8660A001}"/>
              </a:ext>
            </a:extLst>
          </p:cNvPr>
          <p:cNvCxnSpPr/>
          <p:nvPr userDrawn="1"/>
        </p:nvCxnSpPr>
        <p:spPr>
          <a:xfrm>
            <a:off x="6024748" y="2199252"/>
            <a:ext cx="0" cy="2778149"/>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29" name="Teardrop 28">
            <a:extLst>
              <a:ext uri="{FF2B5EF4-FFF2-40B4-BE49-F238E27FC236}">
                <a16:creationId xmlns:a16="http://schemas.microsoft.com/office/drawing/2014/main" id="{7CA63BB1-78E0-4204-83F1-64E3EF15EFAC}"/>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30" name="TextBox 29">
            <a:extLst>
              <a:ext uri="{FF2B5EF4-FFF2-40B4-BE49-F238E27FC236}">
                <a16:creationId xmlns:a16="http://schemas.microsoft.com/office/drawing/2014/main" id="{3C9009EA-0452-4259-877F-F74514D5BD30}"/>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32" name="Slide Number Placeholder 3">
            <a:extLst>
              <a:ext uri="{FF2B5EF4-FFF2-40B4-BE49-F238E27FC236}">
                <a16:creationId xmlns:a16="http://schemas.microsoft.com/office/drawing/2014/main" id="{483E6CD3-97C7-4127-ABF5-EC5B8BB867FA}"/>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2451551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ns-NoTitle">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sp>
        <p:nvSpPr>
          <p:cNvPr id="10" name="Line 2">
            <a:extLst>
              <a:ext uri="{FF2B5EF4-FFF2-40B4-BE49-F238E27FC236}">
                <a16:creationId xmlns:a16="http://schemas.microsoft.com/office/drawing/2014/main" id="{53694EAB-3177-4C72-82C3-4570CDCD0B2C}"/>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1" name="Oval 3">
            <a:extLst>
              <a:ext uri="{FF2B5EF4-FFF2-40B4-BE49-F238E27FC236}">
                <a16:creationId xmlns:a16="http://schemas.microsoft.com/office/drawing/2014/main" id="{BFDD8B66-53FC-42B1-8AA1-C0B865BF34C7}"/>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37" name="Text Placeholder 26">
            <a:extLst>
              <a:ext uri="{FF2B5EF4-FFF2-40B4-BE49-F238E27FC236}">
                <a16:creationId xmlns:a16="http://schemas.microsoft.com/office/drawing/2014/main" id="{D345C666-97AA-4B93-AE5F-760F1A9E779E}"/>
              </a:ext>
            </a:extLst>
          </p:cNvPr>
          <p:cNvSpPr>
            <a:spLocks noGrp="1"/>
          </p:cNvSpPr>
          <p:nvPr>
            <p:ph type="body" sz="quarter" idx="11"/>
          </p:nvPr>
        </p:nvSpPr>
        <p:spPr>
          <a:xfrm>
            <a:off x="461335" y="1163786"/>
            <a:ext cx="5178491" cy="4929040"/>
          </a:xfrm>
          <a:prstGeom prst="rect">
            <a:avLst/>
          </a:prstGeom>
        </p:spPr>
        <p:txBody>
          <a:bodyPr>
            <a:normAutofit/>
          </a:bodyPr>
          <a:lstStyle>
            <a:lvl1pPr marL="285750" indent="-285750" algn="just">
              <a:buFont typeface="Arial" panose="020B0604020202020204" pitchFamily="34" charset="0"/>
              <a:buChar char="•"/>
              <a:defRPr sz="1600">
                <a:solidFill>
                  <a:srgbClr val="125A3D"/>
                </a:solidFill>
                <a:latin typeface="+mj-lt"/>
              </a:defRPr>
            </a:lvl1pPr>
          </a:lstStyle>
          <a:p>
            <a:pPr lvl="0"/>
            <a:r>
              <a:rPr lang="en-US" dirty="0"/>
              <a:t>Click to edit Master text styles</a:t>
            </a:r>
          </a:p>
        </p:txBody>
      </p:sp>
      <p:sp>
        <p:nvSpPr>
          <p:cNvPr id="42" name="Text Placeholder 26">
            <a:extLst>
              <a:ext uri="{FF2B5EF4-FFF2-40B4-BE49-F238E27FC236}">
                <a16:creationId xmlns:a16="http://schemas.microsoft.com/office/drawing/2014/main" id="{1E49AB17-2EC2-4E04-8FA0-E33B307A7483}"/>
              </a:ext>
            </a:extLst>
          </p:cNvPr>
          <p:cNvSpPr>
            <a:spLocks noGrp="1"/>
          </p:cNvSpPr>
          <p:nvPr>
            <p:ph type="body" sz="quarter" idx="17"/>
          </p:nvPr>
        </p:nvSpPr>
        <p:spPr>
          <a:xfrm>
            <a:off x="6438083" y="1150538"/>
            <a:ext cx="5178491" cy="4929040"/>
          </a:xfrm>
          <a:prstGeom prst="rect">
            <a:avLst/>
          </a:prstGeom>
        </p:spPr>
        <p:txBody>
          <a:bodyPr>
            <a:normAutofit/>
          </a:bodyPr>
          <a:lstStyle>
            <a:lvl1pPr marL="285750" indent="-285750" algn="just">
              <a:buFont typeface="Arial" panose="020B0604020202020204" pitchFamily="34" charset="0"/>
              <a:buChar char="•"/>
              <a:defRPr sz="1600">
                <a:solidFill>
                  <a:srgbClr val="125A3D"/>
                </a:solidFill>
                <a:latin typeface="+mj-lt"/>
              </a:defRPr>
            </a:lvl1pPr>
          </a:lstStyle>
          <a:p>
            <a:pPr lvl="0"/>
            <a:r>
              <a:rPr lang="en-US" dirty="0"/>
              <a:t>Click to edit Master text styles</a:t>
            </a:r>
          </a:p>
        </p:txBody>
      </p:sp>
      <p:cxnSp>
        <p:nvCxnSpPr>
          <p:cNvPr id="28" name="Straight Connector 27">
            <a:extLst>
              <a:ext uri="{FF2B5EF4-FFF2-40B4-BE49-F238E27FC236}">
                <a16:creationId xmlns:a16="http://schemas.microsoft.com/office/drawing/2014/main" id="{E6DBA4F1-CAF5-4440-94E8-77B4D05E1AF8}"/>
              </a:ext>
            </a:extLst>
          </p:cNvPr>
          <p:cNvCxnSpPr/>
          <p:nvPr userDrawn="1"/>
        </p:nvCxnSpPr>
        <p:spPr>
          <a:xfrm>
            <a:off x="6024748" y="2199252"/>
            <a:ext cx="0" cy="2778149"/>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21" name="Teardrop 20">
            <a:extLst>
              <a:ext uri="{FF2B5EF4-FFF2-40B4-BE49-F238E27FC236}">
                <a16:creationId xmlns:a16="http://schemas.microsoft.com/office/drawing/2014/main" id="{456317AE-038A-40D1-A966-CC1952770B34}"/>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22" name="TextBox 21">
            <a:extLst>
              <a:ext uri="{FF2B5EF4-FFF2-40B4-BE49-F238E27FC236}">
                <a16:creationId xmlns:a16="http://schemas.microsoft.com/office/drawing/2014/main" id="{1682F2DE-FC33-4510-83E5-C2C183FF6E20}"/>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23" name="Slide Number Placeholder 3">
            <a:extLst>
              <a:ext uri="{FF2B5EF4-FFF2-40B4-BE49-F238E27FC236}">
                <a16:creationId xmlns:a16="http://schemas.microsoft.com/office/drawing/2014/main" id="{537B5607-70DE-4983-A5FB-C751B6E38D27}"/>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41150533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Columns-with QUOTE">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sp>
        <p:nvSpPr>
          <p:cNvPr id="10" name="Line 2">
            <a:extLst>
              <a:ext uri="{FF2B5EF4-FFF2-40B4-BE49-F238E27FC236}">
                <a16:creationId xmlns:a16="http://schemas.microsoft.com/office/drawing/2014/main" id="{53694EAB-3177-4C72-82C3-4570CDCD0B2C}"/>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1" name="Oval 3">
            <a:extLst>
              <a:ext uri="{FF2B5EF4-FFF2-40B4-BE49-F238E27FC236}">
                <a16:creationId xmlns:a16="http://schemas.microsoft.com/office/drawing/2014/main" id="{BFDD8B66-53FC-42B1-8AA1-C0B865BF34C7}"/>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cxnSp>
        <p:nvCxnSpPr>
          <p:cNvPr id="23" name="Straight Connector 22">
            <a:extLst>
              <a:ext uri="{FF2B5EF4-FFF2-40B4-BE49-F238E27FC236}">
                <a16:creationId xmlns:a16="http://schemas.microsoft.com/office/drawing/2014/main" id="{FF011602-F112-4350-A835-7BEF23171785}"/>
              </a:ext>
            </a:extLst>
          </p:cNvPr>
          <p:cNvCxnSpPr/>
          <p:nvPr userDrawn="1"/>
        </p:nvCxnSpPr>
        <p:spPr>
          <a:xfrm>
            <a:off x="4205669" y="6092152"/>
            <a:ext cx="3547599" cy="0"/>
          </a:xfrm>
          <a:prstGeom prst="line">
            <a:avLst/>
          </a:prstGeom>
          <a:ln>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9DA060C-741C-4587-B545-FB02B19403AC}"/>
              </a:ext>
            </a:extLst>
          </p:cNvPr>
          <p:cNvCxnSpPr/>
          <p:nvPr userDrawn="1"/>
        </p:nvCxnSpPr>
        <p:spPr>
          <a:xfrm>
            <a:off x="8204460" y="6092152"/>
            <a:ext cx="3547599" cy="0"/>
          </a:xfrm>
          <a:prstGeom prst="line">
            <a:avLst/>
          </a:prstGeom>
          <a:ln>
            <a:solidFill>
              <a:srgbClr val="487F6E"/>
            </a:solidFill>
          </a:ln>
        </p:spPr>
        <p:style>
          <a:lnRef idx="1">
            <a:schemeClr val="accent1"/>
          </a:lnRef>
          <a:fillRef idx="0">
            <a:schemeClr val="accent1"/>
          </a:fillRef>
          <a:effectRef idx="0">
            <a:schemeClr val="accent1"/>
          </a:effectRef>
          <a:fontRef idx="minor">
            <a:schemeClr val="tx1"/>
          </a:fontRef>
        </p:style>
      </p:cxnSp>
      <p:sp>
        <p:nvSpPr>
          <p:cNvPr id="29" name="Text Placeholder 26">
            <a:extLst>
              <a:ext uri="{FF2B5EF4-FFF2-40B4-BE49-F238E27FC236}">
                <a16:creationId xmlns:a16="http://schemas.microsoft.com/office/drawing/2014/main" id="{7C9E86F6-947F-4340-8EE5-B1DBFBAB8764}"/>
              </a:ext>
            </a:extLst>
          </p:cNvPr>
          <p:cNvSpPr>
            <a:spLocks noGrp="1"/>
          </p:cNvSpPr>
          <p:nvPr>
            <p:ph type="body" sz="quarter" idx="11" hasCustomPrompt="1"/>
          </p:nvPr>
        </p:nvSpPr>
        <p:spPr>
          <a:xfrm>
            <a:off x="856819" y="1278959"/>
            <a:ext cx="2952750" cy="4813192"/>
          </a:xfrm>
          <a:prstGeom prst="rect">
            <a:avLst/>
          </a:prstGeom>
        </p:spPr>
        <p:txBody>
          <a:bodyPr anchor="ctr">
            <a:normAutofit/>
          </a:bodyPr>
          <a:lstStyle>
            <a:lvl1pPr marL="0" indent="0" algn="ctr">
              <a:lnSpc>
                <a:spcPct val="150000"/>
              </a:lnSpc>
              <a:buNone/>
              <a:defRPr sz="1800" i="1">
                <a:solidFill>
                  <a:srgbClr val="125A3D"/>
                </a:solidFill>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sp>
        <p:nvSpPr>
          <p:cNvPr id="30" name="Text Placeholder 26">
            <a:extLst>
              <a:ext uri="{FF2B5EF4-FFF2-40B4-BE49-F238E27FC236}">
                <a16:creationId xmlns:a16="http://schemas.microsoft.com/office/drawing/2014/main" id="{7FD8860D-EF99-4839-AF3D-3969530E107D}"/>
              </a:ext>
            </a:extLst>
          </p:cNvPr>
          <p:cNvSpPr>
            <a:spLocks noGrp="1"/>
          </p:cNvSpPr>
          <p:nvPr>
            <p:ph type="body" sz="quarter" idx="13"/>
          </p:nvPr>
        </p:nvSpPr>
        <p:spPr>
          <a:xfrm>
            <a:off x="4202930" y="1278959"/>
            <a:ext cx="3548062" cy="4813193"/>
          </a:xfrm>
          <a:prstGeom prst="rect">
            <a:avLst/>
          </a:prstGeom>
        </p:spPr>
        <p:txBody>
          <a:bodyPr>
            <a:normAutofit/>
          </a:bodyPr>
          <a:lstStyle>
            <a:lvl1pPr marL="285750" indent="-285750" algn="just">
              <a:buFont typeface="Arial" panose="020B0604020202020204" pitchFamily="34" charset="0"/>
              <a:buChar char="•"/>
              <a:defRPr sz="1600">
                <a:solidFill>
                  <a:srgbClr val="125A3D"/>
                </a:solidFill>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sp>
        <p:nvSpPr>
          <p:cNvPr id="32" name="Text Placeholder 26">
            <a:extLst>
              <a:ext uri="{FF2B5EF4-FFF2-40B4-BE49-F238E27FC236}">
                <a16:creationId xmlns:a16="http://schemas.microsoft.com/office/drawing/2014/main" id="{4EDA1208-DC7F-4E8B-8D92-075FAC510D23}"/>
              </a:ext>
            </a:extLst>
          </p:cNvPr>
          <p:cNvSpPr>
            <a:spLocks noGrp="1"/>
          </p:cNvSpPr>
          <p:nvPr>
            <p:ph type="body" sz="quarter" idx="14"/>
          </p:nvPr>
        </p:nvSpPr>
        <p:spPr>
          <a:xfrm>
            <a:off x="8202184" y="1278959"/>
            <a:ext cx="3548062" cy="4813193"/>
          </a:xfrm>
          <a:prstGeom prst="rect">
            <a:avLst/>
          </a:prstGeom>
        </p:spPr>
        <p:txBody>
          <a:bodyPr>
            <a:normAutofit/>
          </a:bodyPr>
          <a:lstStyle>
            <a:lvl1pPr marL="285750" indent="-285750" algn="just">
              <a:buFont typeface="Arial" panose="020B0604020202020204" pitchFamily="34" charset="0"/>
              <a:buChar char="•"/>
              <a:defRPr sz="1600">
                <a:solidFill>
                  <a:srgbClr val="125A3D"/>
                </a:solidFill>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sp>
        <p:nvSpPr>
          <p:cNvPr id="2" name="TextBox 1">
            <a:extLst>
              <a:ext uri="{FF2B5EF4-FFF2-40B4-BE49-F238E27FC236}">
                <a16:creationId xmlns:a16="http://schemas.microsoft.com/office/drawing/2014/main" id="{ECFCEDDC-DF21-4E9E-96D4-D7D45EE7D5F2}"/>
              </a:ext>
            </a:extLst>
          </p:cNvPr>
          <p:cNvSpPr txBox="1"/>
          <p:nvPr userDrawn="1"/>
        </p:nvSpPr>
        <p:spPr>
          <a:xfrm>
            <a:off x="211081" y="1023788"/>
            <a:ext cx="1175686" cy="1446550"/>
          </a:xfrm>
          <a:prstGeom prst="rect">
            <a:avLst/>
          </a:prstGeom>
          <a:noFill/>
        </p:spPr>
        <p:txBody>
          <a:bodyPr wrap="square" rtlCol="0">
            <a:spAutoFit/>
          </a:bodyPr>
          <a:lstStyle/>
          <a:p>
            <a:r>
              <a:rPr lang="en-US" sz="8800" dirty="0">
                <a:solidFill>
                  <a:srgbClr val="00B050"/>
                </a:solidFill>
              </a:rPr>
              <a:t>“</a:t>
            </a:r>
          </a:p>
        </p:txBody>
      </p:sp>
      <p:cxnSp>
        <p:nvCxnSpPr>
          <p:cNvPr id="37" name="Straight Connector 36">
            <a:extLst>
              <a:ext uri="{FF2B5EF4-FFF2-40B4-BE49-F238E27FC236}">
                <a16:creationId xmlns:a16="http://schemas.microsoft.com/office/drawing/2014/main" id="{E4A2D5C6-9FF9-4B56-BEE5-1AE404126EF6}"/>
              </a:ext>
            </a:extLst>
          </p:cNvPr>
          <p:cNvCxnSpPr/>
          <p:nvPr userDrawn="1"/>
        </p:nvCxnSpPr>
        <p:spPr>
          <a:xfrm>
            <a:off x="3986685" y="2039925"/>
            <a:ext cx="0" cy="2778149"/>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26" name="Teardrop 25">
            <a:extLst>
              <a:ext uri="{FF2B5EF4-FFF2-40B4-BE49-F238E27FC236}">
                <a16:creationId xmlns:a16="http://schemas.microsoft.com/office/drawing/2014/main" id="{EBCCD864-601D-4EDA-A0D0-8F86125F46AC}"/>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28" name="TextBox 27">
            <a:extLst>
              <a:ext uri="{FF2B5EF4-FFF2-40B4-BE49-F238E27FC236}">
                <a16:creationId xmlns:a16="http://schemas.microsoft.com/office/drawing/2014/main" id="{E38BFD82-5660-4725-A9A6-FAD6B658BA3F}"/>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33" name="Slide Number Placeholder 3">
            <a:extLst>
              <a:ext uri="{FF2B5EF4-FFF2-40B4-BE49-F238E27FC236}">
                <a16:creationId xmlns:a16="http://schemas.microsoft.com/office/drawing/2014/main" id="{5A8BF4B0-BB62-4879-84F0-2174759C588A}"/>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909621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 Column-with QUOTE">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sp>
        <p:nvSpPr>
          <p:cNvPr id="10" name="Line 2">
            <a:extLst>
              <a:ext uri="{FF2B5EF4-FFF2-40B4-BE49-F238E27FC236}">
                <a16:creationId xmlns:a16="http://schemas.microsoft.com/office/drawing/2014/main" id="{53694EAB-3177-4C72-82C3-4570CDCD0B2C}"/>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1" name="Oval 3">
            <a:extLst>
              <a:ext uri="{FF2B5EF4-FFF2-40B4-BE49-F238E27FC236}">
                <a16:creationId xmlns:a16="http://schemas.microsoft.com/office/drawing/2014/main" id="{BFDD8B66-53FC-42B1-8AA1-C0B865BF34C7}"/>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29" name="Text Placeholder 26">
            <a:extLst>
              <a:ext uri="{FF2B5EF4-FFF2-40B4-BE49-F238E27FC236}">
                <a16:creationId xmlns:a16="http://schemas.microsoft.com/office/drawing/2014/main" id="{7C9E86F6-947F-4340-8EE5-B1DBFBAB8764}"/>
              </a:ext>
            </a:extLst>
          </p:cNvPr>
          <p:cNvSpPr>
            <a:spLocks noGrp="1"/>
          </p:cNvSpPr>
          <p:nvPr>
            <p:ph type="body" sz="quarter" idx="11" hasCustomPrompt="1"/>
          </p:nvPr>
        </p:nvSpPr>
        <p:spPr>
          <a:xfrm>
            <a:off x="856819" y="1278959"/>
            <a:ext cx="2952750" cy="4813192"/>
          </a:xfrm>
          <a:prstGeom prst="rect">
            <a:avLst/>
          </a:prstGeom>
        </p:spPr>
        <p:txBody>
          <a:bodyPr anchor="ctr">
            <a:normAutofit/>
          </a:bodyPr>
          <a:lstStyle>
            <a:lvl1pPr marL="0" indent="0" algn="ctr">
              <a:lnSpc>
                <a:spcPct val="150000"/>
              </a:lnSpc>
              <a:buNone/>
              <a:defRPr sz="1800" i="1">
                <a:solidFill>
                  <a:srgbClr val="125A3D"/>
                </a:solidFill>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sp>
        <p:nvSpPr>
          <p:cNvPr id="2" name="TextBox 1">
            <a:extLst>
              <a:ext uri="{FF2B5EF4-FFF2-40B4-BE49-F238E27FC236}">
                <a16:creationId xmlns:a16="http://schemas.microsoft.com/office/drawing/2014/main" id="{ECFCEDDC-DF21-4E9E-96D4-D7D45EE7D5F2}"/>
              </a:ext>
            </a:extLst>
          </p:cNvPr>
          <p:cNvSpPr txBox="1"/>
          <p:nvPr userDrawn="1"/>
        </p:nvSpPr>
        <p:spPr>
          <a:xfrm>
            <a:off x="211081" y="1023788"/>
            <a:ext cx="1175686" cy="1446550"/>
          </a:xfrm>
          <a:prstGeom prst="rect">
            <a:avLst/>
          </a:prstGeom>
          <a:noFill/>
        </p:spPr>
        <p:txBody>
          <a:bodyPr wrap="square" rtlCol="0">
            <a:spAutoFit/>
          </a:bodyPr>
          <a:lstStyle/>
          <a:p>
            <a:r>
              <a:rPr lang="en-US" sz="8800" dirty="0">
                <a:solidFill>
                  <a:srgbClr val="00B050"/>
                </a:solidFill>
              </a:rPr>
              <a:t>“</a:t>
            </a:r>
          </a:p>
        </p:txBody>
      </p:sp>
      <p:cxnSp>
        <p:nvCxnSpPr>
          <p:cNvPr id="26" name="Straight Connector 25">
            <a:extLst>
              <a:ext uri="{FF2B5EF4-FFF2-40B4-BE49-F238E27FC236}">
                <a16:creationId xmlns:a16="http://schemas.microsoft.com/office/drawing/2014/main" id="{29C30FD5-BD62-4984-B7F8-642ECFCEF1AD}"/>
              </a:ext>
            </a:extLst>
          </p:cNvPr>
          <p:cNvCxnSpPr/>
          <p:nvPr userDrawn="1"/>
        </p:nvCxnSpPr>
        <p:spPr>
          <a:xfrm>
            <a:off x="4157319" y="1260952"/>
            <a:ext cx="7557165"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sp>
        <p:nvSpPr>
          <p:cNvPr id="28" name="Text Placeholder 4">
            <a:extLst>
              <a:ext uri="{FF2B5EF4-FFF2-40B4-BE49-F238E27FC236}">
                <a16:creationId xmlns:a16="http://schemas.microsoft.com/office/drawing/2014/main" id="{912C136E-8DCE-4C45-B8F0-501B91A3C0E3}"/>
              </a:ext>
            </a:extLst>
          </p:cNvPr>
          <p:cNvSpPr>
            <a:spLocks noGrp="1"/>
          </p:cNvSpPr>
          <p:nvPr>
            <p:ph type="body" sz="quarter" idx="10"/>
          </p:nvPr>
        </p:nvSpPr>
        <p:spPr>
          <a:xfrm>
            <a:off x="4193225" y="1311752"/>
            <a:ext cx="7557164" cy="402073"/>
          </a:xfrm>
          <a:prstGeom prst="rect">
            <a:avLst/>
          </a:prstGeom>
        </p:spPr>
        <p:txBody>
          <a:bodyPr>
            <a:normAutofit/>
          </a:bodyPr>
          <a:lstStyle>
            <a:lvl1pPr marL="0" indent="0" algn="ctr">
              <a:buNone/>
              <a:defRPr sz="1800" b="1">
                <a:solidFill>
                  <a:srgbClr val="125A3D"/>
                </a:solidFill>
                <a:latin typeface="+mj-lt"/>
              </a:defRPr>
            </a:lvl1pPr>
          </a:lstStyle>
          <a:p>
            <a:pPr lvl="0"/>
            <a:r>
              <a:rPr lang="en-US" dirty="0"/>
              <a:t>Click to edit Master</a:t>
            </a:r>
          </a:p>
        </p:txBody>
      </p:sp>
      <p:sp>
        <p:nvSpPr>
          <p:cNvPr id="33" name="Text Placeholder 26">
            <a:extLst>
              <a:ext uri="{FF2B5EF4-FFF2-40B4-BE49-F238E27FC236}">
                <a16:creationId xmlns:a16="http://schemas.microsoft.com/office/drawing/2014/main" id="{F0240127-4C04-4EAA-BA02-5214747E2ED7}"/>
              </a:ext>
            </a:extLst>
          </p:cNvPr>
          <p:cNvSpPr>
            <a:spLocks noGrp="1"/>
          </p:cNvSpPr>
          <p:nvPr>
            <p:ph type="body" sz="quarter" idx="13"/>
          </p:nvPr>
        </p:nvSpPr>
        <p:spPr>
          <a:xfrm>
            <a:off x="4193224" y="1713826"/>
            <a:ext cx="7557165" cy="4378325"/>
          </a:xfrm>
          <a:prstGeom prst="rect">
            <a:avLst/>
          </a:prstGeom>
        </p:spPr>
        <p:txBody>
          <a:bodyPr>
            <a:normAutofit/>
          </a:bodyPr>
          <a:lstStyle>
            <a:lvl1pPr marL="285750" indent="-285750" algn="just">
              <a:buFont typeface="Arial" panose="020B0604020202020204" pitchFamily="34" charset="0"/>
              <a:buChar char="•"/>
              <a:defRPr sz="1600">
                <a:solidFill>
                  <a:srgbClr val="125A3D"/>
                </a:solidFill>
                <a:latin typeface="+mj-lt"/>
              </a:defRPr>
            </a:lvl1pPr>
          </a:lstStyle>
          <a:p>
            <a:pPr lvl="0"/>
            <a:r>
              <a:rPr lang="en-US" dirty="0"/>
              <a:t>Click to edit Master text styles</a:t>
            </a:r>
          </a:p>
        </p:txBody>
      </p:sp>
      <p:cxnSp>
        <p:nvCxnSpPr>
          <p:cNvPr id="34" name="Straight Connector 33">
            <a:extLst>
              <a:ext uri="{FF2B5EF4-FFF2-40B4-BE49-F238E27FC236}">
                <a16:creationId xmlns:a16="http://schemas.microsoft.com/office/drawing/2014/main" id="{C96C6783-8C76-48AA-AB45-9CFFFC272A19}"/>
              </a:ext>
            </a:extLst>
          </p:cNvPr>
          <p:cNvCxnSpPr/>
          <p:nvPr userDrawn="1"/>
        </p:nvCxnSpPr>
        <p:spPr>
          <a:xfrm>
            <a:off x="4193225" y="6104178"/>
            <a:ext cx="7557165"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53E50745-43FC-46FD-A475-9DB587AF775F}"/>
              </a:ext>
            </a:extLst>
          </p:cNvPr>
          <p:cNvCxnSpPr/>
          <p:nvPr userDrawn="1"/>
        </p:nvCxnSpPr>
        <p:spPr>
          <a:xfrm>
            <a:off x="4157319" y="1730851"/>
            <a:ext cx="7557165"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09D826A-C64B-40DF-AFB8-D91A3118BEBF}"/>
              </a:ext>
            </a:extLst>
          </p:cNvPr>
          <p:cNvCxnSpPr/>
          <p:nvPr userDrawn="1"/>
        </p:nvCxnSpPr>
        <p:spPr>
          <a:xfrm>
            <a:off x="3986685" y="2039925"/>
            <a:ext cx="0" cy="2778149"/>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30" name="Teardrop 29">
            <a:extLst>
              <a:ext uri="{FF2B5EF4-FFF2-40B4-BE49-F238E27FC236}">
                <a16:creationId xmlns:a16="http://schemas.microsoft.com/office/drawing/2014/main" id="{EBDEE220-3904-48BD-8FF1-62F9FB196838}"/>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32" name="TextBox 31">
            <a:extLst>
              <a:ext uri="{FF2B5EF4-FFF2-40B4-BE49-F238E27FC236}">
                <a16:creationId xmlns:a16="http://schemas.microsoft.com/office/drawing/2014/main" id="{DDB79D63-8BF3-4143-B672-26BB434E5126}"/>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36" name="Slide Number Placeholder 3">
            <a:extLst>
              <a:ext uri="{FF2B5EF4-FFF2-40B4-BE49-F238E27FC236}">
                <a16:creationId xmlns:a16="http://schemas.microsoft.com/office/drawing/2014/main" id="{6D713E87-D0BE-47D4-B608-C8E97A20B7DF}"/>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96934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 Column-sidebar-notitle">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sp>
        <p:nvSpPr>
          <p:cNvPr id="10" name="Line 2">
            <a:extLst>
              <a:ext uri="{FF2B5EF4-FFF2-40B4-BE49-F238E27FC236}">
                <a16:creationId xmlns:a16="http://schemas.microsoft.com/office/drawing/2014/main" id="{53694EAB-3177-4C72-82C3-4570CDCD0B2C}"/>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1" name="Oval 3">
            <a:extLst>
              <a:ext uri="{FF2B5EF4-FFF2-40B4-BE49-F238E27FC236}">
                <a16:creationId xmlns:a16="http://schemas.microsoft.com/office/drawing/2014/main" id="{BFDD8B66-53FC-42B1-8AA1-C0B865BF34C7}"/>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29" name="Text Placeholder 26">
            <a:extLst>
              <a:ext uri="{FF2B5EF4-FFF2-40B4-BE49-F238E27FC236}">
                <a16:creationId xmlns:a16="http://schemas.microsoft.com/office/drawing/2014/main" id="{7C9E86F6-947F-4340-8EE5-B1DBFBAB8764}"/>
              </a:ext>
            </a:extLst>
          </p:cNvPr>
          <p:cNvSpPr>
            <a:spLocks noGrp="1"/>
          </p:cNvSpPr>
          <p:nvPr>
            <p:ph type="body" sz="quarter" idx="11" hasCustomPrompt="1"/>
          </p:nvPr>
        </p:nvSpPr>
        <p:spPr>
          <a:xfrm>
            <a:off x="856819" y="1278959"/>
            <a:ext cx="2952750" cy="4813192"/>
          </a:xfrm>
          <a:prstGeom prst="rect">
            <a:avLst/>
          </a:prstGeom>
        </p:spPr>
        <p:txBody>
          <a:bodyPr anchor="ctr">
            <a:normAutofit/>
          </a:bodyPr>
          <a:lstStyle>
            <a:lvl1pPr marL="0" indent="0" algn="ctr">
              <a:buNone/>
              <a:defRPr sz="1800" i="1">
                <a:solidFill>
                  <a:srgbClr val="125A3D"/>
                </a:solidFill>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sp>
        <p:nvSpPr>
          <p:cNvPr id="33" name="Text Placeholder 26">
            <a:extLst>
              <a:ext uri="{FF2B5EF4-FFF2-40B4-BE49-F238E27FC236}">
                <a16:creationId xmlns:a16="http://schemas.microsoft.com/office/drawing/2014/main" id="{F0240127-4C04-4EAA-BA02-5214747E2ED7}"/>
              </a:ext>
            </a:extLst>
          </p:cNvPr>
          <p:cNvSpPr>
            <a:spLocks noGrp="1"/>
          </p:cNvSpPr>
          <p:nvPr>
            <p:ph type="body" sz="quarter" idx="13"/>
          </p:nvPr>
        </p:nvSpPr>
        <p:spPr>
          <a:xfrm>
            <a:off x="4193224" y="1278960"/>
            <a:ext cx="7557165" cy="4813192"/>
          </a:xfrm>
          <a:prstGeom prst="rect">
            <a:avLst/>
          </a:prstGeom>
        </p:spPr>
        <p:txBody>
          <a:bodyPr>
            <a:normAutofit/>
          </a:bodyPr>
          <a:lstStyle>
            <a:lvl1pPr marL="0" indent="0" algn="just">
              <a:buNone/>
              <a:defRPr sz="1600">
                <a:solidFill>
                  <a:srgbClr val="125A3D"/>
                </a:solidFill>
                <a:latin typeface="+mj-lt"/>
              </a:defRPr>
            </a:lvl1pPr>
          </a:lstStyle>
          <a:p>
            <a:pPr lvl="0"/>
            <a:r>
              <a:rPr lang="en-US" dirty="0"/>
              <a:t>Click to edit Master text styles</a:t>
            </a:r>
          </a:p>
        </p:txBody>
      </p:sp>
      <p:cxnSp>
        <p:nvCxnSpPr>
          <p:cNvPr id="37" name="Straight Connector 36">
            <a:extLst>
              <a:ext uri="{FF2B5EF4-FFF2-40B4-BE49-F238E27FC236}">
                <a16:creationId xmlns:a16="http://schemas.microsoft.com/office/drawing/2014/main" id="{F09D826A-C64B-40DF-AFB8-D91A3118BEBF}"/>
              </a:ext>
            </a:extLst>
          </p:cNvPr>
          <p:cNvCxnSpPr/>
          <p:nvPr userDrawn="1"/>
        </p:nvCxnSpPr>
        <p:spPr>
          <a:xfrm>
            <a:off x="3986685" y="2039925"/>
            <a:ext cx="0" cy="2778149"/>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21" name="Teardrop 20">
            <a:extLst>
              <a:ext uri="{FF2B5EF4-FFF2-40B4-BE49-F238E27FC236}">
                <a16:creationId xmlns:a16="http://schemas.microsoft.com/office/drawing/2014/main" id="{3432391A-85C1-4AB6-9111-A0CE2984E64B}"/>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22" name="TextBox 21">
            <a:extLst>
              <a:ext uri="{FF2B5EF4-FFF2-40B4-BE49-F238E27FC236}">
                <a16:creationId xmlns:a16="http://schemas.microsoft.com/office/drawing/2014/main" id="{ECA8452E-2D8C-4622-9D3C-44B1DD81386C}"/>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23" name="Slide Number Placeholder 3">
            <a:extLst>
              <a:ext uri="{FF2B5EF4-FFF2-40B4-BE49-F238E27FC236}">
                <a16:creationId xmlns:a16="http://schemas.microsoft.com/office/drawing/2014/main" id="{7121E2EE-1589-407A-98BA-D3F5CCAEEEBC}"/>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554767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sidebar">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sp>
        <p:nvSpPr>
          <p:cNvPr id="10" name="Line 2">
            <a:extLst>
              <a:ext uri="{FF2B5EF4-FFF2-40B4-BE49-F238E27FC236}">
                <a16:creationId xmlns:a16="http://schemas.microsoft.com/office/drawing/2014/main" id="{53694EAB-3177-4C72-82C3-4570CDCD0B2C}"/>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1" name="Oval 3">
            <a:extLst>
              <a:ext uri="{FF2B5EF4-FFF2-40B4-BE49-F238E27FC236}">
                <a16:creationId xmlns:a16="http://schemas.microsoft.com/office/drawing/2014/main" id="{BFDD8B66-53FC-42B1-8AA1-C0B865BF34C7}"/>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29" name="Text Placeholder 26">
            <a:extLst>
              <a:ext uri="{FF2B5EF4-FFF2-40B4-BE49-F238E27FC236}">
                <a16:creationId xmlns:a16="http://schemas.microsoft.com/office/drawing/2014/main" id="{7C9E86F6-947F-4340-8EE5-B1DBFBAB8764}"/>
              </a:ext>
            </a:extLst>
          </p:cNvPr>
          <p:cNvSpPr>
            <a:spLocks noGrp="1"/>
          </p:cNvSpPr>
          <p:nvPr>
            <p:ph type="body" sz="quarter" idx="11" hasCustomPrompt="1"/>
          </p:nvPr>
        </p:nvSpPr>
        <p:spPr>
          <a:xfrm>
            <a:off x="477516" y="1278959"/>
            <a:ext cx="3332053" cy="4813192"/>
          </a:xfrm>
          <a:prstGeom prst="rect">
            <a:avLst/>
          </a:prstGeom>
        </p:spPr>
        <p:txBody>
          <a:bodyPr anchor="t">
            <a:normAutofit/>
          </a:bodyPr>
          <a:lstStyle>
            <a:lvl1pPr marL="0" indent="0" algn="just">
              <a:buNone/>
              <a:defRPr sz="1600" i="0">
                <a:solidFill>
                  <a:srgbClr val="125A3D"/>
                </a:solidFill>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cxnSp>
        <p:nvCxnSpPr>
          <p:cNvPr id="26" name="Straight Connector 25">
            <a:extLst>
              <a:ext uri="{FF2B5EF4-FFF2-40B4-BE49-F238E27FC236}">
                <a16:creationId xmlns:a16="http://schemas.microsoft.com/office/drawing/2014/main" id="{29C30FD5-BD62-4984-B7F8-642ECFCEF1AD}"/>
              </a:ext>
            </a:extLst>
          </p:cNvPr>
          <p:cNvCxnSpPr/>
          <p:nvPr userDrawn="1"/>
        </p:nvCxnSpPr>
        <p:spPr>
          <a:xfrm>
            <a:off x="4157319" y="1260952"/>
            <a:ext cx="7557165"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sp>
        <p:nvSpPr>
          <p:cNvPr id="28" name="Text Placeholder 4">
            <a:extLst>
              <a:ext uri="{FF2B5EF4-FFF2-40B4-BE49-F238E27FC236}">
                <a16:creationId xmlns:a16="http://schemas.microsoft.com/office/drawing/2014/main" id="{912C136E-8DCE-4C45-B8F0-501B91A3C0E3}"/>
              </a:ext>
            </a:extLst>
          </p:cNvPr>
          <p:cNvSpPr>
            <a:spLocks noGrp="1"/>
          </p:cNvSpPr>
          <p:nvPr>
            <p:ph type="body" sz="quarter" idx="10"/>
          </p:nvPr>
        </p:nvSpPr>
        <p:spPr>
          <a:xfrm>
            <a:off x="4193225" y="1311752"/>
            <a:ext cx="7557164" cy="402073"/>
          </a:xfrm>
          <a:prstGeom prst="rect">
            <a:avLst/>
          </a:prstGeom>
        </p:spPr>
        <p:txBody>
          <a:bodyPr>
            <a:normAutofit/>
          </a:bodyPr>
          <a:lstStyle>
            <a:lvl1pPr marL="0" indent="0" algn="ctr">
              <a:buNone/>
              <a:defRPr sz="1800" b="1">
                <a:solidFill>
                  <a:srgbClr val="125A3D"/>
                </a:solidFill>
                <a:latin typeface="+mj-lt"/>
              </a:defRPr>
            </a:lvl1pPr>
          </a:lstStyle>
          <a:p>
            <a:pPr lvl="0"/>
            <a:r>
              <a:rPr lang="en-US" dirty="0"/>
              <a:t>Click to edit Master</a:t>
            </a:r>
          </a:p>
        </p:txBody>
      </p:sp>
      <p:sp>
        <p:nvSpPr>
          <p:cNvPr id="33" name="Text Placeholder 26">
            <a:extLst>
              <a:ext uri="{FF2B5EF4-FFF2-40B4-BE49-F238E27FC236}">
                <a16:creationId xmlns:a16="http://schemas.microsoft.com/office/drawing/2014/main" id="{F0240127-4C04-4EAA-BA02-5214747E2ED7}"/>
              </a:ext>
            </a:extLst>
          </p:cNvPr>
          <p:cNvSpPr>
            <a:spLocks noGrp="1"/>
          </p:cNvSpPr>
          <p:nvPr>
            <p:ph type="body" sz="quarter" idx="13"/>
          </p:nvPr>
        </p:nvSpPr>
        <p:spPr>
          <a:xfrm>
            <a:off x="4193224" y="1713826"/>
            <a:ext cx="7557165" cy="4378325"/>
          </a:xfrm>
          <a:prstGeom prst="rect">
            <a:avLst/>
          </a:prstGeom>
        </p:spPr>
        <p:txBody>
          <a:bodyPr>
            <a:normAutofit/>
          </a:bodyPr>
          <a:lstStyle>
            <a:lvl1pPr marL="0" indent="0" algn="just">
              <a:buNone/>
              <a:defRPr sz="1600">
                <a:solidFill>
                  <a:srgbClr val="125A3D"/>
                </a:solidFill>
                <a:latin typeface="+mj-lt"/>
              </a:defRPr>
            </a:lvl1pPr>
          </a:lstStyle>
          <a:p>
            <a:pPr lvl="0"/>
            <a:r>
              <a:rPr lang="en-US" dirty="0"/>
              <a:t>Click to edit Master text styles</a:t>
            </a:r>
          </a:p>
        </p:txBody>
      </p:sp>
      <p:cxnSp>
        <p:nvCxnSpPr>
          <p:cNvPr id="34" name="Straight Connector 33">
            <a:extLst>
              <a:ext uri="{FF2B5EF4-FFF2-40B4-BE49-F238E27FC236}">
                <a16:creationId xmlns:a16="http://schemas.microsoft.com/office/drawing/2014/main" id="{C96C6783-8C76-48AA-AB45-9CFFFC272A19}"/>
              </a:ext>
            </a:extLst>
          </p:cNvPr>
          <p:cNvCxnSpPr/>
          <p:nvPr userDrawn="1"/>
        </p:nvCxnSpPr>
        <p:spPr>
          <a:xfrm>
            <a:off x="4193225" y="6104178"/>
            <a:ext cx="7557165"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53E50745-43FC-46FD-A475-9DB587AF775F}"/>
              </a:ext>
            </a:extLst>
          </p:cNvPr>
          <p:cNvCxnSpPr/>
          <p:nvPr userDrawn="1"/>
        </p:nvCxnSpPr>
        <p:spPr>
          <a:xfrm>
            <a:off x="4157319" y="1730851"/>
            <a:ext cx="7557165"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99937AA2-A28E-46E4-A8A5-392EFE95710C}"/>
              </a:ext>
            </a:extLst>
          </p:cNvPr>
          <p:cNvCxnSpPr/>
          <p:nvPr userDrawn="1"/>
        </p:nvCxnSpPr>
        <p:spPr>
          <a:xfrm>
            <a:off x="3986685" y="2039925"/>
            <a:ext cx="0" cy="2778149"/>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25" name="Teardrop 24">
            <a:extLst>
              <a:ext uri="{FF2B5EF4-FFF2-40B4-BE49-F238E27FC236}">
                <a16:creationId xmlns:a16="http://schemas.microsoft.com/office/drawing/2014/main" id="{E57B5A6C-6D37-44F2-8858-8EF6BF769C93}"/>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32" name="TextBox 31">
            <a:extLst>
              <a:ext uri="{FF2B5EF4-FFF2-40B4-BE49-F238E27FC236}">
                <a16:creationId xmlns:a16="http://schemas.microsoft.com/office/drawing/2014/main" id="{5D457ED4-EEAF-4473-9908-B938F67FD123}"/>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36" name="Slide Number Placeholder 3">
            <a:extLst>
              <a:ext uri="{FF2B5EF4-FFF2-40B4-BE49-F238E27FC236}">
                <a16:creationId xmlns:a16="http://schemas.microsoft.com/office/drawing/2014/main" id="{5EC8046C-2E94-4B0F-8178-58CCE19E14C6}"/>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17712779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8" name="Shape 1138">
            <a:extLst>
              <a:ext uri="{FF2B5EF4-FFF2-40B4-BE49-F238E27FC236}">
                <a16:creationId xmlns:a16="http://schemas.microsoft.com/office/drawing/2014/main" id="{597DEEFC-A1B1-45AA-864C-4AEEFB0D23BE}"/>
              </a:ext>
            </a:extLst>
          </p:cNvPr>
          <p:cNvSpPr/>
          <p:nvPr userDrawn="1"/>
        </p:nvSpPr>
        <p:spPr>
          <a:xfrm>
            <a:off x="1524000" y="0"/>
            <a:ext cx="9144000" cy="511985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510"/>
                </a:lnTo>
                <a:lnTo>
                  <a:pt x="10800" y="21600"/>
                </a:lnTo>
                <a:lnTo>
                  <a:pt x="0" y="10510"/>
                </a:lnTo>
                <a:lnTo>
                  <a:pt x="0" y="0"/>
                </a:lnTo>
                <a:lnTo>
                  <a:pt x="21600" y="0"/>
                </a:lnTo>
                <a:close/>
              </a:path>
            </a:pathLst>
          </a:custGeom>
          <a:solidFill>
            <a:srgbClr val="125A3D"/>
          </a:solidFill>
          <a:ln w="12700">
            <a:noFill/>
            <a:miter lim="400000"/>
          </a:ln>
        </p:spPr>
        <p:txBody>
          <a:bodyPr lIns="50800" tIns="50800" rIns="50800" bIns="50800" anchor="ctr"/>
          <a:lstStyle/>
          <a:p>
            <a:pPr lvl="0">
              <a:lnSpc>
                <a:spcPct val="100000"/>
              </a:lnSpc>
              <a:defRPr sz="3200">
                <a:solidFill>
                  <a:srgbClr val="FFFFFF"/>
                </a:solidFill>
                <a:latin typeface="+mn-lt"/>
                <a:ea typeface="+mn-ea"/>
                <a:cs typeface="+mn-cs"/>
                <a:sym typeface="Helvetica Light"/>
              </a:defRPr>
            </a:pPr>
            <a:endParaRPr/>
          </a:p>
        </p:txBody>
      </p:sp>
      <p:sp>
        <p:nvSpPr>
          <p:cNvPr id="7" name="Shape 1142">
            <a:extLst>
              <a:ext uri="{FF2B5EF4-FFF2-40B4-BE49-F238E27FC236}">
                <a16:creationId xmlns:a16="http://schemas.microsoft.com/office/drawing/2014/main" id="{C48E3A21-FD3C-4AFD-8D16-C1079FE3273B}"/>
              </a:ext>
            </a:extLst>
          </p:cNvPr>
          <p:cNvSpPr/>
          <p:nvPr userDrawn="1"/>
        </p:nvSpPr>
        <p:spPr>
          <a:xfrm>
            <a:off x="5625425" y="4024033"/>
            <a:ext cx="947501" cy="109407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92D050"/>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15" name="Title 14">
            <a:extLst>
              <a:ext uri="{FF2B5EF4-FFF2-40B4-BE49-F238E27FC236}">
                <a16:creationId xmlns:a16="http://schemas.microsoft.com/office/drawing/2014/main" id="{5AE171B9-A538-46A4-B1AB-77954115352E}"/>
              </a:ext>
            </a:extLst>
          </p:cNvPr>
          <p:cNvSpPr>
            <a:spLocks noGrp="1"/>
          </p:cNvSpPr>
          <p:nvPr>
            <p:ph type="title" hasCustomPrompt="1"/>
          </p:nvPr>
        </p:nvSpPr>
        <p:spPr>
          <a:xfrm>
            <a:off x="1524000" y="1139792"/>
            <a:ext cx="9144000" cy="2289208"/>
          </a:xfrm>
          <a:prstGeom prst="rect">
            <a:avLst/>
          </a:prstGeom>
        </p:spPr>
        <p:txBody>
          <a:bodyPr/>
          <a:lstStyle>
            <a:lvl1pPr algn="ctr">
              <a:defRPr>
                <a:solidFill>
                  <a:schemeClr val="bg1"/>
                </a:solidFill>
              </a:defRPr>
            </a:lvl1pPr>
          </a:lstStyle>
          <a:p>
            <a:r>
              <a:rPr lang="en-US" dirty="0"/>
              <a:t>Title</a:t>
            </a:r>
          </a:p>
        </p:txBody>
      </p:sp>
      <p:sp>
        <p:nvSpPr>
          <p:cNvPr id="17" name="Text Placeholder 16">
            <a:extLst>
              <a:ext uri="{FF2B5EF4-FFF2-40B4-BE49-F238E27FC236}">
                <a16:creationId xmlns:a16="http://schemas.microsoft.com/office/drawing/2014/main" id="{87D9DFED-2814-4DC8-BEDD-9251CDC7D487}"/>
              </a:ext>
            </a:extLst>
          </p:cNvPr>
          <p:cNvSpPr>
            <a:spLocks noGrp="1"/>
          </p:cNvSpPr>
          <p:nvPr>
            <p:ph type="body" sz="quarter" idx="10" hasCustomPrompt="1"/>
          </p:nvPr>
        </p:nvSpPr>
        <p:spPr>
          <a:xfrm>
            <a:off x="4541482" y="419660"/>
            <a:ext cx="3132137" cy="493713"/>
          </a:xfrm>
          <a:prstGeom prst="rect">
            <a:avLst/>
          </a:prstGeom>
        </p:spPr>
        <p:txBody>
          <a:bodyPr>
            <a:noAutofit/>
          </a:bodyPr>
          <a:lstStyle>
            <a:lvl1pPr marL="0" indent="0" algn="ctr">
              <a:buNone/>
              <a:defRPr sz="4800">
                <a:solidFill>
                  <a:schemeClr val="bg1"/>
                </a:solidFill>
              </a:defRPr>
            </a:lvl1pPr>
          </a:lstStyle>
          <a:p>
            <a:pPr lvl="0"/>
            <a:r>
              <a:rPr lang="en-US" dirty="0"/>
              <a:t>No.</a:t>
            </a:r>
          </a:p>
        </p:txBody>
      </p:sp>
    </p:spTree>
    <p:extLst>
      <p:ext uri="{BB962C8B-B14F-4D97-AF65-F5344CB8AC3E}">
        <p14:creationId xmlns:p14="http://schemas.microsoft.com/office/powerpoint/2010/main" val="802673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oposal Submission">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sp>
        <p:nvSpPr>
          <p:cNvPr id="18" name="Rectangle 17">
            <a:extLst>
              <a:ext uri="{FF2B5EF4-FFF2-40B4-BE49-F238E27FC236}">
                <a16:creationId xmlns:a16="http://schemas.microsoft.com/office/drawing/2014/main" id="{911B753C-06F7-40CB-8BD3-51C44774FFD9}"/>
              </a:ext>
            </a:extLst>
          </p:cNvPr>
          <p:cNvSpPr/>
          <p:nvPr userDrawn="1"/>
        </p:nvSpPr>
        <p:spPr>
          <a:xfrm>
            <a:off x="858809" y="4320528"/>
            <a:ext cx="5717780" cy="1937394"/>
          </a:xfrm>
          <a:prstGeom prst="rect">
            <a:avLst/>
          </a:prstGeom>
          <a:solidFill>
            <a:srgbClr val="125A3D"/>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19" name="Text Placeholder 2">
            <a:extLst>
              <a:ext uri="{FF2B5EF4-FFF2-40B4-BE49-F238E27FC236}">
                <a16:creationId xmlns:a16="http://schemas.microsoft.com/office/drawing/2014/main" id="{34E85636-65BC-4E58-B2EF-78F2A9B88DE2}"/>
              </a:ext>
            </a:extLst>
          </p:cNvPr>
          <p:cNvSpPr>
            <a:spLocks noGrp="1"/>
          </p:cNvSpPr>
          <p:nvPr>
            <p:ph type="body" sz="quarter" idx="16" hasCustomPrompt="1"/>
          </p:nvPr>
        </p:nvSpPr>
        <p:spPr>
          <a:xfrm>
            <a:off x="886265" y="4387156"/>
            <a:ext cx="5671055" cy="1870766"/>
          </a:xfrm>
          <a:prstGeom prst="rect">
            <a:avLst/>
          </a:prstGeom>
        </p:spPr>
        <p:txBody>
          <a:bodyPr anchor="ctr">
            <a:normAutofit/>
          </a:bodyPr>
          <a:lstStyle>
            <a:lvl1pPr marL="0" indent="0">
              <a:buNone/>
              <a:defRPr sz="1800">
                <a:solidFill>
                  <a:schemeClr val="bg1"/>
                </a:solidFill>
              </a:defRPr>
            </a:lvl1pPr>
          </a:lstStyle>
          <a:p>
            <a:pPr lvl="0"/>
            <a:r>
              <a:rPr lang="en-US" dirty="0"/>
              <a:t>Name</a:t>
            </a:r>
          </a:p>
          <a:p>
            <a:pPr lvl="0"/>
            <a:r>
              <a:rPr lang="en-US" dirty="0"/>
              <a:t>Designation</a:t>
            </a:r>
          </a:p>
          <a:p>
            <a:pPr lvl="0"/>
            <a:r>
              <a:rPr lang="en-US" dirty="0"/>
              <a:t>Date</a:t>
            </a:r>
          </a:p>
        </p:txBody>
      </p:sp>
      <p:sp>
        <p:nvSpPr>
          <p:cNvPr id="20" name="Text Placeholder 2">
            <a:extLst>
              <a:ext uri="{FF2B5EF4-FFF2-40B4-BE49-F238E27FC236}">
                <a16:creationId xmlns:a16="http://schemas.microsoft.com/office/drawing/2014/main" id="{1EE52F7C-2D48-434F-BCFE-95DD2313485A}"/>
              </a:ext>
            </a:extLst>
          </p:cNvPr>
          <p:cNvSpPr>
            <a:spLocks noGrp="1"/>
          </p:cNvSpPr>
          <p:nvPr>
            <p:ph type="body" sz="quarter" idx="17" hasCustomPrompt="1"/>
          </p:nvPr>
        </p:nvSpPr>
        <p:spPr>
          <a:xfrm>
            <a:off x="886265" y="3613760"/>
            <a:ext cx="5671055" cy="687356"/>
          </a:xfrm>
          <a:prstGeom prst="rect">
            <a:avLst/>
          </a:prstGeom>
          <a:solidFill>
            <a:srgbClr val="00B050"/>
          </a:solidFill>
        </p:spPr>
        <p:txBody>
          <a:bodyPr anchor="ctr">
            <a:normAutofit/>
          </a:bodyPr>
          <a:lstStyle>
            <a:lvl1pPr marL="0" indent="0">
              <a:buNone/>
              <a:defRPr sz="1800" b="1">
                <a:solidFill>
                  <a:schemeClr val="bg1"/>
                </a:solidFill>
              </a:defRPr>
            </a:lvl1pPr>
          </a:lstStyle>
          <a:p>
            <a:pPr lvl="0"/>
            <a:r>
              <a:rPr lang="en-US" dirty="0"/>
              <a:t>Proposal Submission</a:t>
            </a:r>
          </a:p>
        </p:txBody>
      </p:sp>
      <p:sp>
        <p:nvSpPr>
          <p:cNvPr id="21" name="Arrow: Down 20">
            <a:extLst>
              <a:ext uri="{FF2B5EF4-FFF2-40B4-BE49-F238E27FC236}">
                <a16:creationId xmlns:a16="http://schemas.microsoft.com/office/drawing/2014/main" id="{6F7E31C6-B0EE-47E2-81AB-E9A4508380F3}"/>
              </a:ext>
            </a:extLst>
          </p:cNvPr>
          <p:cNvSpPr/>
          <p:nvPr userDrawn="1"/>
        </p:nvSpPr>
        <p:spPr>
          <a:xfrm>
            <a:off x="5871106" y="4016748"/>
            <a:ext cx="692061" cy="513315"/>
          </a:xfrm>
          <a:prstGeom prst="downArrow">
            <a:avLst/>
          </a:prstGeom>
          <a:solidFill>
            <a:srgbClr val="00B05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22" name="Teardrop 21">
            <a:extLst>
              <a:ext uri="{FF2B5EF4-FFF2-40B4-BE49-F238E27FC236}">
                <a16:creationId xmlns:a16="http://schemas.microsoft.com/office/drawing/2014/main" id="{D394A37A-C804-4D58-B434-B6FF2F9129E4}"/>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23" name="TextBox 22">
            <a:extLst>
              <a:ext uri="{FF2B5EF4-FFF2-40B4-BE49-F238E27FC236}">
                <a16:creationId xmlns:a16="http://schemas.microsoft.com/office/drawing/2014/main" id="{E90C7D2F-5560-49B6-8ED9-DE1F55F97F41}"/>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24" name="Slide Number Placeholder 3">
            <a:extLst>
              <a:ext uri="{FF2B5EF4-FFF2-40B4-BE49-F238E27FC236}">
                <a16:creationId xmlns:a16="http://schemas.microsoft.com/office/drawing/2014/main" id="{6B927AF1-3DD1-4C61-B481-F6AAE2E8D46D}"/>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22715369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ofStandards">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sp>
        <p:nvSpPr>
          <p:cNvPr id="10" name="Line 2">
            <a:extLst>
              <a:ext uri="{FF2B5EF4-FFF2-40B4-BE49-F238E27FC236}">
                <a16:creationId xmlns:a16="http://schemas.microsoft.com/office/drawing/2014/main" id="{53694EAB-3177-4C72-82C3-4570CDCD0B2C}"/>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1" name="Oval 3">
            <a:extLst>
              <a:ext uri="{FF2B5EF4-FFF2-40B4-BE49-F238E27FC236}">
                <a16:creationId xmlns:a16="http://schemas.microsoft.com/office/drawing/2014/main" id="{BFDD8B66-53FC-42B1-8AA1-C0B865BF34C7}"/>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20" name="Rectangle 19">
            <a:extLst>
              <a:ext uri="{FF2B5EF4-FFF2-40B4-BE49-F238E27FC236}">
                <a16:creationId xmlns:a16="http://schemas.microsoft.com/office/drawing/2014/main" id="{CA1A0BAC-6389-4F3D-80EC-B5ABDE7653A2}"/>
              </a:ext>
            </a:extLst>
          </p:cNvPr>
          <p:cNvSpPr/>
          <p:nvPr userDrawn="1"/>
        </p:nvSpPr>
        <p:spPr>
          <a:xfrm>
            <a:off x="3634921" y="1282326"/>
            <a:ext cx="6645548" cy="1167523"/>
          </a:xfrm>
          <a:prstGeom prst="rect">
            <a:avLst/>
          </a:prstGeom>
          <a:solidFill>
            <a:srgbClr val="C0392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21" name="Rectangle 20">
            <a:extLst>
              <a:ext uri="{FF2B5EF4-FFF2-40B4-BE49-F238E27FC236}">
                <a16:creationId xmlns:a16="http://schemas.microsoft.com/office/drawing/2014/main" id="{76C3AAA3-5355-4C62-B4A6-29899AF34FEA}"/>
              </a:ext>
            </a:extLst>
          </p:cNvPr>
          <p:cNvSpPr/>
          <p:nvPr userDrawn="1"/>
        </p:nvSpPr>
        <p:spPr>
          <a:xfrm>
            <a:off x="3634919" y="2449844"/>
            <a:ext cx="6645549" cy="1167523"/>
          </a:xfrm>
          <a:prstGeom prst="rect">
            <a:avLst/>
          </a:prstGeom>
          <a:solidFill>
            <a:srgbClr val="F29B12"/>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22" name="Rectangle 21">
            <a:extLst>
              <a:ext uri="{FF2B5EF4-FFF2-40B4-BE49-F238E27FC236}">
                <a16:creationId xmlns:a16="http://schemas.microsoft.com/office/drawing/2014/main" id="{9A91E8C0-1C38-413A-81CA-C31865C4D10C}"/>
              </a:ext>
            </a:extLst>
          </p:cNvPr>
          <p:cNvSpPr/>
          <p:nvPr userDrawn="1"/>
        </p:nvSpPr>
        <p:spPr>
          <a:xfrm>
            <a:off x="3634919" y="3609949"/>
            <a:ext cx="6645549" cy="1167523"/>
          </a:xfrm>
          <a:prstGeom prst="rect">
            <a:avLst/>
          </a:prstGeom>
          <a:solidFill>
            <a:srgbClr val="A6C124"/>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23" name="Rectangle 22">
            <a:extLst>
              <a:ext uri="{FF2B5EF4-FFF2-40B4-BE49-F238E27FC236}">
                <a16:creationId xmlns:a16="http://schemas.microsoft.com/office/drawing/2014/main" id="{37670D4B-68D1-4A87-96E0-6486A3F615B2}"/>
              </a:ext>
            </a:extLst>
          </p:cNvPr>
          <p:cNvSpPr/>
          <p:nvPr userDrawn="1"/>
        </p:nvSpPr>
        <p:spPr>
          <a:xfrm>
            <a:off x="10280467" y="2449848"/>
            <a:ext cx="1901176" cy="1167523"/>
          </a:xfrm>
          <a:prstGeom prst="rect">
            <a:avLst/>
          </a:prstGeom>
          <a:solidFill>
            <a:srgbClr val="ED7D3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Open Sans" panose="020B0606030504020204"/>
            </a:endParaRPr>
          </a:p>
        </p:txBody>
      </p:sp>
      <p:sp>
        <p:nvSpPr>
          <p:cNvPr id="24" name="Rectangle 23">
            <a:extLst>
              <a:ext uri="{FF2B5EF4-FFF2-40B4-BE49-F238E27FC236}">
                <a16:creationId xmlns:a16="http://schemas.microsoft.com/office/drawing/2014/main" id="{0A2800BB-887D-4D87-A0BF-FA8FAE0CFB74}"/>
              </a:ext>
            </a:extLst>
          </p:cNvPr>
          <p:cNvSpPr/>
          <p:nvPr userDrawn="1"/>
        </p:nvSpPr>
        <p:spPr>
          <a:xfrm>
            <a:off x="10280467" y="3609949"/>
            <a:ext cx="1901176" cy="1167523"/>
          </a:xfrm>
          <a:prstGeom prst="rect">
            <a:avLst/>
          </a:prstGeom>
          <a:solidFill>
            <a:srgbClr val="92D05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Open Sans" panose="020B0606030504020204"/>
            </a:endParaRPr>
          </a:p>
        </p:txBody>
      </p:sp>
      <p:sp>
        <p:nvSpPr>
          <p:cNvPr id="25" name="Rectangle 24">
            <a:extLst>
              <a:ext uri="{FF2B5EF4-FFF2-40B4-BE49-F238E27FC236}">
                <a16:creationId xmlns:a16="http://schemas.microsoft.com/office/drawing/2014/main" id="{CB5EA475-F74B-49F0-A4B8-3C54540B62FD}"/>
              </a:ext>
            </a:extLst>
          </p:cNvPr>
          <p:cNvSpPr/>
          <p:nvPr userDrawn="1"/>
        </p:nvSpPr>
        <p:spPr>
          <a:xfrm>
            <a:off x="10280467" y="1282328"/>
            <a:ext cx="1901176" cy="1167523"/>
          </a:xfrm>
          <a:prstGeom prst="rect">
            <a:avLst/>
          </a:prstGeom>
          <a:solidFill>
            <a:srgbClr val="C55A1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Open Sans" panose="020B0606030504020204"/>
            </a:endParaRPr>
          </a:p>
        </p:txBody>
      </p:sp>
      <p:sp>
        <p:nvSpPr>
          <p:cNvPr id="26" name="Freeform 5">
            <a:extLst>
              <a:ext uri="{FF2B5EF4-FFF2-40B4-BE49-F238E27FC236}">
                <a16:creationId xmlns:a16="http://schemas.microsoft.com/office/drawing/2014/main" id="{2972A1E8-7521-46BA-BB9A-0C2D25E18DBF}"/>
              </a:ext>
            </a:extLst>
          </p:cNvPr>
          <p:cNvSpPr>
            <a:spLocks/>
          </p:cNvSpPr>
          <p:nvPr userDrawn="1"/>
        </p:nvSpPr>
        <p:spPr bwMode="auto">
          <a:xfrm flipH="1">
            <a:off x="3096940" y="1280160"/>
            <a:ext cx="541782" cy="2230906"/>
          </a:xfrm>
          <a:custGeom>
            <a:avLst/>
            <a:gdLst>
              <a:gd name="T0" fmla="*/ 0 w 340"/>
              <a:gd name="T1" fmla="*/ 0 h 645"/>
              <a:gd name="T2" fmla="*/ 340 w 340"/>
              <a:gd name="T3" fmla="*/ 312 h 645"/>
              <a:gd name="T4" fmla="*/ 340 w 340"/>
              <a:gd name="T5" fmla="*/ 645 h 645"/>
              <a:gd name="T6" fmla="*/ 0 w 340"/>
              <a:gd name="T7" fmla="*/ 333 h 645"/>
              <a:gd name="T8" fmla="*/ 0 w 340"/>
              <a:gd name="T9" fmla="*/ 0 h 645"/>
            </a:gdLst>
            <a:ahLst/>
            <a:cxnLst>
              <a:cxn ang="0">
                <a:pos x="T0" y="T1"/>
              </a:cxn>
              <a:cxn ang="0">
                <a:pos x="T2" y="T3"/>
              </a:cxn>
              <a:cxn ang="0">
                <a:pos x="T4" y="T5"/>
              </a:cxn>
              <a:cxn ang="0">
                <a:pos x="T6" y="T7"/>
              </a:cxn>
              <a:cxn ang="0">
                <a:pos x="T8" y="T9"/>
              </a:cxn>
            </a:cxnLst>
            <a:rect l="0" t="0" r="r" b="b"/>
            <a:pathLst>
              <a:path w="340" h="645">
                <a:moveTo>
                  <a:pt x="0" y="0"/>
                </a:moveTo>
                <a:lnTo>
                  <a:pt x="340" y="312"/>
                </a:lnTo>
                <a:lnTo>
                  <a:pt x="340" y="645"/>
                </a:lnTo>
                <a:lnTo>
                  <a:pt x="0" y="333"/>
                </a:lnTo>
                <a:lnTo>
                  <a:pt x="0" y="0"/>
                </a:lnTo>
                <a:close/>
              </a:path>
            </a:pathLst>
          </a:custGeom>
          <a:solidFill>
            <a:srgbClr val="C0392B">
              <a:alpha val="67000"/>
            </a:srgbClr>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6">
            <a:extLst>
              <a:ext uri="{FF2B5EF4-FFF2-40B4-BE49-F238E27FC236}">
                <a16:creationId xmlns:a16="http://schemas.microsoft.com/office/drawing/2014/main" id="{16BB80A2-234A-4B1C-A9B9-6C8F9E4C5638}"/>
              </a:ext>
            </a:extLst>
          </p:cNvPr>
          <p:cNvSpPr>
            <a:spLocks/>
          </p:cNvSpPr>
          <p:nvPr userDrawn="1"/>
        </p:nvSpPr>
        <p:spPr bwMode="auto">
          <a:xfrm flipH="1">
            <a:off x="3096940" y="2431931"/>
            <a:ext cx="541782" cy="2234364"/>
          </a:xfrm>
          <a:custGeom>
            <a:avLst/>
            <a:gdLst>
              <a:gd name="T0" fmla="*/ 0 w 340"/>
              <a:gd name="T1" fmla="*/ 0 h 646"/>
              <a:gd name="T2" fmla="*/ 340 w 340"/>
              <a:gd name="T3" fmla="*/ 312 h 646"/>
              <a:gd name="T4" fmla="*/ 340 w 340"/>
              <a:gd name="T5" fmla="*/ 646 h 646"/>
              <a:gd name="T6" fmla="*/ 0 w 340"/>
              <a:gd name="T7" fmla="*/ 336 h 646"/>
              <a:gd name="T8" fmla="*/ 0 w 340"/>
              <a:gd name="T9" fmla="*/ 0 h 646"/>
            </a:gdLst>
            <a:ahLst/>
            <a:cxnLst>
              <a:cxn ang="0">
                <a:pos x="T0" y="T1"/>
              </a:cxn>
              <a:cxn ang="0">
                <a:pos x="T2" y="T3"/>
              </a:cxn>
              <a:cxn ang="0">
                <a:pos x="T4" y="T5"/>
              </a:cxn>
              <a:cxn ang="0">
                <a:pos x="T6" y="T7"/>
              </a:cxn>
              <a:cxn ang="0">
                <a:pos x="T8" y="T9"/>
              </a:cxn>
            </a:cxnLst>
            <a:rect l="0" t="0" r="r" b="b"/>
            <a:pathLst>
              <a:path w="340" h="646">
                <a:moveTo>
                  <a:pt x="0" y="0"/>
                </a:moveTo>
                <a:lnTo>
                  <a:pt x="340" y="312"/>
                </a:lnTo>
                <a:lnTo>
                  <a:pt x="340" y="646"/>
                </a:lnTo>
                <a:lnTo>
                  <a:pt x="0" y="336"/>
                </a:lnTo>
                <a:lnTo>
                  <a:pt x="0" y="0"/>
                </a:lnTo>
                <a:close/>
              </a:path>
            </a:pathLst>
          </a:custGeom>
          <a:solidFill>
            <a:srgbClr val="F29B12">
              <a:alpha val="67000"/>
            </a:srgbClr>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7">
            <a:extLst>
              <a:ext uri="{FF2B5EF4-FFF2-40B4-BE49-F238E27FC236}">
                <a16:creationId xmlns:a16="http://schemas.microsoft.com/office/drawing/2014/main" id="{27E817DB-8667-4A7C-B03A-673C4915A787}"/>
              </a:ext>
            </a:extLst>
          </p:cNvPr>
          <p:cNvSpPr>
            <a:spLocks/>
          </p:cNvSpPr>
          <p:nvPr userDrawn="1"/>
        </p:nvSpPr>
        <p:spPr bwMode="auto">
          <a:xfrm flipH="1">
            <a:off x="3096940" y="3587159"/>
            <a:ext cx="541782" cy="2234364"/>
          </a:xfrm>
          <a:custGeom>
            <a:avLst/>
            <a:gdLst>
              <a:gd name="T0" fmla="*/ 0 w 340"/>
              <a:gd name="T1" fmla="*/ 0 h 646"/>
              <a:gd name="T2" fmla="*/ 340 w 340"/>
              <a:gd name="T3" fmla="*/ 312 h 646"/>
              <a:gd name="T4" fmla="*/ 340 w 340"/>
              <a:gd name="T5" fmla="*/ 646 h 646"/>
              <a:gd name="T6" fmla="*/ 0 w 340"/>
              <a:gd name="T7" fmla="*/ 336 h 646"/>
              <a:gd name="T8" fmla="*/ 0 w 340"/>
              <a:gd name="T9" fmla="*/ 0 h 646"/>
            </a:gdLst>
            <a:ahLst/>
            <a:cxnLst>
              <a:cxn ang="0">
                <a:pos x="T0" y="T1"/>
              </a:cxn>
              <a:cxn ang="0">
                <a:pos x="T2" y="T3"/>
              </a:cxn>
              <a:cxn ang="0">
                <a:pos x="T4" y="T5"/>
              </a:cxn>
              <a:cxn ang="0">
                <a:pos x="T6" y="T7"/>
              </a:cxn>
              <a:cxn ang="0">
                <a:pos x="T8" y="T9"/>
              </a:cxn>
            </a:cxnLst>
            <a:rect l="0" t="0" r="r" b="b"/>
            <a:pathLst>
              <a:path w="340" h="646">
                <a:moveTo>
                  <a:pt x="0" y="0"/>
                </a:moveTo>
                <a:lnTo>
                  <a:pt x="340" y="312"/>
                </a:lnTo>
                <a:lnTo>
                  <a:pt x="340" y="646"/>
                </a:lnTo>
                <a:lnTo>
                  <a:pt x="0" y="336"/>
                </a:lnTo>
                <a:lnTo>
                  <a:pt x="0" y="0"/>
                </a:lnTo>
                <a:close/>
              </a:path>
            </a:pathLst>
          </a:custGeom>
          <a:solidFill>
            <a:srgbClr val="A6C124">
              <a:alpha val="67000"/>
            </a:srgbClr>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0" name="Rectangle 29">
            <a:extLst>
              <a:ext uri="{FF2B5EF4-FFF2-40B4-BE49-F238E27FC236}">
                <a16:creationId xmlns:a16="http://schemas.microsoft.com/office/drawing/2014/main" id="{0F13488D-D8C3-47FD-8F73-4EF7B93A8F02}"/>
              </a:ext>
            </a:extLst>
          </p:cNvPr>
          <p:cNvSpPr/>
          <p:nvPr userDrawn="1"/>
        </p:nvSpPr>
        <p:spPr>
          <a:xfrm>
            <a:off x="0" y="3538861"/>
            <a:ext cx="3104858" cy="1167523"/>
          </a:xfrm>
          <a:prstGeom prst="rect">
            <a:avLst/>
          </a:prstGeom>
          <a:solidFill>
            <a:srgbClr val="F29B12"/>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013">
              <a:latin typeface="Open Sans" panose="020B0606030504020204" pitchFamily="34" charset="0"/>
              <a:ea typeface="Open Sans" panose="020B0606030504020204" pitchFamily="34" charset="0"/>
              <a:cs typeface="Open Sans" panose="020B0606030504020204" pitchFamily="34" charset="0"/>
            </a:endParaRPr>
          </a:p>
        </p:txBody>
      </p:sp>
      <p:sp>
        <p:nvSpPr>
          <p:cNvPr id="32" name="Rectangle 31">
            <a:extLst>
              <a:ext uri="{FF2B5EF4-FFF2-40B4-BE49-F238E27FC236}">
                <a16:creationId xmlns:a16="http://schemas.microsoft.com/office/drawing/2014/main" id="{9608BE12-C08C-495B-AE53-92422E7EAEAD}"/>
              </a:ext>
            </a:extLst>
          </p:cNvPr>
          <p:cNvSpPr/>
          <p:nvPr userDrawn="1"/>
        </p:nvSpPr>
        <p:spPr>
          <a:xfrm>
            <a:off x="176662" y="3816350"/>
            <a:ext cx="2808084" cy="707886"/>
          </a:xfrm>
          <a:prstGeom prst="rect">
            <a:avLst/>
          </a:prstGeom>
        </p:spPr>
        <p:txBody>
          <a:bodyPr wrap="square">
            <a:spAutoFit/>
          </a:bodyPr>
          <a:lstStyle/>
          <a:p>
            <a:pPr algn="ctr"/>
            <a: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Accounting (and Auditing) Board</a:t>
            </a:r>
          </a:p>
        </p:txBody>
      </p:sp>
      <p:sp>
        <p:nvSpPr>
          <p:cNvPr id="33" name="Rectangle 32">
            <a:extLst>
              <a:ext uri="{FF2B5EF4-FFF2-40B4-BE49-F238E27FC236}">
                <a16:creationId xmlns:a16="http://schemas.microsoft.com/office/drawing/2014/main" id="{FA10086A-D1AE-4BFB-ABA9-4E46D2A7FE97}"/>
              </a:ext>
            </a:extLst>
          </p:cNvPr>
          <p:cNvSpPr/>
          <p:nvPr userDrawn="1"/>
        </p:nvSpPr>
        <p:spPr>
          <a:xfrm>
            <a:off x="0" y="4698961"/>
            <a:ext cx="3104858" cy="1167523"/>
          </a:xfrm>
          <a:prstGeom prst="rect">
            <a:avLst/>
          </a:prstGeom>
          <a:solidFill>
            <a:srgbClr val="A6C124"/>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013">
              <a:latin typeface="Open Sans" panose="020B0606030504020204" pitchFamily="34" charset="0"/>
              <a:ea typeface="Open Sans" panose="020B0606030504020204" pitchFamily="34" charset="0"/>
              <a:cs typeface="Open Sans" panose="020B0606030504020204" pitchFamily="34" charset="0"/>
            </a:endParaRPr>
          </a:p>
        </p:txBody>
      </p:sp>
      <p:sp>
        <p:nvSpPr>
          <p:cNvPr id="34" name="Rectangle 33">
            <a:extLst>
              <a:ext uri="{FF2B5EF4-FFF2-40B4-BE49-F238E27FC236}">
                <a16:creationId xmlns:a16="http://schemas.microsoft.com/office/drawing/2014/main" id="{88EC52A9-557E-41A0-B044-A19C477E9163}"/>
              </a:ext>
            </a:extLst>
          </p:cNvPr>
          <p:cNvSpPr/>
          <p:nvPr userDrawn="1"/>
        </p:nvSpPr>
        <p:spPr>
          <a:xfrm>
            <a:off x="176662" y="4948416"/>
            <a:ext cx="2808084" cy="707886"/>
          </a:xfrm>
          <a:prstGeom prst="rect">
            <a:avLst/>
          </a:prstGeom>
        </p:spPr>
        <p:txBody>
          <a:bodyPr wrap="square">
            <a:spAutoFit/>
          </a:bodyPr>
          <a:lstStyle/>
          <a:p>
            <a:pPr algn="ctr"/>
            <a: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Governance &amp; Ethics Board</a:t>
            </a:r>
          </a:p>
        </p:txBody>
      </p:sp>
      <p:sp>
        <p:nvSpPr>
          <p:cNvPr id="35" name="Rectangle 34">
            <a:extLst>
              <a:ext uri="{FF2B5EF4-FFF2-40B4-BE49-F238E27FC236}">
                <a16:creationId xmlns:a16="http://schemas.microsoft.com/office/drawing/2014/main" id="{5898C9A2-6180-4364-B57C-2DDE6FAF65B6}"/>
              </a:ext>
            </a:extLst>
          </p:cNvPr>
          <p:cNvSpPr/>
          <p:nvPr userDrawn="1"/>
        </p:nvSpPr>
        <p:spPr>
          <a:xfrm>
            <a:off x="1" y="2371338"/>
            <a:ext cx="3104858" cy="1167523"/>
          </a:xfrm>
          <a:prstGeom prst="rect">
            <a:avLst/>
          </a:prstGeom>
          <a:solidFill>
            <a:srgbClr val="C0392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013">
              <a:latin typeface="Open Sans" panose="020B0606030504020204" pitchFamily="34" charset="0"/>
              <a:ea typeface="Open Sans" panose="020B0606030504020204" pitchFamily="34" charset="0"/>
              <a:cs typeface="Open Sans" panose="020B0606030504020204" pitchFamily="34" charset="0"/>
            </a:endParaRPr>
          </a:p>
        </p:txBody>
      </p:sp>
      <p:sp>
        <p:nvSpPr>
          <p:cNvPr id="36" name="Rectangle 35">
            <a:extLst>
              <a:ext uri="{FF2B5EF4-FFF2-40B4-BE49-F238E27FC236}">
                <a16:creationId xmlns:a16="http://schemas.microsoft.com/office/drawing/2014/main" id="{0275ABF2-650B-439F-A4E2-E599F1377175}"/>
              </a:ext>
            </a:extLst>
          </p:cNvPr>
          <p:cNvSpPr/>
          <p:nvPr userDrawn="1"/>
        </p:nvSpPr>
        <p:spPr>
          <a:xfrm>
            <a:off x="176662" y="2744872"/>
            <a:ext cx="2808084" cy="400110"/>
          </a:xfrm>
          <a:prstGeom prst="rect">
            <a:avLst/>
          </a:prstGeom>
          <a:solidFill>
            <a:srgbClr val="C0392B"/>
          </a:solidFill>
        </p:spPr>
        <p:txBody>
          <a:bodyPr wrap="square">
            <a:spAutoFit/>
          </a:bodyPr>
          <a:lstStyle/>
          <a:p>
            <a:pPr algn="ctr"/>
            <a: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Shari’ah Board</a:t>
            </a:r>
          </a:p>
        </p:txBody>
      </p:sp>
      <p:sp>
        <p:nvSpPr>
          <p:cNvPr id="37" name="Rectangle 36">
            <a:extLst>
              <a:ext uri="{FF2B5EF4-FFF2-40B4-BE49-F238E27FC236}">
                <a16:creationId xmlns:a16="http://schemas.microsoft.com/office/drawing/2014/main" id="{9D29894B-C579-4C0E-A04F-FD2190CDD118}"/>
              </a:ext>
            </a:extLst>
          </p:cNvPr>
          <p:cNvSpPr/>
          <p:nvPr userDrawn="1"/>
        </p:nvSpPr>
        <p:spPr>
          <a:xfrm>
            <a:off x="3922795" y="1374520"/>
            <a:ext cx="5986098" cy="954107"/>
          </a:xfrm>
          <a:prstGeom prst="rect">
            <a:avLst/>
          </a:prstGeom>
        </p:spPr>
        <p:txBody>
          <a:bodyPr wrap="square">
            <a:spAutoFit/>
          </a:bodyPr>
          <a:lstStyle/>
          <a:p>
            <a:pPr algn="just"/>
            <a:r>
              <a:rPr lang="en-US" sz="1400" dirty="0">
                <a:solidFill>
                  <a:srgbClr val="FFFFFF"/>
                </a:solidFill>
                <a:latin typeface="Open Sans" panose="020B0606030504020204"/>
              </a:rPr>
              <a:t>A technical board responsible for issuing, reviewing and updating the  Shari’ah standards. The board has the absolute power in this respect as it represents the main reference and authority for the Islamic finance industry worldwide, whose standards are widely applied globally.</a:t>
            </a:r>
            <a:endParaRPr lang="en-US" sz="1400" dirty="0">
              <a:latin typeface="Open Sans" panose="020B0606030504020204"/>
            </a:endParaRPr>
          </a:p>
        </p:txBody>
      </p:sp>
      <p:sp>
        <p:nvSpPr>
          <p:cNvPr id="38" name="Rectangle 37">
            <a:extLst>
              <a:ext uri="{FF2B5EF4-FFF2-40B4-BE49-F238E27FC236}">
                <a16:creationId xmlns:a16="http://schemas.microsoft.com/office/drawing/2014/main" id="{73952065-DB46-4341-87F5-1ECEF9041ABB}"/>
              </a:ext>
            </a:extLst>
          </p:cNvPr>
          <p:cNvSpPr/>
          <p:nvPr userDrawn="1"/>
        </p:nvSpPr>
        <p:spPr>
          <a:xfrm>
            <a:off x="3922794" y="2624188"/>
            <a:ext cx="5986097" cy="738664"/>
          </a:xfrm>
          <a:prstGeom prst="rect">
            <a:avLst/>
          </a:prstGeom>
        </p:spPr>
        <p:txBody>
          <a:bodyPr wrap="square">
            <a:spAutoFit/>
          </a:bodyPr>
          <a:lstStyle/>
          <a:p>
            <a:pPr algn="just"/>
            <a:r>
              <a:rPr lang="en-US" sz="1400" dirty="0">
                <a:solidFill>
                  <a:srgbClr val="FFFFFF"/>
                </a:solidFill>
                <a:latin typeface="Open Sans" panose="020B0606030504020204"/>
              </a:rPr>
              <a:t>A technical board responsible for issuing and reviewing the accounting standards and all related materials including guidelines, researches, interpretations, and other related scientific and professional products.</a:t>
            </a:r>
            <a:endParaRPr lang="en-US" sz="1400" dirty="0">
              <a:latin typeface="Open Sans" panose="020B0606030504020204"/>
            </a:endParaRPr>
          </a:p>
        </p:txBody>
      </p:sp>
      <p:sp>
        <p:nvSpPr>
          <p:cNvPr id="39" name="Rectangle 38">
            <a:extLst>
              <a:ext uri="{FF2B5EF4-FFF2-40B4-BE49-F238E27FC236}">
                <a16:creationId xmlns:a16="http://schemas.microsoft.com/office/drawing/2014/main" id="{10545B8E-071B-44D2-AC5B-FB2EE4AAD666}"/>
              </a:ext>
            </a:extLst>
          </p:cNvPr>
          <p:cNvSpPr/>
          <p:nvPr userDrawn="1"/>
        </p:nvSpPr>
        <p:spPr>
          <a:xfrm>
            <a:off x="3986050" y="3801470"/>
            <a:ext cx="5928662" cy="738664"/>
          </a:xfrm>
          <a:prstGeom prst="rect">
            <a:avLst/>
          </a:prstGeom>
        </p:spPr>
        <p:txBody>
          <a:bodyPr wrap="square">
            <a:spAutoFit/>
          </a:bodyPr>
          <a:lstStyle/>
          <a:p>
            <a:pPr algn="just"/>
            <a:r>
              <a:rPr lang="en-US" sz="1400" dirty="0">
                <a:solidFill>
                  <a:srgbClr val="FFFFFF"/>
                </a:solidFill>
                <a:latin typeface="Open Sans" panose="020B0606030504020204"/>
              </a:rPr>
              <a:t>A technical board which shall be responsible to carry out development and review of governance standards and codes of ethics, and all related materials including guidelines, researches and interpretations.</a:t>
            </a:r>
            <a:endParaRPr lang="en-US" sz="1400" dirty="0">
              <a:latin typeface="Open Sans" panose="020B0606030504020204"/>
            </a:endParaRPr>
          </a:p>
        </p:txBody>
      </p:sp>
      <p:sp>
        <p:nvSpPr>
          <p:cNvPr id="40" name="Right Arrow 64">
            <a:extLst>
              <a:ext uri="{FF2B5EF4-FFF2-40B4-BE49-F238E27FC236}">
                <a16:creationId xmlns:a16="http://schemas.microsoft.com/office/drawing/2014/main" id="{02FDB975-0506-46E1-BEF0-015F285407FA}"/>
              </a:ext>
            </a:extLst>
          </p:cNvPr>
          <p:cNvSpPr/>
          <p:nvPr userDrawn="1"/>
        </p:nvSpPr>
        <p:spPr>
          <a:xfrm>
            <a:off x="10071459" y="1567074"/>
            <a:ext cx="391888" cy="483707"/>
          </a:xfrm>
          <a:prstGeom prst="rightArrow">
            <a:avLst/>
          </a:prstGeom>
          <a:solidFill>
            <a:srgbClr val="C0392B"/>
          </a:solidFill>
          <a:ln>
            <a:solidFill>
              <a:srgbClr val="C039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ight Arrow 65">
            <a:extLst>
              <a:ext uri="{FF2B5EF4-FFF2-40B4-BE49-F238E27FC236}">
                <a16:creationId xmlns:a16="http://schemas.microsoft.com/office/drawing/2014/main" id="{D4923703-CF57-4E52-81EB-AE53A232DFFF}"/>
              </a:ext>
            </a:extLst>
          </p:cNvPr>
          <p:cNvSpPr/>
          <p:nvPr userDrawn="1"/>
        </p:nvSpPr>
        <p:spPr>
          <a:xfrm>
            <a:off x="10084525" y="2776650"/>
            <a:ext cx="391888" cy="483707"/>
          </a:xfrm>
          <a:prstGeom prst="rightArrow">
            <a:avLst/>
          </a:prstGeom>
          <a:solidFill>
            <a:srgbClr val="F29B12"/>
          </a:solidFill>
          <a:ln>
            <a:solidFill>
              <a:srgbClr val="F29B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ight Arrow 66">
            <a:extLst>
              <a:ext uri="{FF2B5EF4-FFF2-40B4-BE49-F238E27FC236}">
                <a16:creationId xmlns:a16="http://schemas.microsoft.com/office/drawing/2014/main" id="{78E4B7AB-664D-40BF-B8DE-8846982B18D4}"/>
              </a:ext>
            </a:extLst>
          </p:cNvPr>
          <p:cNvSpPr/>
          <p:nvPr userDrawn="1"/>
        </p:nvSpPr>
        <p:spPr>
          <a:xfrm>
            <a:off x="10084525" y="3955564"/>
            <a:ext cx="391888" cy="483707"/>
          </a:xfrm>
          <a:prstGeom prst="rightArrow">
            <a:avLst/>
          </a:prstGeom>
          <a:solidFill>
            <a:srgbClr val="A6C124"/>
          </a:solidFill>
          <a:ln>
            <a:solidFill>
              <a:srgbClr val="A6C1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2AC8505F-5426-4D2B-A7E1-D182D544E40C}"/>
              </a:ext>
            </a:extLst>
          </p:cNvPr>
          <p:cNvSpPr/>
          <p:nvPr userDrawn="1"/>
        </p:nvSpPr>
        <p:spPr>
          <a:xfrm>
            <a:off x="10267403" y="4777472"/>
            <a:ext cx="1924597" cy="1167523"/>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a:p>
            <a:pPr algn="ctr"/>
            <a:endParaRPr lang="en-US" sz="2000" dirty="0"/>
          </a:p>
          <a:p>
            <a:pPr algn="ctr"/>
            <a:endParaRPr lang="en-US" sz="2000" dirty="0"/>
          </a:p>
          <a:p>
            <a:pPr algn="ctr"/>
            <a:r>
              <a:rPr lang="en-US" sz="2000" dirty="0"/>
              <a:t>in total</a:t>
            </a:r>
          </a:p>
        </p:txBody>
      </p:sp>
      <p:sp>
        <p:nvSpPr>
          <p:cNvPr id="3" name="Text Placeholder 2">
            <a:extLst>
              <a:ext uri="{FF2B5EF4-FFF2-40B4-BE49-F238E27FC236}">
                <a16:creationId xmlns:a16="http://schemas.microsoft.com/office/drawing/2014/main" id="{7BDB0A53-93FA-4CEE-8269-9ECEA47694DF}"/>
              </a:ext>
            </a:extLst>
          </p:cNvPr>
          <p:cNvSpPr>
            <a:spLocks noGrp="1"/>
          </p:cNvSpPr>
          <p:nvPr>
            <p:ph type="body" sz="quarter" idx="13" hasCustomPrompt="1"/>
          </p:nvPr>
        </p:nvSpPr>
        <p:spPr>
          <a:xfrm>
            <a:off x="10267481" y="1293781"/>
            <a:ext cx="1901176" cy="1100137"/>
          </a:xfrm>
          <a:prstGeom prst="rect">
            <a:avLst/>
          </a:prstGeom>
        </p:spPr>
        <p:txBody>
          <a:bodyPr anchor="ctr">
            <a:normAutofit/>
          </a:bodyPr>
          <a:lstStyle>
            <a:lvl1pPr marL="0" indent="0" algn="ctr">
              <a:buNone/>
              <a:defRPr sz="4000" b="1">
                <a:solidFill>
                  <a:schemeClr val="bg1"/>
                </a:solidFill>
              </a:defRPr>
            </a:lvl1pPr>
          </a:lstStyle>
          <a:p>
            <a:pPr lvl="0"/>
            <a:r>
              <a:rPr lang="en-US" dirty="0"/>
              <a:t>#</a:t>
            </a:r>
          </a:p>
        </p:txBody>
      </p:sp>
      <p:sp>
        <p:nvSpPr>
          <p:cNvPr id="8" name="Text Placeholder 7">
            <a:extLst>
              <a:ext uri="{FF2B5EF4-FFF2-40B4-BE49-F238E27FC236}">
                <a16:creationId xmlns:a16="http://schemas.microsoft.com/office/drawing/2014/main" id="{4F190DD9-EDA9-4654-91A4-AC480B17067C}"/>
              </a:ext>
            </a:extLst>
          </p:cNvPr>
          <p:cNvSpPr>
            <a:spLocks noGrp="1"/>
          </p:cNvSpPr>
          <p:nvPr>
            <p:ph type="body" sz="quarter" idx="14" hasCustomPrompt="1"/>
          </p:nvPr>
        </p:nvSpPr>
        <p:spPr>
          <a:xfrm>
            <a:off x="10280650" y="2449513"/>
            <a:ext cx="1900238" cy="1168400"/>
          </a:xfrm>
          <a:prstGeom prst="rect">
            <a:avLst/>
          </a:prstGeom>
        </p:spPr>
        <p:txBody>
          <a:bodyPr anchor="ctr">
            <a:normAutofit/>
          </a:bodyPr>
          <a:lstStyle>
            <a:lvl1pPr marL="0" indent="0" algn="ctr">
              <a:buNone/>
              <a:defRPr sz="4000" b="1">
                <a:solidFill>
                  <a:schemeClr val="bg1"/>
                </a:solidFill>
              </a:defRPr>
            </a:lvl1pPr>
          </a:lstStyle>
          <a:p>
            <a:pPr lvl="0"/>
            <a:r>
              <a:rPr lang="en-US" dirty="0"/>
              <a:t>#</a:t>
            </a:r>
          </a:p>
        </p:txBody>
      </p:sp>
      <p:sp>
        <p:nvSpPr>
          <p:cNvPr id="47" name="Text Placeholder 46">
            <a:extLst>
              <a:ext uri="{FF2B5EF4-FFF2-40B4-BE49-F238E27FC236}">
                <a16:creationId xmlns:a16="http://schemas.microsoft.com/office/drawing/2014/main" id="{E665E2C0-4206-4A36-9AB8-9A67C22086D1}"/>
              </a:ext>
            </a:extLst>
          </p:cNvPr>
          <p:cNvSpPr>
            <a:spLocks noGrp="1"/>
          </p:cNvSpPr>
          <p:nvPr>
            <p:ph type="body" sz="quarter" idx="15" hasCustomPrompt="1"/>
          </p:nvPr>
        </p:nvSpPr>
        <p:spPr>
          <a:xfrm>
            <a:off x="10267950" y="3609975"/>
            <a:ext cx="1900238" cy="1166813"/>
          </a:xfrm>
          <a:prstGeom prst="rect">
            <a:avLst/>
          </a:prstGeom>
        </p:spPr>
        <p:txBody>
          <a:bodyPr anchor="ctr">
            <a:normAutofit/>
          </a:bodyPr>
          <a:lstStyle>
            <a:lvl1pPr marL="0" indent="0" algn="ctr">
              <a:buNone/>
              <a:defRPr sz="4000" b="1">
                <a:solidFill>
                  <a:schemeClr val="bg1"/>
                </a:solidFill>
              </a:defRPr>
            </a:lvl1pPr>
          </a:lstStyle>
          <a:p>
            <a:pPr lvl="0"/>
            <a:r>
              <a:rPr lang="en-US" dirty="0"/>
              <a:t>#</a:t>
            </a:r>
          </a:p>
        </p:txBody>
      </p:sp>
      <p:sp>
        <p:nvSpPr>
          <p:cNvPr id="51" name="Text Placeholder 50">
            <a:extLst>
              <a:ext uri="{FF2B5EF4-FFF2-40B4-BE49-F238E27FC236}">
                <a16:creationId xmlns:a16="http://schemas.microsoft.com/office/drawing/2014/main" id="{26FA8562-7AEC-41CF-9EF1-3813493CAA4D}"/>
              </a:ext>
            </a:extLst>
          </p:cNvPr>
          <p:cNvSpPr>
            <a:spLocks noGrp="1"/>
          </p:cNvSpPr>
          <p:nvPr>
            <p:ph type="body" sz="quarter" idx="16" hasCustomPrompt="1"/>
          </p:nvPr>
        </p:nvSpPr>
        <p:spPr>
          <a:xfrm>
            <a:off x="10280650" y="4776788"/>
            <a:ext cx="1911350" cy="863600"/>
          </a:xfrm>
          <a:prstGeom prst="rect">
            <a:avLst/>
          </a:prstGeom>
        </p:spPr>
        <p:txBody>
          <a:bodyPr anchor="ctr">
            <a:normAutofit/>
          </a:bodyPr>
          <a:lstStyle>
            <a:lvl1pPr marL="0" indent="0" algn="ctr">
              <a:buNone/>
              <a:defRPr sz="4000" b="1">
                <a:solidFill>
                  <a:schemeClr val="bg1"/>
                </a:solidFill>
              </a:defRPr>
            </a:lvl1pPr>
          </a:lstStyle>
          <a:p>
            <a:pPr lvl="0"/>
            <a:r>
              <a:rPr lang="en-US" dirty="0"/>
              <a:t>#</a:t>
            </a:r>
          </a:p>
        </p:txBody>
      </p:sp>
      <p:sp>
        <p:nvSpPr>
          <p:cNvPr id="44" name="Teardrop 43">
            <a:extLst>
              <a:ext uri="{FF2B5EF4-FFF2-40B4-BE49-F238E27FC236}">
                <a16:creationId xmlns:a16="http://schemas.microsoft.com/office/drawing/2014/main" id="{A99FA400-5809-4CBB-BB92-0DDC4C5AAAE4}"/>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45" name="TextBox 44">
            <a:extLst>
              <a:ext uri="{FF2B5EF4-FFF2-40B4-BE49-F238E27FC236}">
                <a16:creationId xmlns:a16="http://schemas.microsoft.com/office/drawing/2014/main" id="{0A3BAA34-30F8-4481-8D91-834BA3FA68A8}"/>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46" name="Slide Number Placeholder 3">
            <a:extLst>
              <a:ext uri="{FF2B5EF4-FFF2-40B4-BE49-F238E27FC236}">
                <a16:creationId xmlns:a16="http://schemas.microsoft.com/office/drawing/2014/main" id="{88EC749E-BCBA-479E-A68E-3EF94AA73FCC}"/>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10564707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meline-4">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sp>
        <p:nvSpPr>
          <p:cNvPr id="10" name="Line 2">
            <a:extLst>
              <a:ext uri="{FF2B5EF4-FFF2-40B4-BE49-F238E27FC236}">
                <a16:creationId xmlns:a16="http://schemas.microsoft.com/office/drawing/2014/main" id="{53694EAB-3177-4C72-82C3-4570CDCD0B2C}"/>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1" name="Oval 3">
            <a:extLst>
              <a:ext uri="{FF2B5EF4-FFF2-40B4-BE49-F238E27FC236}">
                <a16:creationId xmlns:a16="http://schemas.microsoft.com/office/drawing/2014/main" id="{BFDD8B66-53FC-42B1-8AA1-C0B865BF34C7}"/>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44" name="AutoShape 8">
            <a:extLst>
              <a:ext uri="{FF2B5EF4-FFF2-40B4-BE49-F238E27FC236}">
                <a16:creationId xmlns:a16="http://schemas.microsoft.com/office/drawing/2014/main" id="{6453692B-1BC7-4AC6-A335-3441B1AE32D0}"/>
              </a:ext>
            </a:extLst>
          </p:cNvPr>
          <p:cNvSpPr>
            <a:spLocks/>
          </p:cNvSpPr>
          <p:nvPr userDrawn="1"/>
        </p:nvSpPr>
        <p:spPr bwMode="auto">
          <a:xfrm>
            <a:off x="7950519" y="2222646"/>
            <a:ext cx="3087412" cy="210659"/>
          </a:xfrm>
          <a:prstGeom prst="roundRect">
            <a:avLst>
              <a:gd name="adj" fmla="val 50000"/>
            </a:avLst>
          </a:prstGeom>
          <a:solidFill>
            <a:srgbClr val="F9B439"/>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sp>
        <p:nvSpPr>
          <p:cNvPr id="45" name="AutoShape 9">
            <a:extLst>
              <a:ext uri="{FF2B5EF4-FFF2-40B4-BE49-F238E27FC236}">
                <a16:creationId xmlns:a16="http://schemas.microsoft.com/office/drawing/2014/main" id="{83EDF099-EF3B-4E83-B223-761A468EC76C}"/>
              </a:ext>
            </a:extLst>
          </p:cNvPr>
          <p:cNvSpPr>
            <a:spLocks/>
          </p:cNvSpPr>
          <p:nvPr userDrawn="1"/>
        </p:nvSpPr>
        <p:spPr bwMode="auto">
          <a:xfrm>
            <a:off x="5632397" y="2224569"/>
            <a:ext cx="2950326" cy="210239"/>
          </a:xfrm>
          <a:prstGeom prst="roundRect">
            <a:avLst>
              <a:gd name="adj" fmla="val 50000"/>
            </a:avLst>
          </a:prstGeom>
          <a:solidFill>
            <a:srgbClr val="E5583A"/>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sp>
        <p:nvSpPr>
          <p:cNvPr id="46" name="AutoShape 10">
            <a:extLst>
              <a:ext uri="{FF2B5EF4-FFF2-40B4-BE49-F238E27FC236}">
                <a16:creationId xmlns:a16="http://schemas.microsoft.com/office/drawing/2014/main" id="{F594D55E-FE40-4450-9B48-C0DA3850B345}"/>
              </a:ext>
            </a:extLst>
          </p:cNvPr>
          <p:cNvSpPr>
            <a:spLocks/>
          </p:cNvSpPr>
          <p:nvPr userDrawn="1"/>
        </p:nvSpPr>
        <p:spPr bwMode="auto">
          <a:xfrm>
            <a:off x="3460485" y="2222646"/>
            <a:ext cx="2736683" cy="211585"/>
          </a:xfrm>
          <a:prstGeom prst="roundRect">
            <a:avLst>
              <a:gd name="adj" fmla="val 50000"/>
            </a:avLst>
          </a:prstGeom>
          <a:solidFill>
            <a:srgbClr val="46A4DB"/>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sp>
        <p:nvSpPr>
          <p:cNvPr id="48" name="AutoShape 11">
            <a:extLst>
              <a:ext uri="{FF2B5EF4-FFF2-40B4-BE49-F238E27FC236}">
                <a16:creationId xmlns:a16="http://schemas.microsoft.com/office/drawing/2014/main" id="{BA80FCC2-D14A-481C-A135-D36B3AB59BC4}"/>
              </a:ext>
            </a:extLst>
          </p:cNvPr>
          <p:cNvSpPr>
            <a:spLocks/>
          </p:cNvSpPr>
          <p:nvPr userDrawn="1"/>
        </p:nvSpPr>
        <p:spPr bwMode="auto">
          <a:xfrm>
            <a:off x="1170371" y="2222646"/>
            <a:ext cx="2484878" cy="213088"/>
          </a:xfrm>
          <a:prstGeom prst="roundRect">
            <a:avLst>
              <a:gd name="adj" fmla="val 50000"/>
            </a:avLst>
          </a:prstGeom>
          <a:solidFill>
            <a:srgbClr val="81B94F"/>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grpSp>
        <p:nvGrpSpPr>
          <p:cNvPr id="49" name="Group 48">
            <a:extLst>
              <a:ext uri="{FF2B5EF4-FFF2-40B4-BE49-F238E27FC236}">
                <a16:creationId xmlns:a16="http://schemas.microsoft.com/office/drawing/2014/main" id="{AC973619-8686-43A5-9B66-38ADDCC334BD}"/>
              </a:ext>
            </a:extLst>
          </p:cNvPr>
          <p:cNvGrpSpPr/>
          <p:nvPr userDrawn="1"/>
        </p:nvGrpSpPr>
        <p:grpSpPr>
          <a:xfrm>
            <a:off x="1122527" y="2088911"/>
            <a:ext cx="479815" cy="478272"/>
            <a:chOff x="2255370" y="6982392"/>
            <a:chExt cx="960187" cy="960436"/>
          </a:xfrm>
        </p:grpSpPr>
        <p:sp>
          <p:nvSpPr>
            <p:cNvPr id="50" name="AutoShape 13">
              <a:extLst>
                <a:ext uri="{FF2B5EF4-FFF2-40B4-BE49-F238E27FC236}">
                  <a16:creationId xmlns:a16="http://schemas.microsoft.com/office/drawing/2014/main" id="{1AF9189E-221F-46E8-A242-00F2AE25B47C}"/>
                </a:ext>
              </a:extLst>
            </p:cNvPr>
            <p:cNvSpPr>
              <a:spLocks/>
            </p:cNvSpPr>
            <p:nvPr/>
          </p:nvSpPr>
          <p:spPr bwMode="auto">
            <a:xfrm>
              <a:off x="2255370" y="6982392"/>
              <a:ext cx="960187" cy="96043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81B94F"/>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sp>
          <p:nvSpPr>
            <p:cNvPr id="52" name="AutoShape 14">
              <a:extLst>
                <a:ext uri="{FF2B5EF4-FFF2-40B4-BE49-F238E27FC236}">
                  <a16:creationId xmlns:a16="http://schemas.microsoft.com/office/drawing/2014/main" id="{4AB27785-C285-408B-99FC-6E5F5B9191DF}"/>
                </a:ext>
              </a:extLst>
            </p:cNvPr>
            <p:cNvSpPr>
              <a:spLocks/>
            </p:cNvSpPr>
            <p:nvPr/>
          </p:nvSpPr>
          <p:spPr bwMode="auto">
            <a:xfrm>
              <a:off x="2550688" y="7255500"/>
              <a:ext cx="414109" cy="41421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ysClr val="window" lastClr="FFFFFF"/>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grpSp>
      <p:grpSp>
        <p:nvGrpSpPr>
          <p:cNvPr id="53" name="Group 52">
            <a:extLst>
              <a:ext uri="{FF2B5EF4-FFF2-40B4-BE49-F238E27FC236}">
                <a16:creationId xmlns:a16="http://schemas.microsoft.com/office/drawing/2014/main" id="{6BF47B9E-5623-43CA-B122-489FC272681C}"/>
              </a:ext>
            </a:extLst>
          </p:cNvPr>
          <p:cNvGrpSpPr/>
          <p:nvPr userDrawn="1"/>
        </p:nvGrpSpPr>
        <p:grpSpPr>
          <a:xfrm>
            <a:off x="8471388" y="2088911"/>
            <a:ext cx="479815" cy="478272"/>
            <a:chOff x="17184419" y="6982392"/>
            <a:chExt cx="960187" cy="960436"/>
          </a:xfrm>
        </p:grpSpPr>
        <p:sp>
          <p:nvSpPr>
            <p:cNvPr id="54" name="AutoShape 16">
              <a:extLst>
                <a:ext uri="{FF2B5EF4-FFF2-40B4-BE49-F238E27FC236}">
                  <a16:creationId xmlns:a16="http://schemas.microsoft.com/office/drawing/2014/main" id="{8A8726AC-9105-4F61-A528-C2376F57E81C}"/>
                </a:ext>
              </a:extLst>
            </p:cNvPr>
            <p:cNvSpPr>
              <a:spLocks/>
            </p:cNvSpPr>
            <p:nvPr/>
          </p:nvSpPr>
          <p:spPr bwMode="auto">
            <a:xfrm>
              <a:off x="17184419" y="6982392"/>
              <a:ext cx="960187" cy="96043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9B439"/>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sp>
          <p:nvSpPr>
            <p:cNvPr id="55" name="AutoShape 17">
              <a:extLst>
                <a:ext uri="{FF2B5EF4-FFF2-40B4-BE49-F238E27FC236}">
                  <a16:creationId xmlns:a16="http://schemas.microsoft.com/office/drawing/2014/main" id="{EA30CCA6-EFC6-4D88-BCF9-139236C9FF9C}"/>
                </a:ext>
              </a:extLst>
            </p:cNvPr>
            <p:cNvSpPr>
              <a:spLocks/>
            </p:cNvSpPr>
            <p:nvPr/>
          </p:nvSpPr>
          <p:spPr bwMode="auto">
            <a:xfrm>
              <a:off x="17457458" y="7255500"/>
              <a:ext cx="414109" cy="41421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ysClr val="window" lastClr="FFFFFF"/>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grpSp>
      <p:grpSp>
        <p:nvGrpSpPr>
          <p:cNvPr id="56" name="Group 55">
            <a:extLst>
              <a:ext uri="{FF2B5EF4-FFF2-40B4-BE49-F238E27FC236}">
                <a16:creationId xmlns:a16="http://schemas.microsoft.com/office/drawing/2014/main" id="{0E77472B-4242-418D-A56E-27212934B87F}"/>
              </a:ext>
            </a:extLst>
          </p:cNvPr>
          <p:cNvGrpSpPr/>
          <p:nvPr userDrawn="1"/>
        </p:nvGrpSpPr>
        <p:grpSpPr>
          <a:xfrm>
            <a:off x="3604899" y="2088911"/>
            <a:ext cx="479815" cy="478272"/>
            <a:chOff x="7222994" y="6982392"/>
            <a:chExt cx="960187" cy="960436"/>
          </a:xfrm>
        </p:grpSpPr>
        <p:sp>
          <p:nvSpPr>
            <p:cNvPr id="57" name="AutoShape 19">
              <a:extLst>
                <a:ext uri="{FF2B5EF4-FFF2-40B4-BE49-F238E27FC236}">
                  <a16:creationId xmlns:a16="http://schemas.microsoft.com/office/drawing/2014/main" id="{A0F8B0FB-52AE-403B-9A7C-737FA21FFAD5}"/>
                </a:ext>
              </a:extLst>
            </p:cNvPr>
            <p:cNvSpPr>
              <a:spLocks/>
            </p:cNvSpPr>
            <p:nvPr/>
          </p:nvSpPr>
          <p:spPr bwMode="auto">
            <a:xfrm>
              <a:off x="7222994" y="6982392"/>
              <a:ext cx="960187" cy="96043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46A4DB"/>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sp>
          <p:nvSpPr>
            <p:cNvPr id="58" name="AutoShape 20">
              <a:extLst>
                <a:ext uri="{FF2B5EF4-FFF2-40B4-BE49-F238E27FC236}">
                  <a16:creationId xmlns:a16="http://schemas.microsoft.com/office/drawing/2014/main" id="{7BFFB4E6-064A-4C2A-936B-37235E1897BC}"/>
                </a:ext>
              </a:extLst>
            </p:cNvPr>
            <p:cNvSpPr>
              <a:spLocks/>
            </p:cNvSpPr>
            <p:nvPr/>
          </p:nvSpPr>
          <p:spPr bwMode="auto">
            <a:xfrm>
              <a:off x="7496033" y="7255500"/>
              <a:ext cx="414109" cy="41421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ysClr val="window" lastClr="FFFFFF"/>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grpSp>
      <p:grpSp>
        <p:nvGrpSpPr>
          <p:cNvPr id="59" name="Group 58">
            <a:extLst>
              <a:ext uri="{FF2B5EF4-FFF2-40B4-BE49-F238E27FC236}">
                <a16:creationId xmlns:a16="http://schemas.microsoft.com/office/drawing/2014/main" id="{E4FF12BF-375A-404F-AA52-BF4D5A6BE731}"/>
              </a:ext>
            </a:extLst>
          </p:cNvPr>
          <p:cNvGrpSpPr/>
          <p:nvPr userDrawn="1"/>
        </p:nvGrpSpPr>
        <p:grpSpPr>
          <a:xfrm>
            <a:off x="6119488" y="2088911"/>
            <a:ext cx="478677" cy="478272"/>
            <a:chOff x="12255091" y="6982392"/>
            <a:chExt cx="957910" cy="960436"/>
          </a:xfrm>
        </p:grpSpPr>
        <p:sp>
          <p:nvSpPr>
            <p:cNvPr id="60" name="AutoShape 28">
              <a:extLst>
                <a:ext uri="{FF2B5EF4-FFF2-40B4-BE49-F238E27FC236}">
                  <a16:creationId xmlns:a16="http://schemas.microsoft.com/office/drawing/2014/main" id="{79519BFD-A3C3-4899-8EAB-350C6AD9C6E9}"/>
                </a:ext>
              </a:extLst>
            </p:cNvPr>
            <p:cNvSpPr>
              <a:spLocks/>
            </p:cNvSpPr>
            <p:nvPr/>
          </p:nvSpPr>
          <p:spPr bwMode="auto">
            <a:xfrm>
              <a:off x="12255091" y="6982392"/>
              <a:ext cx="957910" cy="96043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E5583A"/>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sp>
          <p:nvSpPr>
            <p:cNvPr id="61" name="AutoShape 29">
              <a:extLst>
                <a:ext uri="{FF2B5EF4-FFF2-40B4-BE49-F238E27FC236}">
                  <a16:creationId xmlns:a16="http://schemas.microsoft.com/office/drawing/2014/main" id="{E58FA883-3CD4-4C58-B2EC-102FA9048203}"/>
                </a:ext>
              </a:extLst>
            </p:cNvPr>
            <p:cNvSpPr>
              <a:spLocks/>
            </p:cNvSpPr>
            <p:nvPr/>
          </p:nvSpPr>
          <p:spPr bwMode="auto">
            <a:xfrm>
              <a:off x="12525854" y="7255500"/>
              <a:ext cx="416385" cy="41421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ysClr val="window" lastClr="FFFFFF"/>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grpSp>
      <p:sp>
        <p:nvSpPr>
          <p:cNvPr id="62" name="AutoShape 59">
            <a:extLst>
              <a:ext uri="{FF2B5EF4-FFF2-40B4-BE49-F238E27FC236}">
                <a16:creationId xmlns:a16="http://schemas.microsoft.com/office/drawing/2014/main" id="{AD4D056C-C0F6-4CA7-AFE3-FCF57377D6DF}"/>
              </a:ext>
            </a:extLst>
          </p:cNvPr>
          <p:cNvSpPr>
            <a:spLocks/>
          </p:cNvSpPr>
          <p:nvPr userDrawn="1"/>
        </p:nvSpPr>
        <p:spPr bwMode="auto">
          <a:xfrm rot="10799989">
            <a:off x="8591725" y="2617575"/>
            <a:ext cx="249822" cy="1660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6" y="21599"/>
                </a:moveTo>
                <a:cubicBezTo>
                  <a:pt x="969" y="21599"/>
                  <a:pt x="657" y="21365"/>
                  <a:pt x="392" y="20890"/>
                </a:cubicBezTo>
                <a:cubicBezTo>
                  <a:pt x="132" y="20401"/>
                  <a:pt x="0" y="19835"/>
                  <a:pt x="0" y="19171"/>
                </a:cubicBezTo>
                <a:cubicBezTo>
                  <a:pt x="0" y="18480"/>
                  <a:pt x="135" y="17907"/>
                  <a:pt x="403" y="17419"/>
                </a:cubicBezTo>
                <a:lnTo>
                  <a:pt x="9821" y="716"/>
                </a:lnTo>
                <a:cubicBezTo>
                  <a:pt x="10089" y="240"/>
                  <a:pt x="10412" y="0"/>
                  <a:pt x="10790" y="0"/>
                </a:cubicBezTo>
                <a:cubicBezTo>
                  <a:pt x="11176" y="0"/>
                  <a:pt x="11503" y="240"/>
                  <a:pt x="11774" y="716"/>
                </a:cubicBezTo>
                <a:lnTo>
                  <a:pt x="21196" y="17419"/>
                </a:lnTo>
                <a:cubicBezTo>
                  <a:pt x="21464" y="17907"/>
                  <a:pt x="21600" y="18480"/>
                  <a:pt x="21600" y="19171"/>
                </a:cubicBezTo>
                <a:cubicBezTo>
                  <a:pt x="21600" y="19815"/>
                  <a:pt x="21467" y="20375"/>
                  <a:pt x="21203" y="20870"/>
                </a:cubicBezTo>
                <a:cubicBezTo>
                  <a:pt x="20942" y="21359"/>
                  <a:pt x="20626" y="21599"/>
                  <a:pt x="20263" y="21599"/>
                </a:cubicBezTo>
                <a:lnTo>
                  <a:pt x="1336" y="21599"/>
                </a:lnTo>
                <a:close/>
              </a:path>
            </a:pathLst>
          </a:custGeom>
          <a:solidFill>
            <a:srgbClr val="F9B439"/>
          </a:solidFill>
          <a:ln>
            <a:noFill/>
          </a:ln>
          <a:effectLst/>
        </p:spPr>
        <p:txBody>
          <a:bodyPr lIns="38092" tIns="38092" rIns="38092" bIns="38092" anchor="ctr"/>
          <a:lstStyle/>
          <a:p>
            <a:pPr marL="0" marR="0" lvl="0" indent="0" defTabSz="457109" eaLnBrk="1" fontAlgn="auto" latinLnBrk="0" hangingPunct="1">
              <a:lnSpc>
                <a:spcPct val="100000"/>
              </a:lnSpc>
              <a:spcBef>
                <a:spcPts val="0"/>
              </a:spcBef>
              <a:spcAft>
                <a:spcPts val="0"/>
              </a:spcAft>
              <a:buClrTx/>
              <a:buSzTx/>
              <a:buFontTx/>
              <a:buNone/>
              <a:tabLst/>
              <a:defRPr/>
            </a:pPr>
            <a:endParaRPr kumimoji="0" lang="es-ES" sz="14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grpSp>
        <p:nvGrpSpPr>
          <p:cNvPr id="63" name="Group 62">
            <a:extLst>
              <a:ext uri="{FF2B5EF4-FFF2-40B4-BE49-F238E27FC236}">
                <a16:creationId xmlns:a16="http://schemas.microsoft.com/office/drawing/2014/main" id="{6F2EE3DE-6CB7-4EF9-A742-7C6DC5E6D5D3}"/>
              </a:ext>
            </a:extLst>
          </p:cNvPr>
          <p:cNvGrpSpPr/>
          <p:nvPr userDrawn="1"/>
        </p:nvGrpSpPr>
        <p:grpSpPr>
          <a:xfrm rot="16200000">
            <a:off x="8170322" y="3315066"/>
            <a:ext cx="1092832" cy="121818"/>
            <a:chOff x="2057400" y="2800350"/>
            <a:chExt cx="822960" cy="91440"/>
          </a:xfrm>
        </p:grpSpPr>
        <p:sp>
          <p:nvSpPr>
            <p:cNvPr id="64" name="Oval 63">
              <a:extLst>
                <a:ext uri="{FF2B5EF4-FFF2-40B4-BE49-F238E27FC236}">
                  <a16:creationId xmlns:a16="http://schemas.microsoft.com/office/drawing/2014/main" id="{0439B65E-FBAC-4D32-9BE7-D4F6C0D9729C}"/>
                </a:ext>
              </a:extLst>
            </p:cNvPr>
            <p:cNvSpPr/>
            <p:nvPr/>
          </p:nvSpPr>
          <p:spPr>
            <a:xfrm rot="5400000">
              <a:off x="2057400" y="2800350"/>
              <a:ext cx="91440" cy="91440"/>
            </a:xfrm>
            <a:prstGeom prst="ellipse">
              <a:avLst/>
            </a:prstGeom>
            <a:solidFill>
              <a:srgbClr val="F9B439"/>
            </a:solidFill>
            <a:ln w="12700" cap="flat" cmpd="sng" algn="ctr">
              <a:noFill/>
              <a:prstDash val="solid"/>
              <a:miter lim="800000"/>
            </a:ln>
            <a:effectLst/>
          </p:spPr>
          <p:txBody>
            <a:bodyPr rtlCol="1"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x-none" sz="1600" b="0" i="0" u="none" strike="noStrike" kern="0" cap="none" spc="0" normalizeH="0" baseline="0" noProof="0" dirty="0">
                <a:ln>
                  <a:noFill/>
                </a:ln>
                <a:effectLst/>
                <a:uLnTx/>
                <a:uFillTx/>
                <a:latin typeface="Calibri Light"/>
              </a:endParaRPr>
            </a:p>
          </p:txBody>
        </p:sp>
        <p:cxnSp>
          <p:nvCxnSpPr>
            <p:cNvPr id="65" name="Straight Connector 64">
              <a:extLst>
                <a:ext uri="{FF2B5EF4-FFF2-40B4-BE49-F238E27FC236}">
                  <a16:creationId xmlns:a16="http://schemas.microsoft.com/office/drawing/2014/main" id="{CB39A961-3C06-4D5B-9C2B-B41AA71A7930}"/>
                </a:ext>
              </a:extLst>
            </p:cNvPr>
            <p:cNvCxnSpPr/>
            <p:nvPr/>
          </p:nvCxnSpPr>
          <p:spPr>
            <a:xfrm flipV="1">
              <a:off x="2148840" y="2846070"/>
              <a:ext cx="731520" cy="0"/>
            </a:xfrm>
            <a:prstGeom prst="line">
              <a:avLst/>
            </a:prstGeom>
            <a:noFill/>
            <a:ln w="12700" cap="flat" cmpd="sng" algn="ctr">
              <a:solidFill>
                <a:sysClr val="window" lastClr="FFFFFF">
                  <a:lumMod val="85000"/>
                </a:sysClr>
              </a:solidFill>
              <a:prstDash val="dash"/>
              <a:miter lim="800000"/>
            </a:ln>
            <a:effectLst/>
          </p:spPr>
        </p:cxnSp>
      </p:grpSp>
      <p:sp>
        <p:nvSpPr>
          <p:cNvPr id="66" name="AutoShape 60">
            <a:extLst>
              <a:ext uri="{FF2B5EF4-FFF2-40B4-BE49-F238E27FC236}">
                <a16:creationId xmlns:a16="http://schemas.microsoft.com/office/drawing/2014/main" id="{3DD0C42D-0144-4194-95FC-62B3FECE6E81}"/>
              </a:ext>
            </a:extLst>
          </p:cNvPr>
          <p:cNvSpPr>
            <a:spLocks/>
          </p:cNvSpPr>
          <p:nvPr userDrawn="1"/>
        </p:nvSpPr>
        <p:spPr bwMode="auto">
          <a:xfrm rot="10799989">
            <a:off x="3721090" y="2617575"/>
            <a:ext cx="249822" cy="1660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6" y="21599"/>
                </a:moveTo>
                <a:cubicBezTo>
                  <a:pt x="969" y="21599"/>
                  <a:pt x="657" y="21365"/>
                  <a:pt x="392" y="20890"/>
                </a:cubicBezTo>
                <a:cubicBezTo>
                  <a:pt x="132" y="20401"/>
                  <a:pt x="0" y="19835"/>
                  <a:pt x="0" y="19171"/>
                </a:cubicBezTo>
                <a:cubicBezTo>
                  <a:pt x="0" y="18480"/>
                  <a:pt x="135" y="17907"/>
                  <a:pt x="403" y="17419"/>
                </a:cubicBezTo>
                <a:lnTo>
                  <a:pt x="9821" y="716"/>
                </a:lnTo>
                <a:cubicBezTo>
                  <a:pt x="10089" y="240"/>
                  <a:pt x="10412" y="0"/>
                  <a:pt x="10790" y="0"/>
                </a:cubicBezTo>
                <a:cubicBezTo>
                  <a:pt x="11176" y="0"/>
                  <a:pt x="11503" y="240"/>
                  <a:pt x="11774" y="716"/>
                </a:cubicBezTo>
                <a:lnTo>
                  <a:pt x="21196" y="17419"/>
                </a:lnTo>
                <a:cubicBezTo>
                  <a:pt x="21464" y="17907"/>
                  <a:pt x="21600" y="18480"/>
                  <a:pt x="21600" y="19171"/>
                </a:cubicBezTo>
                <a:cubicBezTo>
                  <a:pt x="21600" y="19815"/>
                  <a:pt x="21467" y="20375"/>
                  <a:pt x="21203" y="20870"/>
                </a:cubicBezTo>
                <a:cubicBezTo>
                  <a:pt x="20942" y="21359"/>
                  <a:pt x="20626" y="21599"/>
                  <a:pt x="20263" y="21599"/>
                </a:cubicBezTo>
                <a:lnTo>
                  <a:pt x="1336" y="21599"/>
                </a:lnTo>
                <a:close/>
              </a:path>
            </a:pathLst>
          </a:custGeom>
          <a:solidFill>
            <a:srgbClr val="46A4DB"/>
          </a:solidFill>
          <a:ln>
            <a:noFill/>
          </a:ln>
          <a:effectLst/>
        </p:spPr>
        <p:txBody>
          <a:bodyPr lIns="38092" tIns="38092" rIns="38092" bIns="38092" anchor="ctr"/>
          <a:lstStyle/>
          <a:p>
            <a:pPr marL="0" marR="0" lvl="0" indent="0" defTabSz="457109" eaLnBrk="1" fontAlgn="auto" latinLnBrk="0" hangingPunct="1">
              <a:lnSpc>
                <a:spcPct val="100000"/>
              </a:lnSpc>
              <a:spcBef>
                <a:spcPts val="0"/>
              </a:spcBef>
              <a:spcAft>
                <a:spcPts val="0"/>
              </a:spcAft>
              <a:buClrTx/>
              <a:buSzTx/>
              <a:buFontTx/>
              <a:buNone/>
              <a:tabLst/>
              <a:defRPr/>
            </a:pPr>
            <a:endParaRPr kumimoji="0" lang="es-ES" sz="1400" b="0" i="0" u="none" strike="noStrike" kern="0" cap="none" spc="0" normalizeH="0" baseline="0" noProof="0">
              <a:ln>
                <a:noFill/>
              </a:ln>
              <a:effectLst>
                <a:outerShdw blurRad="38100" dist="38100" dir="2700000" algn="tl">
                  <a:srgbClr val="000000"/>
                </a:outerShdw>
              </a:effectLst>
              <a:uLnTx/>
              <a:uFillTx/>
              <a:latin typeface="Source Sans Pro"/>
              <a:cs typeface="Gill Sans" charset="0"/>
              <a:sym typeface="Gill Sans" charset="0"/>
            </a:endParaRPr>
          </a:p>
        </p:txBody>
      </p:sp>
      <p:grpSp>
        <p:nvGrpSpPr>
          <p:cNvPr id="67" name="Group 66">
            <a:extLst>
              <a:ext uri="{FF2B5EF4-FFF2-40B4-BE49-F238E27FC236}">
                <a16:creationId xmlns:a16="http://schemas.microsoft.com/office/drawing/2014/main" id="{15B6A1E9-47DB-42D1-8105-16A43882E1F3}"/>
              </a:ext>
            </a:extLst>
          </p:cNvPr>
          <p:cNvGrpSpPr/>
          <p:nvPr userDrawn="1"/>
        </p:nvGrpSpPr>
        <p:grpSpPr>
          <a:xfrm rot="16200000">
            <a:off x="3307548" y="3314005"/>
            <a:ext cx="1092832" cy="121818"/>
            <a:chOff x="2057400" y="2800350"/>
            <a:chExt cx="822960" cy="91440"/>
          </a:xfrm>
        </p:grpSpPr>
        <p:sp>
          <p:nvSpPr>
            <p:cNvPr id="68" name="Oval 67">
              <a:extLst>
                <a:ext uri="{FF2B5EF4-FFF2-40B4-BE49-F238E27FC236}">
                  <a16:creationId xmlns:a16="http://schemas.microsoft.com/office/drawing/2014/main" id="{D6F6E531-8CF7-43CF-BB43-1D9519FE9F82}"/>
                </a:ext>
              </a:extLst>
            </p:cNvPr>
            <p:cNvSpPr/>
            <p:nvPr/>
          </p:nvSpPr>
          <p:spPr>
            <a:xfrm rot="5400000">
              <a:off x="2057400" y="2800350"/>
              <a:ext cx="91440" cy="91440"/>
            </a:xfrm>
            <a:prstGeom prst="ellipse">
              <a:avLst/>
            </a:prstGeom>
            <a:solidFill>
              <a:srgbClr val="46A4DB"/>
            </a:solidFill>
            <a:ln w="12700" cap="flat" cmpd="sng" algn="ctr">
              <a:noFill/>
              <a:prstDash val="solid"/>
              <a:miter lim="800000"/>
            </a:ln>
            <a:effectLst/>
          </p:spPr>
          <p:txBody>
            <a:bodyPr rtlCol="1"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x-none" sz="1400" b="0" i="0" u="none" strike="noStrike" kern="0" cap="none" spc="0" normalizeH="0" baseline="0" noProof="0" dirty="0">
                <a:ln>
                  <a:noFill/>
                </a:ln>
                <a:effectLst/>
                <a:uLnTx/>
                <a:uFillTx/>
                <a:latin typeface="Source Sans Pro"/>
              </a:endParaRPr>
            </a:p>
          </p:txBody>
        </p:sp>
        <p:cxnSp>
          <p:nvCxnSpPr>
            <p:cNvPr id="69" name="Straight Connector 68">
              <a:extLst>
                <a:ext uri="{FF2B5EF4-FFF2-40B4-BE49-F238E27FC236}">
                  <a16:creationId xmlns:a16="http://schemas.microsoft.com/office/drawing/2014/main" id="{F39E4181-6AC3-4740-B07E-288FCA642375}"/>
                </a:ext>
              </a:extLst>
            </p:cNvPr>
            <p:cNvCxnSpPr/>
            <p:nvPr/>
          </p:nvCxnSpPr>
          <p:spPr>
            <a:xfrm flipV="1">
              <a:off x="2148840" y="2846070"/>
              <a:ext cx="731520" cy="0"/>
            </a:xfrm>
            <a:prstGeom prst="line">
              <a:avLst/>
            </a:prstGeom>
            <a:noFill/>
            <a:ln w="12700" cap="flat" cmpd="sng" algn="ctr">
              <a:solidFill>
                <a:sysClr val="window" lastClr="FFFFFF">
                  <a:lumMod val="85000"/>
                </a:sysClr>
              </a:solidFill>
              <a:prstDash val="dash"/>
              <a:miter lim="800000"/>
            </a:ln>
            <a:effectLst/>
          </p:spPr>
        </p:cxnSp>
      </p:grpSp>
      <p:sp>
        <p:nvSpPr>
          <p:cNvPr id="72" name="AutoShape 60">
            <a:extLst>
              <a:ext uri="{FF2B5EF4-FFF2-40B4-BE49-F238E27FC236}">
                <a16:creationId xmlns:a16="http://schemas.microsoft.com/office/drawing/2014/main" id="{35F0863E-4FC8-4743-AF6E-DF760D703CE5}"/>
              </a:ext>
            </a:extLst>
          </p:cNvPr>
          <p:cNvSpPr>
            <a:spLocks/>
          </p:cNvSpPr>
          <p:nvPr userDrawn="1"/>
        </p:nvSpPr>
        <p:spPr bwMode="auto">
          <a:xfrm rot="10799989">
            <a:off x="1234022" y="2629598"/>
            <a:ext cx="249822" cy="1660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6" y="21599"/>
                </a:moveTo>
                <a:cubicBezTo>
                  <a:pt x="969" y="21599"/>
                  <a:pt x="657" y="21365"/>
                  <a:pt x="392" y="20890"/>
                </a:cubicBezTo>
                <a:cubicBezTo>
                  <a:pt x="132" y="20401"/>
                  <a:pt x="0" y="19835"/>
                  <a:pt x="0" y="19171"/>
                </a:cubicBezTo>
                <a:cubicBezTo>
                  <a:pt x="0" y="18480"/>
                  <a:pt x="135" y="17907"/>
                  <a:pt x="403" y="17419"/>
                </a:cubicBezTo>
                <a:lnTo>
                  <a:pt x="9821" y="716"/>
                </a:lnTo>
                <a:cubicBezTo>
                  <a:pt x="10089" y="240"/>
                  <a:pt x="10412" y="0"/>
                  <a:pt x="10790" y="0"/>
                </a:cubicBezTo>
                <a:cubicBezTo>
                  <a:pt x="11176" y="0"/>
                  <a:pt x="11503" y="240"/>
                  <a:pt x="11774" y="716"/>
                </a:cubicBezTo>
                <a:lnTo>
                  <a:pt x="21196" y="17419"/>
                </a:lnTo>
                <a:cubicBezTo>
                  <a:pt x="21464" y="17907"/>
                  <a:pt x="21600" y="18480"/>
                  <a:pt x="21600" y="19171"/>
                </a:cubicBezTo>
                <a:cubicBezTo>
                  <a:pt x="21600" y="19815"/>
                  <a:pt x="21467" y="20375"/>
                  <a:pt x="21203" y="20870"/>
                </a:cubicBezTo>
                <a:cubicBezTo>
                  <a:pt x="20942" y="21359"/>
                  <a:pt x="20626" y="21599"/>
                  <a:pt x="20263" y="21599"/>
                </a:cubicBezTo>
                <a:lnTo>
                  <a:pt x="1336" y="21599"/>
                </a:lnTo>
                <a:close/>
              </a:path>
            </a:pathLst>
          </a:custGeom>
          <a:solidFill>
            <a:srgbClr val="81B94F"/>
          </a:solidFill>
          <a:ln>
            <a:noFill/>
          </a:ln>
          <a:effectLst/>
        </p:spPr>
        <p:txBody>
          <a:bodyPr lIns="38092" tIns="38092" rIns="38092" bIns="38092" anchor="ctr"/>
          <a:lstStyle/>
          <a:p>
            <a:pPr marL="0" marR="0" lvl="0" indent="0" defTabSz="457109" eaLnBrk="1" fontAlgn="auto" latinLnBrk="0" hangingPunct="1">
              <a:lnSpc>
                <a:spcPct val="100000"/>
              </a:lnSpc>
              <a:spcBef>
                <a:spcPts val="0"/>
              </a:spcBef>
              <a:spcAft>
                <a:spcPts val="0"/>
              </a:spcAft>
              <a:buClrTx/>
              <a:buSzTx/>
              <a:buFontTx/>
              <a:buNone/>
              <a:tabLst/>
              <a:defRPr/>
            </a:pPr>
            <a:endParaRPr kumimoji="0" lang="es-ES" sz="14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sp>
        <p:nvSpPr>
          <p:cNvPr id="73" name="Oval 72">
            <a:extLst>
              <a:ext uri="{FF2B5EF4-FFF2-40B4-BE49-F238E27FC236}">
                <a16:creationId xmlns:a16="http://schemas.microsoft.com/office/drawing/2014/main" id="{AA5AE337-5D3C-48A7-AE3C-A84BC3A0DA76}"/>
              </a:ext>
            </a:extLst>
          </p:cNvPr>
          <p:cNvSpPr/>
          <p:nvPr userDrawn="1"/>
        </p:nvSpPr>
        <p:spPr>
          <a:xfrm>
            <a:off x="1305987" y="3811927"/>
            <a:ext cx="121818" cy="121426"/>
          </a:xfrm>
          <a:prstGeom prst="ellipse">
            <a:avLst/>
          </a:prstGeom>
          <a:solidFill>
            <a:srgbClr val="81B94F"/>
          </a:solidFill>
          <a:ln w="12700" cap="flat" cmpd="sng" algn="ctr">
            <a:noFill/>
            <a:prstDash val="solid"/>
            <a:miter lim="800000"/>
          </a:ln>
          <a:effectLst/>
        </p:spPr>
        <p:txBody>
          <a:bodyPr rtlCol="1"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x-none" sz="1400" b="0" i="0" u="none" strike="noStrike" kern="0" cap="none" spc="0" normalizeH="0" baseline="0" noProof="0" dirty="0">
              <a:ln>
                <a:noFill/>
              </a:ln>
              <a:effectLst/>
              <a:uLnTx/>
              <a:uFillTx/>
              <a:latin typeface="Source Sans Pro"/>
            </a:endParaRPr>
          </a:p>
        </p:txBody>
      </p:sp>
      <p:cxnSp>
        <p:nvCxnSpPr>
          <p:cNvPr id="74" name="Straight Connector 73">
            <a:extLst>
              <a:ext uri="{FF2B5EF4-FFF2-40B4-BE49-F238E27FC236}">
                <a16:creationId xmlns:a16="http://schemas.microsoft.com/office/drawing/2014/main" id="{C91A15A9-566D-4018-8A98-B280A05EC7B6}"/>
              </a:ext>
            </a:extLst>
          </p:cNvPr>
          <p:cNvCxnSpPr/>
          <p:nvPr userDrawn="1"/>
        </p:nvCxnSpPr>
        <p:spPr>
          <a:xfrm rot="16200000" flipV="1">
            <a:off x="881193" y="3326224"/>
            <a:ext cx="971406" cy="0"/>
          </a:xfrm>
          <a:prstGeom prst="line">
            <a:avLst/>
          </a:prstGeom>
          <a:noFill/>
          <a:ln w="12700" cap="flat" cmpd="sng" algn="ctr">
            <a:solidFill>
              <a:sysClr val="window" lastClr="FFFFFF">
                <a:lumMod val="85000"/>
              </a:sysClr>
            </a:solidFill>
            <a:prstDash val="dash"/>
            <a:miter lim="800000"/>
          </a:ln>
          <a:effectLst/>
        </p:spPr>
      </p:cxnSp>
      <p:sp>
        <p:nvSpPr>
          <p:cNvPr id="76" name="AutoShape 60">
            <a:extLst>
              <a:ext uri="{FF2B5EF4-FFF2-40B4-BE49-F238E27FC236}">
                <a16:creationId xmlns:a16="http://schemas.microsoft.com/office/drawing/2014/main" id="{70EB826F-6597-4C2C-804C-6D15603BA7AF}"/>
              </a:ext>
            </a:extLst>
          </p:cNvPr>
          <p:cNvSpPr>
            <a:spLocks/>
          </p:cNvSpPr>
          <p:nvPr userDrawn="1"/>
        </p:nvSpPr>
        <p:spPr bwMode="auto">
          <a:xfrm rot="10799989">
            <a:off x="6247723" y="2626880"/>
            <a:ext cx="249822" cy="1660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6" y="21599"/>
                </a:moveTo>
                <a:cubicBezTo>
                  <a:pt x="969" y="21599"/>
                  <a:pt x="657" y="21365"/>
                  <a:pt x="392" y="20890"/>
                </a:cubicBezTo>
                <a:cubicBezTo>
                  <a:pt x="132" y="20401"/>
                  <a:pt x="0" y="19835"/>
                  <a:pt x="0" y="19171"/>
                </a:cubicBezTo>
                <a:cubicBezTo>
                  <a:pt x="0" y="18480"/>
                  <a:pt x="135" y="17907"/>
                  <a:pt x="403" y="17419"/>
                </a:cubicBezTo>
                <a:lnTo>
                  <a:pt x="9821" y="716"/>
                </a:lnTo>
                <a:cubicBezTo>
                  <a:pt x="10089" y="240"/>
                  <a:pt x="10412" y="0"/>
                  <a:pt x="10790" y="0"/>
                </a:cubicBezTo>
                <a:cubicBezTo>
                  <a:pt x="11176" y="0"/>
                  <a:pt x="11503" y="240"/>
                  <a:pt x="11774" y="716"/>
                </a:cubicBezTo>
                <a:lnTo>
                  <a:pt x="21196" y="17419"/>
                </a:lnTo>
                <a:cubicBezTo>
                  <a:pt x="21464" y="17907"/>
                  <a:pt x="21600" y="18480"/>
                  <a:pt x="21600" y="19171"/>
                </a:cubicBezTo>
                <a:cubicBezTo>
                  <a:pt x="21600" y="19815"/>
                  <a:pt x="21467" y="20375"/>
                  <a:pt x="21203" y="20870"/>
                </a:cubicBezTo>
                <a:cubicBezTo>
                  <a:pt x="20942" y="21359"/>
                  <a:pt x="20626" y="21599"/>
                  <a:pt x="20263" y="21599"/>
                </a:cubicBezTo>
                <a:lnTo>
                  <a:pt x="1336" y="21599"/>
                </a:lnTo>
                <a:close/>
              </a:path>
            </a:pathLst>
          </a:custGeom>
          <a:solidFill>
            <a:srgbClr val="E5583A"/>
          </a:solidFill>
          <a:ln>
            <a:noFill/>
          </a:ln>
          <a:effectLst/>
        </p:spPr>
        <p:txBody>
          <a:bodyPr lIns="38092" tIns="38092" rIns="38092" bIns="38092" anchor="ctr"/>
          <a:lstStyle/>
          <a:p>
            <a:pPr marL="0" marR="0" lvl="0" indent="0" defTabSz="457109" eaLnBrk="1" fontAlgn="auto" latinLnBrk="0" hangingPunct="1">
              <a:lnSpc>
                <a:spcPct val="100000"/>
              </a:lnSpc>
              <a:spcBef>
                <a:spcPts val="0"/>
              </a:spcBef>
              <a:spcAft>
                <a:spcPts val="0"/>
              </a:spcAft>
              <a:buClrTx/>
              <a:buSzTx/>
              <a:buFontTx/>
              <a:buNone/>
              <a:tabLst/>
              <a:defRPr/>
            </a:pPr>
            <a:endParaRPr kumimoji="0" lang="es-ES" sz="14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sp>
        <p:nvSpPr>
          <p:cNvPr id="77" name="Oval 76">
            <a:extLst>
              <a:ext uri="{FF2B5EF4-FFF2-40B4-BE49-F238E27FC236}">
                <a16:creationId xmlns:a16="http://schemas.microsoft.com/office/drawing/2014/main" id="{275A2150-2738-45B4-85E4-C34D0396447C}"/>
              </a:ext>
            </a:extLst>
          </p:cNvPr>
          <p:cNvSpPr/>
          <p:nvPr userDrawn="1"/>
        </p:nvSpPr>
        <p:spPr>
          <a:xfrm>
            <a:off x="6319688" y="3809209"/>
            <a:ext cx="121818" cy="121426"/>
          </a:xfrm>
          <a:prstGeom prst="ellipse">
            <a:avLst/>
          </a:prstGeom>
          <a:solidFill>
            <a:srgbClr val="E5583A"/>
          </a:solidFill>
          <a:ln w="12700" cap="flat" cmpd="sng" algn="ctr">
            <a:noFill/>
            <a:prstDash val="solid"/>
            <a:miter lim="800000"/>
          </a:ln>
          <a:effectLst/>
        </p:spPr>
        <p:txBody>
          <a:bodyPr rtlCol="1"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x-none" sz="1400" b="0" i="0" u="none" strike="noStrike" kern="0" cap="none" spc="0" normalizeH="0" baseline="0" noProof="0" dirty="0">
              <a:ln>
                <a:noFill/>
              </a:ln>
              <a:effectLst/>
              <a:uLnTx/>
              <a:uFillTx/>
              <a:latin typeface="Source Sans Pro"/>
            </a:endParaRPr>
          </a:p>
        </p:txBody>
      </p:sp>
      <p:cxnSp>
        <p:nvCxnSpPr>
          <p:cNvPr id="78" name="Straight Connector 77">
            <a:extLst>
              <a:ext uri="{FF2B5EF4-FFF2-40B4-BE49-F238E27FC236}">
                <a16:creationId xmlns:a16="http://schemas.microsoft.com/office/drawing/2014/main" id="{F663B0F5-1BE9-4827-B8D1-49E9DB3CBE8A}"/>
              </a:ext>
            </a:extLst>
          </p:cNvPr>
          <p:cNvCxnSpPr/>
          <p:nvPr userDrawn="1"/>
        </p:nvCxnSpPr>
        <p:spPr>
          <a:xfrm rot="16200000" flipV="1">
            <a:off x="5894894" y="3323506"/>
            <a:ext cx="971406" cy="0"/>
          </a:xfrm>
          <a:prstGeom prst="line">
            <a:avLst/>
          </a:prstGeom>
          <a:noFill/>
          <a:ln w="12700" cap="flat" cmpd="sng" algn="ctr">
            <a:solidFill>
              <a:sysClr val="window" lastClr="FFFFFF">
                <a:lumMod val="85000"/>
              </a:sysClr>
            </a:solidFill>
            <a:prstDash val="dash"/>
            <a:miter lim="800000"/>
          </a:ln>
          <a:effectLst/>
        </p:spPr>
      </p:cxnSp>
      <p:sp>
        <p:nvSpPr>
          <p:cNvPr id="80" name="Title 20">
            <a:extLst>
              <a:ext uri="{FF2B5EF4-FFF2-40B4-BE49-F238E27FC236}">
                <a16:creationId xmlns:a16="http://schemas.microsoft.com/office/drawing/2014/main" id="{1CC72688-8CA4-4C7B-B438-EECF30E1B9D8}"/>
              </a:ext>
            </a:extLst>
          </p:cNvPr>
          <p:cNvSpPr txBox="1">
            <a:spLocks/>
          </p:cNvSpPr>
          <p:nvPr userDrawn="1"/>
        </p:nvSpPr>
        <p:spPr>
          <a:xfrm>
            <a:off x="6565220" y="1223271"/>
            <a:ext cx="1734910" cy="830997"/>
          </a:xfrm>
          <a:prstGeom prst="rect">
            <a:avLst/>
          </a:prstGeom>
        </p:spPr>
        <p:txBody>
          <a:bodyPr vert="horz" lIns="91440" tIns="45720" rIns="91440" bIns="45720"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r>
              <a:rPr lang="en-US" sz="4800" dirty="0">
                <a:solidFill>
                  <a:srgbClr val="E5583A"/>
                </a:solidFill>
                <a:latin typeface="Lato Regular"/>
                <a:cs typeface="Lato Regular"/>
              </a:rPr>
              <a:t>03 </a:t>
            </a:r>
          </a:p>
        </p:txBody>
      </p:sp>
      <p:sp>
        <p:nvSpPr>
          <p:cNvPr id="81" name="Title 20">
            <a:extLst>
              <a:ext uri="{FF2B5EF4-FFF2-40B4-BE49-F238E27FC236}">
                <a16:creationId xmlns:a16="http://schemas.microsoft.com/office/drawing/2014/main" id="{A67AFB16-16FC-4870-A41D-57F88452AC95}"/>
              </a:ext>
            </a:extLst>
          </p:cNvPr>
          <p:cNvSpPr txBox="1">
            <a:spLocks/>
          </p:cNvSpPr>
          <p:nvPr userDrawn="1"/>
        </p:nvSpPr>
        <p:spPr>
          <a:xfrm>
            <a:off x="1545355" y="1221202"/>
            <a:ext cx="1734910" cy="830997"/>
          </a:xfrm>
          <a:prstGeom prst="rect">
            <a:avLst/>
          </a:prstGeom>
        </p:spPr>
        <p:txBody>
          <a:bodyPr vert="horz" lIns="91440" tIns="45720" rIns="91440" bIns="45720"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r>
              <a:rPr lang="en-US" sz="4800" dirty="0">
                <a:solidFill>
                  <a:srgbClr val="81B94F"/>
                </a:solidFill>
                <a:latin typeface="Lato Regular"/>
                <a:cs typeface="Lato Regular"/>
              </a:rPr>
              <a:t>01 </a:t>
            </a:r>
          </a:p>
        </p:txBody>
      </p:sp>
      <p:sp>
        <p:nvSpPr>
          <p:cNvPr id="82" name="Title 20">
            <a:extLst>
              <a:ext uri="{FF2B5EF4-FFF2-40B4-BE49-F238E27FC236}">
                <a16:creationId xmlns:a16="http://schemas.microsoft.com/office/drawing/2014/main" id="{3A4A71C6-F065-4ADF-9797-44874196F59A}"/>
              </a:ext>
            </a:extLst>
          </p:cNvPr>
          <p:cNvSpPr txBox="1">
            <a:spLocks/>
          </p:cNvSpPr>
          <p:nvPr userDrawn="1"/>
        </p:nvSpPr>
        <p:spPr>
          <a:xfrm>
            <a:off x="9042059" y="1265679"/>
            <a:ext cx="1734910" cy="830997"/>
          </a:xfrm>
          <a:prstGeom prst="rect">
            <a:avLst/>
          </a:prstGeom>
        </p:spPr>
        <p:txBody>
          <a:bodyPr vert="horz" lIns="91440" tIns="45720" rIns="91440" bIns="45720"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r>
              <a:rPr lang="en-US" sz="4800" dirty="0">
                <a:solidFill>
                  <a:srgbClr val="F9B439"/>
                </a:solidFill>
                <a:latin typeface="Lato Regular"/>
                <a:cs typeface="Lato Regular"/>
              </a:rPr>
              <a:t>04 </a:t>
            </a:r>
          </a:p>
        </p:txBody>
      </p:sp>
      <p:sp>
        <p:nvSpPr>
          <p:cNvPr id="83" name="Title 20">
            <a:extLst>
              <a:ext uri="{FF2B5EF4-FFF2-40B4-BE49-F238E27FC236}">
                <a16:creationId xmlns:a16="http://schemas.microsoft.com/office/drawing/2014/main" id="{BB137B6D-331F-4B79-B341-3B073DE8AB80}"/>
              </a:ext>
            </a:extLst>
          </p:cNvPr>
          <p:cNvSpPr txBox="1">
            <a:spLocks/>
          </p:cNvSpPr>
          <p:nvPr userDrawn="1"/>
        </p:nvSpPr>
        <p:spPr>
          <a:xfrm>
            <a:off x="4163878" y="690948"/>
            <a:ext cx="1734910" cy="1446548"/>
          </a:xfrm>
          <a:prstGeom prst="rect">
            <a:avLst/>
          </a:prstGeom>
        </p:spPr>
        <p:txBody>
          <a:bodyPr vert="horz" lIns="91440" tIns="45720" rIns="91440" bIns="45720" rtlCol="0" anchor="t">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r>
              <a:rPr lang="en-US" sz="4800" dirty="0">
                <a:solidFill>
                  <a:srgbClr val="46A4DB"/>
                </a:solidFill>
                <a:latin typeface="Lato Regular"/>
                <a:cs typeface="Lato Regular"/>
              </a:rPr>
              <a:t>02</a:t>
            </a:r>
            <a:r>
              <a:rPr lang="en-US" sz="8800" dirty="0">
                <a:solidFill>
                  <a:srgbClr val="46A4DB"/>
                </a:solidFill>
                <a:latin typeface="Lato Regular"/>
                <a:cs typeface="Lato Regular"/>
              </a:rPr>
              <a:t> </a:t>
            </a:r>
          </a:p>
        </p:txBody>
      </p:sp>
      <p:sp>
        <p:nvSpPr>
          <p:cNvPr id="4" name="Text Placeholder 3">
            <a:extLst>
              <a:ext uri="{FF2B5EF4-FFF2-40B4-BE49-F238E27FC236}">
                <a16:creationId xmlns:a16="http://schemas.microsoft.com/office/drawing/2014/main" id="{72E13BBC-3831-4D67-8D0C-0A32DD4EB27F}"/>
              </a:ext>
            </a:extLst>
          </p:cNvPr>
          <p:cNvSpPr>
            <a:spLocks noGrp="1"/>
          </p:cNvSpPr>
          <p:nvPr>
            <p:ph type="body" sz="quarter" idx="13" hasCustomPrompt="1"/>
          </p:nvPr>
        </p:nvSpPr>
        <p:spPr>
          <a:xfrm>
            <a:off x="1427163" y="3043960"/>
            <a:ext cx="2228850" cy="2443163"/>
          </a:xfrm>
          <a:prstGeom prst="rect">
            <a:avLst/>
          </a:prstGeom>
        </p:spPr>
        <p:txBody>
          <a:bodyPr>
            <a:normAutofit/>
          </a:bodyPr>
          <a:lstStyle>
            <a:lvl1pPr marL="0" indent="0" algn="ctr">
              <a:lnSpc>
                <a:spcPct val="150000"/>
              </a:lnSpc>
              <a:buNone/>
              <a:defRPr sz="1600" b="1">
                <a:solidFill>
                  <a:srgbClr val="125A3D"/>
                </a:solidFill>
              </a:defRPr>
            </a:lvl1pPr>
          </a:lstStyle>
          <a:p>
            <a:pPr lvl="0"/>
            <a:r>
              <a:rPr lang="en-US" dirty="0"/>
              <a:t>Text Here</a:t>
            </a:r>
          </a:p>
        </p:txBody>
      </p:sp>
      <p:sp>
        <p:nvSpPr>
          <p:cNvPr id="84" name="Text Placeholder 3">
            <a:extLst>
              <a:ext uri="{FF2B5EF4-FFF2-40B4-BE49-F238E27FC236}">
                <a16:creationId xmlns:a16="http://schemas.microsoft.com/office/drawing/2014/main" id="{5A8B2945-1E6C-4ECF-9530-7CC34E0D7142}"/>
              </a:ext>
            </a:extLst>
          </p:cNvPr>
          <p:cNvSpPr>
            <a:spLocks noGrp="1"/>
          </p:cNvSpPr>
          <p:nvPr>
            <p:ph type="body" sz="quarter" idx="14" hasCustomPrompt="1"/>
          </p:nvPr>
        </p:nvSpPr>
        <p:spPr>
          <a:xfrm>
            <a:off x="3975782" y="3043960"/>
            <a:ext cx="2228850" cy="2443163"/>
          </a:xfrm>
          <a:prstGeom prst="rect">
            <a:avLst/>
          </a:prstGeom>
        </p:spPr>
        <p:txBody>
          <a:bodyPr>
            <a:normAutofit/>
          </a:bodyPr>
          <a:lstStyle>
            <a:lvl1pPr marL="0" indent="0" algn="ctr">
              <a:lnSpc>
                <a:spcPct val="150000"/>
              </a:lnSpc>
              <a:buNone/>
              <a:defRPr sz="1600" b="1">
                <a:solidFill>
                  <a:srgbClr val="125A3D"/>
                </a:solidFill>
              </a:defRPr>
            </a:lvl1pPr>
          </a:lstStyle>
          <a:p>
            <a:pPr lvl="0"/>
            <a:r>
              <a:rPr lang="en-US" dirty="0"/>
              <a:t>Text Here</a:t>
            </a:r>
          </a:p>
        </p:txBody>
      </p:sp>
      <p:sp>
        <p:nvSpPr>
          <p:cNvPr id="85" name="Text Placeholder 3">
            <a:extLst>
              <a:ext uri="{FF2B5EF4-FFF2-40B4-BE49-F238E27FC236}">
                <a16:creationId xmlns:a16="http://schemas.microsoft.com/office/drawing/2014/main" id="{8BC8B1CC-260D-4F66-9564-DB6F7DCE9E66}"/>
              </a:ext>
            </a:extLst>
          </p:cNvPr>
          <p:cNvSpPr>
            <a:spLocks noGrp="1"/>
          </p:cNvSpPr>
          <p:nvPr>
            <p:ph type="body" sz="quarter" idx="15" hasCustomPrompt="1"/>
          </p:nvPr>
        </p:nvSpPr>
        <p:spPr>
          <a:xfrm>
            <a:off x="6497545" y="3043960"/>
            <a:ext cx="2141161" cy="2443163"/>
          </a:xfrm>
          <a:prstGeom prst="rect">
            <a:avLst/>
          </a:prstGeom>
        </p:spPr>
        <p:txBody>
          <a:bodyPr>
            <a:normAutofit/>
          </a:bodyPr>
          <a:lstStyle>
            <a:lvl1pPr marL="0" indent="0" algn="ctr">
              <a:lnSpc>
                <a:spcPct val="150000"/>
              </a:lnSpc>
              <a:buNone/>
              <a:defRPr sz="1600" b="1">
                <a:solidFill>
                  <a:srgbClr val="125A3D"/>
                </a:solidFill>
              </a:defRPr>
            </a:lvl1pPr>
          </a:lstStyle>
          <a:p>
            <a:pPr lvl="0"/>
            <a:r>
              <a:rPr lang="en-US" dirty="0"/>
              <a:t>Text Here</a:t>
            </a:r>
          </a:p>
        </p:txBody>
      </p:sp>
      <p:sp>
        <p:nvSpPr>
          <p:cNvPr id="124" name="Text Placeholder 3">
            <a:extLst>
              <a:ext uri="{FF2B5EF4-FFF2-40B4-BE49-F238E27FC236}">
                <a16:creationId xmlns:a16="http://schemas.microsoft.com/office/drawing/2014/main" id="{C8A255AA-6C6E-4CF7-A553-22801B7F4A5D}"/>
              </a:ext>
            </a:extLst>
          </p:cNvPr>
          <p:cNvSpPr>
            <a:spLocks noGrp="1"/>
          </p:cNvSpPr>
          <p:nvPr>
            <p:ph type="body" sz="quarter" idx="16" hasCustomPrompt="1"/>
          </p:nvPr>
        </p:nvSpPr>
        <p:spPr>
          <a:xfrm>
            <a:off x="8812599" y="3043959"/>
            <a:ext cx="2228850" cy="2443163"/>
          </a:xfrm>
          <a:prstGeom prst="rect">
            <a:avLst/>
          </a:prstGeom>
        </p:spPr>
        <p:txBody>
          <a:bodyPr>
            <a:normAutofit/>
          </a:bodyPr>
          <a:lstStyle>
            <a:lvl1pPr marL="0" indent="0" algn="ctr">
              <a:lnSpc>
                <a:spcPct val="150000"/>
              </a:lnSpc>
              <a:buNone/>
              <a:defRPr sz="1600" b="1">
                <a:solidFill>
                  <a:srgbClr val="125A3D"/>
                </a:solidFill>
              </a:defRPr>
            </a:lvl1pPr>
          </a:lstStyle>
          <a:p>
            <a:pPr lvl="0"/>
            <a:r>
              <a:rPr lang="en-US" dirty="0"/>
              <a:t>Text Here</a:t>
            </a:r>
          </a:p>
        </p:txBody>
      </p:sp>
      <p:sp>
        <p:nvSpPr>
          <p:cNvPr id="70" name="Teardrop 69">
            <a:extLst>
              <a:ext uri="{FF2B5EF4-FFF2-40B4-BE49-F238E27FC236}">
                <a16:creationId xmlns:a16="http://schemas.microsoft.com/office/drawing/2014/main" id="{21D8608C-D13A-44C8-969F-EDA62A2D0C3A}"/>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71" name="TextBox 70">
            <a:extLst>
              <a:ext uri="{FF2B5EF4-FFF2-40B4-BE49-F238E27FC236}">
                <a16:creationId xmlns:a16="http://schemas.microsoft.com/office/drawing/2014/main" id="{4651B3C0-2D1A-47B6-BCCD-A35A257C9E03}"/>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75" name="Slide Number Placeholder 3">
            <a:extLst>
              <a:ext uri="{FF2B5EF4-FFF2-40B4-BE49-F238E27FC236}">
                <a16:creationId xmlns:a16="http://schemas.microsoft.com/office/drawing/2014/main" id="{334DCBE3-B891-472F-A5F5-E60DAEF71B0B}"/>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24559146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meline-6">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70" name="AutoShape 8">
            <a:extLst>
              <a:ext uri="{FF2B5EF4-FFF2-40B4-BE49-F238E27FC236}">
                <a16:creationId xmlns:a16="http://schemas.microsoft.com/office/drawing/2014/main" id="{73112F75-820D-4FF3-877B-3A7200AD8534}"/>
              </a:ext>
            </a:extLst>
          </p:cNvPr>
          <p:cNvSpPr>
            <a:spLocks/>
          </p:cNvSpPr>
          <p:nvPr userDrawn="1"/>
        </p:nvSpPr>
        <p:spPr bwMode="auto">
          <a:xfrm>
            <a:off x="9197167" y="2262134"/>
            <a:ext cx="2226108" cy="210659"/>
          </a:xfrm>
          <a:prstGeom prst="roundRect">
            <a:avLst>
              <a:gd name="adj" fmla="val 50000"/>
            </a:avLst>
          </a:prstGeom>
          <a:solidFill>
            <a:srgbClr val="ED7D31"/>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sp>
        <p:nvSpPr>
          <p:cNvPr id="71" name="AutoShape 9">
            <a:extLst>
              <a:ext uri="{FF2B5EF4-FFF2-40B4-BE49-F238E27FC236}">
                <a16:creationId xmlns:a16="http://schemas.microsoft.com/office/drawing/2014/main" id="{BFF1E986-67E8-4179-B0A9-A215D3225847}"/>
              </a:ext>
            </a:extLst>
          </p:cNvPr>
          <p:cNvSpPr>
            <a:spLocks/>
          </p:cNvSpPr>
          <p:nvPr userDrawn="1"/>
        </p:nvSpPr>
        <p:spPr bwMode="auto">
          <a:xfrm>
            <a:off x="7525738" y="2264057"/>
            <a:ext cx="2127265" cy="210239"/>
          </a:xfrm>
          <a:prstGeom prst="roundRect">
            <a:avLst>
              <a:gd name="adj" fmla="val 50000"/>
            </a:avLst>
          </a:prstGeom>
          <a:solidFill>
            <a:srgbClr val="1EA185"/>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sp>
        <p:nvSpPr>
          <p:cNvPr id="75" name="AutoShape 8">
            <a:extLst>
              <a:ext uri="{FF2B5EF4-FFF2-40B4-BE49-F238E27FC236}">
                <a16:creationId xmlns:a16="http://schemas.microsoft.com/office/drawing/2014/main" id="{8B9DDC66-DA12-45F6-95B5-EFDF9D637DB5}"/>
              </a:ext>
            </a:extLst>
          </p:cNvPr>
          <p:cNvSpPr>
            <a:spLocks/>
          </p:cNvSpPr>
          <p:nvPr userDrawn="1"/>
        </p:nvSpPr>
        <p:spPr bwMode="auto">
          <a:xfrm>
            <a:off x="5713179" y="2264203"/>
            <a:ext cx="2226108" cy="210659"/>
          </a:xfrm>
          <a:prstGeom prst="roundRect">
            <a:avLst>
              <a:gd name="adj" fmla="val 50000"/>
            </a:avLst>
          </a:prstGeom>
          <a:solidFill>
            <a:srgbClr val="F9B439"/>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sp>
        <p:nvSpPr>
          <p:cNvPr id="79" name="AutoShape 9">
            <a:extLst>
              <a:ext uri="{FF2B5EF4-FFF2-40B4-BE49-F238E27FC236}">
                <a16:creationId xmlns:a16="http://schemas.microsoft.com/office/drawing/2014/main" id="{C0392CAA-B5B4-4747-ADF0-C49875612E06}"/>
              </a:ext>
            </a:extLst>
          </p:cNvPr>
          <p:cNvSpPr>
            <a:spLocks/>
          </p:cNvSpPr>
          <p:nvPr userDrawn="1"/>
        </p:nvSpPr>
        <p:spPr bwMode="auto">
          <a:xfrm>
            <a:off x="4041750" y="2266126"/>
            <a:ext cx="2127265" cy="210239"/>
          </a:xfrm>
          <a:prstGeom prst="roundRect">
            <a:avLst>
              <a:gd name="adj" fmla="val 50000"/>
            </a:avLst>
          </a:prstGeom>
          <a:solidFill>
            <a:srgbClr val="E5583A"/>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sp>
        <p:nvSpPr>
          <p:cNvPr id="86" name="AutoShape 10">
            <a:extLst>
              <a:ext uri="{FF2B5EF4-FFF2-40B4-BE49-F238E27FC236}">
                <a16:creationId xmlns:a16="http://schemas.microsoft.com/office/drawing/2014/main" id="{B3C819DC-791D-49A0-AA19-99D5144B3E8C}"/>
              </a:ext>
            </a:extLst>
          </p:cNvPr>
          <p:cNvSpPr>
            <a:spLocks/>
          </p:cNvSpPr>
          <p:nvPr userDrawn="1"/>
        </p:nvSpPr>
        <p:spPr bwMode="auto">
          <a:xfrm>
            <a:off x="2475742" y="2264203"/>
            <a:ext cx="1973223" cy="211585"/>
          </a:xfrm>
          <a:prstGeom prst="roundRect">
            <a:avLst>
              <a:gd name="adj" fmla="val 50000"/>
            </a:avLst>
          </a:prstGeom>
          <a:solidFill>
            <a:srgbClr val="46A4DB"/>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sp>
        <p:nvSpPr>
          <p:cNvPr id="87" name="AutoShape 11">
            <a:extLst>
              <a:ext uri="{FF2B5EF4-FFF2-40B4-BE49-F238E27FC236}">
                <a16:creationId xmlns:a16="http://schemas.microsoft.com/office/drawing/2014/main" id="{91E0985C-D261-4A0A-BDF3-CAFBE2C473AA}"/>
              </a:ext>
            </a:extLst>
          </p:cNvPr>
          <p:cNvSpPr>
            <a:spLocks/>
          </p:cNvSpPr>
          <p:nvPr userDrawn="1"/>
        </p:nvSpPr>
        <p:spPr bwMode="auto">
          <a:xfrm>
            <a:off x="824508" y="2264203"/>
            <a:ext cx="1791665" cy="213088"/>
          </a:xfrm>
          <a:prstGeom prst="roundRect">
            <a:avLst>
              <a:gd name="adj" fmla="val 50000"/>
            </a:avLst>
          </a:prstGeom>
          <a:solidFill>
            <a:srgbClr val="81B94F"/>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grpSp>
        <p:nvGrpSpPr>
          <p:cNvPr id="88" name="Group 87">
            <a:extLst>
              <a:ext uri="{FF2B5EF4-FFF2-40B4-BE49-F238E27FC236}">
                <a16:creationId xmlns:a16="http://schemas.microsoft.com/office/drawing/2014/main" id="{69409A00-03B1-4011-BD8E-2D19BF939210}"/>
              </a:ext>
            </a:extLst>
          </p:cNvPr>
          <p:cNvGrpSpPr/>
          <p:nvPr userDrawn="1"/>
        </p:nvGrpSpPr>
        <p:grpSpPr>
          <a:xfrm>
            <a:off x="790011" y="2130468"/>
            <a:ext cx="345960" cy="478272"/>
            <a:chOff x="2255370" y="6982392"/>
            <a:chExt cx="960187" cy="960436"/>
          </a:xfrm>
        </p:grpSpPr>
        <p:sp>
          <p:nvSpPr>
            <p:cNvPr id="89" name="AutoShape 13">
              <a:extLst>
                <a:ext uri="{FF2B5EF4-FFF2-40B4-BE49-F238E27FC236}">
                  <a16:creationId xmlns:a16="http://schemas.microsoft.com/office/drawing/2014/main" id="{676A0B19-9620-49C5-8C12-CA2CBDB5C2B7}"/>
                </a:ext>
              </a:extLst>
            </p:cNvPr>
            <p:cNvSpPr>
              <a:spLocks/>
            </p:cNvSpPr>
            <p:nvPr/>
          </p:nvSpPr>
          <p:spPr bwMode="auto">
            <a:xfrm>
              <a:off x="2255370" y="6982392"/>
              <a:ext cx="960187" cy="96043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81B94F"/>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sp>
          <p:nvSpPr>
            <p:cNvPr id="90" name="AutoShape 14">
              <a:extLst>
                <a:ext uri="{FF2B5EF4-FFF2-40B4-BE49-F238E27FC236}">
                  <a16:creationId xmlns:a16="http://schemas.microsoft.com/office/drawing/2014/main" id="{7EF3EEB2-436C-4CF7-92FF-7C4761AC8C60}"/>
                </a:ext>
              </a:extLst>
            </p:cNvPr>
            <p:cNvSpPr>
              <a:spLocks/>
            </p:cNvSpPr>
            <p:nvPr/>
          </p:nvSpPr>
          <p:spPr bwMode="auto">
            <a:xfrm>
              <a:off x="2550688" y="7255500"/>
              <a:ext cx="414109" cy="41421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ysClr val="window" lastClr="FFFFFF"/>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grpSp>
      <p:grpSp>
        <p:nvGrpSpPr>
          <p:cNvPr id="91" name="Group 90">
            <a:extLst>
              <a:ext uri="{FF2B5EF4-FFF2-40B4-BE49-F238E27FC236}">
                <a16:creationId xmlns:a16="http://schemas.microsoft.com/office/drawing/2014/main" id="{D93490F0-04A6-4438-9B6F-2733219E8D54}"/>
              </a:ext>
            </a:extLst>
          </p:cNvPr>
          <p:cNvGrpSpPr/>
          <p:nvPr userDrawn="1"/>
        </p:nvGrpSpPr>
        <p:grpSpPr>
          <a:xfrm>
            <a:off x="6088740" y="2130468"/>
            <a:ext cx="345960" cy="478272"/>
            <a:chOff x="17184419" y="6982392"/>
            <a:chExt cx="960187" cy="960436"/>
          </a:xfrm>
        </p:grpSpPr>
        <p:sp>
          <p:nvSpPr>
            <p:cNvPr id="92" name="AutoShape 16">
              <a:extLst>
                <a:ext uri="{FF2B5EF4-FFF2-40B4-BE49-F238E27FC236}">
                  <a16:creationId xmlns:a16="http://schemas.microsoft.com/office/drawing/2014/main" id="{E679B34F-99BF-4F42-85D5-93B78251E936}"/>
                </a:ext>
              </a:extLst>
            </p:cNvPr>
            <p:cNvSpPr>
              <a:spLocks/>
            </p:cNvSpPr>
            <p:nvPr/>
          </p:nvSpPr>
          <p:spPr bwMode="auto">
            <a:xfrm>
              <a:off x="17184419" y="6982392"/>
              <a:ext cx="960187" cy="96043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9B439"/>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sp>
          <p:nvSpPr>
            <p:cNvPr id="93" name="AutoShape 17">
              <a:extLst>
                <a:ext uri="{FF2B5EF4-FFF2-40B4-BE49-F238E27FC236}">
                  <a16:creationId xmlns:a16="http://schemas.microsoft.com/office/drawing/2014/main" id="{642BD055-C495-4A09-B350-4E6B829DAD55}"/>
                </a:ext>
              </a:extLst>
            </p:cNvPr>
            <p:cNvSpPr>
              <a:spLocks/>
            </p:cNvSpPr>
            <p:nvPr/>
          </p:nvSpPr>
          <p:spPr bwMode="auto">
            <a:xfrm>
              <a:off x="17457458" y="7255500"/>
              <a:ext cx="414109" cy="41421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ysClr val="window" lastClr="FFFFFF"/>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grpSp>
      <p:grpSp>
        <p:nvGrpSpPr>
          <p:cNvPr id="94" name="Group 93">
            <a:extLst>
              <a:ext uri="{FF2B5EF4-FFF2-40B4-BE49-F238E27FC236}">
                <a16:creationId xmlns:a16="http://schemas.microsoft.com/office/drawing/2014/main" id="{DF79515D-AA63-4FF1-9C63-D4E99BCE5A5D}"/>
              </a:ext>
            </a:extLst>
          </p:cNvPr>
          <p:cNvGrpSpPr/>
          <p:nvPr userDrawn="1"/>
        </p:nvGrpSpPr>
        <p:grpSpPr>
          <a:xfrm>
            <a:off x="2579869" y="2130468"/>
            <a:ext cx="345960" cy="478272"/>
            <a:chOff x="7222994" y="6982392"/>
            <a:chExt cx="960187" cy="960436"/>
          </a:xfrm>
        </p:grpSpPr>
        <p:sp>
          <p:nvSpPr>
            <p:cNvPr id="95" name="AutoShape 19">
              <a:extLst>
                <a:ext uri="{FF2B5EF4-FFF2-40B4-BE49-F238E27FC236}">
                  <a16:creationId xmlns:a16="http://schemas.microsoft.com/office/drawing/2014/main" id="{5589F43A-B3D7-4AA9-9229-D3710B47ACCD}"/>
                </a:ext>
              </a:extLst>
            </p:cNvPr>
            <p:cNvSpPr>
              <a:spLocks/>
            </p:cNvSpPr>
            <p:nvPr/>
          </p:nvSpPr>
          <p:spPr bwMode="auto">
            <a:xfrm>
              <a:off x="7222994" y="6982392"/>
              <a:ext cx="960187" cy="96043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46A4DB"/>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sp>
          <p:nvSpPr>
            <p:cNvPr id="96" name="AutoShape 20">
              <a:extLst>
                <a:ext uri="{FF2B5EF4-FFF2-40B4-BE49-F238E27FC236}">
                  <a16:creationId xmlns:a16="http://schemas.microsoft.com/office/drawing/2014/main" id="{72B4DB48-FDE3-4726-AD9A-361B1636116A}"/>
                </a:ext>
              </a:extLst>
            </p:cNvPr>
            <p:cNvSpPr>
              <a:spLocks/>
            </p:cNvSpPr>
            <p:nvPr/>
          </p:nvSpPr>
          <p:spPr bwMode="auto">
            <a:xfrm>
              <a:off x="7496033" y="7255500"/>
              <a:ext cx="414109" cy="41421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ysClr val="window" lastClr="FFFFFF"/>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grpSp>
      <p:grpSp>
        <p:nvGrpSpPr>
          <p:cNvPr id="97" name="Group 96">
            <a:extLst>
              <a:ext uri="{FF2B5EF4-FFF2-40B4-BE49-F238E27FC236}">
                <a16:creationId xmlns:a16="http://schemas.microsoft.com/office/drawing/2014/main" id="{BAEA77C4-A66A-4436-A000-761E258ECE8A}"/>
              </a:ext>
            </a:extLst>
          </p:cNvPr>
          <p:cNvGrpSpPr/>
          <p:nvPr userDrawn="1"/>
        </p:nvGrpSpPr>
        <p:grpSpPr>
          <a:xfrm>
            <a:off x="4392956" y="2130468"/>
            <a:ext cx="345139" cy="478272"/>
            <a:chOff x="12255091" y="6982392"/>
            <a:chExt cx="957910" cy="960436"/>
          </a:xfrm>
        </p:grpSpPr>
        <p:sp>
          <p:nvSpPr>
            <p:cNvPr id="98" name="AutoShape 28">
              <a:extLst>
                <a:ext uri="{FF2B5EF4-FFF2-40B4-BE49-F238E27FC236}">
                  <a16:creationId xmlns:a16="http://schemas.microsoft.com/office/drawing/2014/main" id="{49775E0A-24D8-4AAA-99EA-71B8DC03D98E}"/>
                </a:ext>
              </a:extLst>
            </p:cNvPr>
            <p:cNvSpPr>
              <a:spLocks/>
            </p:cNvSpPr>
            <p:nvPr/>
          </p:nvSpPr>
          <p:spPr bwMode="auto">
            <a:xfrm>
              <a:off x="12255091" y="6982392"/>
              <a:ext cx="957910" cy="96043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E5583A"/>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sp>
          <p:nvSpPr>
            <p:cNvPr id="99" name="AutoShape 29">
              <a:extLst>
                <a:ext uri="{FF2B5EF4-FFF2-40B4-BE49-F238E27FC236}">
                  <a16:creationId xmlns:a16="http://schemas.microsoft.com/office/drawing/2014/main" id="{B431052A-65D4-4A6F-BF88-692FF24D43BF}"/>
                </a:ext>
              </a:extLst>
            </p:cNvPr>
            <p:cNvSpPr>
              <a:spLocks/>
            </p:cNvSpPr>
            <p:nvPr/>
          </p:nvSpPr>
          <p:spPr bwMode="auto">
            <a:xfrm>
              <a:off x="12525854" y="7255500"/>
              <a:ext cx="416385" cy="41421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ysClr val="window" lastClr="FFFFFF"/>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grpSp>
      <p:sp>
        <p:nvSpPr>
          <p:cNvPr id="100" name="AutoShape 59">
            <a:extLst>
              <a:ext uri="{FF2B5EF4-FFF2-40B4-BE49-F238E27FC236}">
                <a16:creationId xmlns:a16="http://schemas.microsoft.com/office/drawing/2014/main" id="{DA6B4E8A-CE02-4DA6-BD3B-CC70CD53C3F7}"/>
              </a:ext>
            </a:extLst>
          </p:cNvPr>
          <p:cNvSpPr>
            <a:spLocks/>
          </p:cNvSpPr>
          <p:nvPr userDrawn="1"/>
        </p:nvSpPr>
        <p:spPr bwMode="auto">
          <a:xfrm rot="10799989">
            <a:off x="6175506" y="2659132"/>
            <a:ext cx="180128" cy="1660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6" y="21599"/>
                </a:moveTo>
                <a:cubicBezTo>
                  <a:pt x="969" y="21599"/>
                  <a:pt x="657" y="21365"/>
                  <a:pt x="392" y="20890"/>
                </a:cubicBezTo>
                <a:cubicBezTo>
                  <a:pt x="132" y="20401"/>
                  <a:pt x="0" y="19835"/>
                  <a:pt x="0" y="19171"/>
                </a:cubicBezTo>
                <a:cubicBezTo>
                  <a:pt x="0" y="18480"/>
                  <a:pt x="135" y="17907"/>
                  <a:pt x="403" y="17419"/>
                </a:cubicBezTo>
                <a:lnTo>
                  <a:pt x="9821" y="716"/>
                </a:lnTo>
                <a:cubicBezTo>
                  <a:pt x="10089" y="240"/>
                  <a:pt x="10412" y="0"/>
                  <a:pt x="10790" y="0"/>
                </a:cubicBezTo>
                <a:cubicBezTo>
                  <a:pt x="11176" y="0"/>
                  <a:pt x="11503" y="240"/>
                  <a:pt x="11774" y="716"/>
                </a:cubicBezTo>
                <a:lnTo>
                  <a:pt x="21196" y="17419"/>
                </a:lnTo>
                <a:cubicBezTo>
                  <a:pt x="21464" y="17907"/>
                  <a:pt x="21600" y="18480"/>
                  <a:pt x="21600" y="19171"/>
                </a:cubicBezTo>
                <a:cubicBezTo>
                  <a:pt x="21600" y="19815"/>
                  <a:pt x="21467" y="20375"/>
                  <a:pt x="21203" y="20870"/>
                </a:cubicBezTo>
                <a:cubicBezTo>
                  <a:pt x="20942" y="21359"/>
                  <a:pt x="20626" y="21599"/>
                  <a:pt x="20263" y="21599"/>
                </a:cubicBezTo>
                <a:lnTo>
                  <a:pt x="1336" y="21599"/>
                </a:lnTo>
                <a:close/>
              </a:path>
            </a:pathLst>
          </a:custGeom>
          <a:solidFill>
            <a:srgbClr val="F9B439"/>
          </a:solidFill>
          <a:ln>
            <a:noFill/>
          </a:ln>
          <a:effectLst/>
        </p:spPr>
        <p:txBody>
          <a:bodyPr lIns="38092" tIns="38092" rIns="38092" bIns="38092" anchor="ctr"/>
          <a:lstStyle/>
          <a:p>
            <a:pPr marL="0" marR="0" lvl="0" indent="0" defTabSz="457109" eaLnBrk="1" fontAlgn="auto" latinLnBrk="0" hangingPunct="1">
              <a:lnSpc>
                <a:spcPct val="100000"/>
              </a:lnSpc>
              <a:spcBef>
                <a:spcPts val="0"/>
              </a:spcBef>
              <a:spcAft>
                <a:spcPts val="0"/>
              </a:spcAft>
              <a:buClrTx/>
              <a:buSzTx/>
              <a:buFontTx/>
              <a:buNone/>
              <a:tabLst/>
              <a:defRPr/>
            </a:pPr>
            <a:endParaRPr kumimoji="0" lang="es-ES" sz="14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grpSp>
        <p:nvGrpSpPr>
          <p:cNvPr id="101" name="Group 100">
            <a:extLst>
              <a:ext uri="{FF2B5EF4-FFF2-40B4-BE49-F238E27FC236}">
                <a16:creationId xmlns:a16="http://schemas.microsoft.com/office/drawing/2014/main" id="{804F10D5-CFD1-4D4D-AE5D-51EDDF5840C2}"/>
              </a:ext>
            </a:extLst>
          </p:cNvPr>
          <p:cNvGrpSpPr/>
          <p:nvPr userDrawn="1"/>
        </p:nvGrpSpPr>
        <p:grpSpPr>
          <a:xfrm rot="16200000">
            <a:off x="5719228" y="3373615"/>
            <a:ext cx="1092832" cy="87834"/>
            <a:chOff x="2057400" y="2800350"/>
            <a:chExt cx="822960" cy="91440"/>
          </a:xfrm>
        </p:grpSpPr>
        <p:sp>
          <p:nvSpPr>
            <p:cNvPr id="102" name="Oval 101">
              <a:extLst>
                <a:ext uri="{FF2B5EF4-FFF2-40B4-BE49-F238E27FC236}">
                  <a16:creationId xmlns:a16="http://schemas.microsoft.com/office/drawing/2014/main" id="{17DF77B6-9977-4DD3-8AE7-785090025848}"/>
                </a:ext>
              </a:extLst>
            </p:cNvPr>
            <p:cNvSpPr/>
            <p:nvPr/>
          </p:nvSpPr>
          <p:spPr>
            <a:xfrm rot="5400000">
              <a:off x="2057400" y="2800350"/>
              <a:ext cx="91440" cy="91440"/>
            </a:xfrm>
            <a:prstGeom prst="ellipse">
              <a:avLst/>
            </a:prstGeom>
            <a:solidFill>
              <a:srgbClr val="F9B439"/>
            </a:solidFill>
            <a:ln w="12700" cap="flat" cmpd="sng" algn="ctr">
              <a:noFill/>
              <a:prstDash val="solid"/>
              <a:miter lim="800000"/>
            </a:ln>
            <a:effectLst/>
          </p:spPr>
          <p:txBody>
            <a:bodyPr rtlCol="1"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x-none" sz="1600" b="0" i="0" u="none" strike="noStrike" kern="0" cap="none" spc="0" normalizeH="0" baseline="0" noProof="0" dirty="0">
                <a:ln>
                  <a:noFill/>
                </a:ln>
                <a:effectLst/>
                <a:uLnTx/>
                <a:uFillTx/>
                <a:latin typeface="Calibri Light"/>
              </a:endParaRPr>
            </a:p>
          </p:txBody>
        </p:sp>
        <p:cxnSp>
          <p:nvCxnSpPr>
            <p:cNvPr id="103" name="Straight Connector 102">
              <a:extLst>
                <a:ext uri="{FF2B5EF4-FFF2-40B4-BE49-F238E27FC236}">
                  <a16:creationId xmlns:a16="http://schemas.microsoft.com/office/drawing/2014/main" id="{A132520F-9E25-4649-8022-5631AE2012B8}"/>
                </a:ext>
              </a:extLst>
            </p:cNvPr>
            <p:cNvCxnSpPr/>
            <p:nvPr/>
          </p:nvCxnSpPr>
          <p:spPr>
            <a:xfrm flipV="1">
              <a:off x="2148840" y="2846070"/>
              <a:ext cx="731520" cy="0"/>
            </a:xfrm>
            <a:prstGeom prst="line">
              <a:avLst/>
            </a:prstGeom>
            <a:noFill/>
            <a:ln w="12700" cap="flat" cmpd="sng" algn="ctr">
              <a:solidFill>
                <a:sysClr val="window" lastClr="FFFFFF">
                  <a:lumMod val="85000"/>
                </a:sysClr>
              </a:solidFill>
              <a:prstDash val="dash"/>
              <a:miter lim="800000"/>
            </a:ln>
            <a:effectLst/>
          </p:spPr>
        </p:cxnSp>
      </p:grpSp>
      <p:sp>
        <p:nvSpPr>
          <p:cNvPr id="104" name="AutoShape 60">
            <a:extLst>
              <a:ext uri="{FF2B5EF4-FFF2-40B4-BE49-F238E27FC236}">
                <a16:creationId xmlns:a16="http://schemas.microsoft.com/office/drawing/2014/main" id="{9F07FD97-A481-4BE3-B043-DD88B0F47576}"/>
              </a:ext>
            </a:extLst>
          </p:cNvPr>
          <p:cNvSpPr>
            <a:spLocks/>
          </p:cNvSpPr>
          <p:nvPr userDrawn="1"/>
        </p:nvSpPr>
        <p:spPr bwMode="auto">
          <a:xfrm rot="10799989">
            <a:off x="2663646" y="2659132"/>
            <a:ext cx="180128" cy="1660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6" y="21599"/>
                </a:moveTo>
                <a:cubicBezTo>
                  <a:pt x="969" y="21599"/>
                  <a:pt x="657" y="21365"/>
                  <a:pt x="392" y="20890"/>
                </a:cubicBezTo>
                <a:cubicBezTo>
                  <a:pt x="132" y="20401"/>
                  <a:pt x="0" y="19835"/>
                  <a:pt x="0" y="19171"/>
                </a:cubicBezTo>
                <a:cubicBezTo>
                  <a:pt x="0" y="18480"/>
                  <a:pt x="135" y="17907"/>
                  <a:pt x="403" y="17419"/>
                </a:cubicBezTo>
                <a:lnTo>
                  <a:pt x="9821" y="716"/>
                </a:lnTo>
                <a:cubicBezTo>
                  <a:pt x="10089" y="240"/>
                  <a:pt x="10412" y="0"/>
                  <a:pt x="10790" y="0"/>
                </a:cubicBezTo>
                <a:cubicBezTo>
                  <a:pt x="11176" y="0"/>
                  <a:pt x="11503" y="240"/>
                  <a:pt x="11774" y="716"/>
                </a:cubicBezTo>
                <a:lnTo>
                  <a:pt x="21196" y="17419"/>
                </a:lnTo>
                <a:cubicBezTo>
                  <a:pt x="21464" y="17907"/>
                  <a:pt x="21600" y="18480"/>
                  <a:pt x="21600" y="19171"/>
                </a:cubicBezTo>
                <a:cubicBezTo>
                  <a:pt x="21600" y="19815"/>
                  <a:pt x="21467" y="20375"/>
                  <a:pt x="21203" y="20870"/>
                </a:cubicBezTo>
                <a:cubicBezTo>
                  <a:pt x="20942" y="21359"/>
                  <a:pt x="20626" y="21599"/>
                  <a:pt x="20263" y="21599"/>
                </a:cubicBezTo>
                <a:lnTo>
                  <a:pt x="1336" y="21599"/>
                </a:lnTo>
                <a:close/>
              </a:path>
            </a:pathLst>
          </a:custGeom>
          <a:solidFill>
            <a:srgbClr val="46A4DB"/>
          </a:solidFill>
          <a:ln>
            <a:noFill/>
          </a:ln>
          <a:effectLst/>
        </p:spPr>
        <p:txBody>
          <a:bodyPr lIns="38092" tIns="38092" rIns="38092" bIns="38092" anchor="ctr"/>
          <a:lstStyle/>
          <a:p>
            <a:pPr marL="0" marR="0" lvl="0" indent="0" defTabSz="457109" eaLnBrk="1" fontAlgn="auto" latinLnBrk="0" hangingPunct="1">
              <a:lnSpc>
                <a:spcPct val="100000"/>
              </a:lnSpc>
              <a:spcBef>
                <a:spcPts val="0"/>
              </a:spcBef>
              <a:spcAft>
                <a:spcPts val="0"/>
              </a:spcAft>
              <a:buClrTx/>
              <a:buSzTx/>
              <a:buFontTx/>
              <a:buNone/>
              <a:tabLst/>
              <a:defRPr/>
            </a:pPr>
            <a:endParaRPr kumimoji="0" lang="es-ES" sz="1400" b="0" i="0" u="none" strike="noStrike" kern="0" cap="none" spc="0" normalizeH="0" baseline="0" noProof="0">
              <a:ln>
                <a:noFill/>
              </a:ln>
              <a:effectLst>
                <a:outerShdw blurRad="38100" dist="38100" dir="2700000" algn="tl">
                  <a:srgbClr val="000000"/>
                </a:outerShdw>
              </a:effectLst>
              <a:uLnTx/>
              <a:uFillTx/>
              <a:latin typeface="Source Sans Pro"/>
              <a:cs typeface="Gill Sans" charset="0"/>
              <a:sym typeface="Gill Sans" charset="0"/>
            </a:endParaRPr>
          </a:p>
        </p:txBody>
      </p:sp>
      <p:sp>
        <p:nvSpPr>
          <p:cNvPr id="106" name="Oval 105">
            <a:extLst>
              <a:ext uri="{FF2B5EF4-FFF2-40B4-BE49-F238E27FC236}">
                <a16:creationId xmlns:a16="http://schemas.microsoft.com/office/drawing/2014/main" id="{F37359A1-C819-4C00-96C6-67E122C13A3A}"/>
              </a:ext>
            </a:extLst>
          </p:cNvPr>
          <p:cNvSpPr/>
          <p:nvPr/>
        </p:nvSpPr>
        <p:spPr>
          <a:xfrm>
            <a:off x="2715534" y="3841461"/>
            <a:ext cx="87834" cy="121426"/>
          </a:xfrm>
          <a:prstGeom prst="ellipse">
            <a:avLst/>
          </a:prstGeom>
          <a:solidFill>
            <a:srgbClr val="46A4DB"/>
          </a:solidFill>
          <a:ln w="12700" cap="flat" cmpd="sng" algn="ctr">
            <a:noFill/>
            <a:prstDash val="solid"/>
            <a:miter lim="800000"/>
          </a:ln>
          <a:effectLst/>
        </p:spPr>
        <p:txBody>
          <a:bodyPr rtlCol="1"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x-none" sz="1400" b="0" i="0" u="none" strike="noStrike" kern="0" cap="none" spc="0" normalizeH="0" baseline="0" noProof="0" dirty="0">
              <a:ln>
                <a:noFill/>
              </a:ln>
              <a:effectLst/>
              <a:uLnTx/>
              <a:uFillTx/>
              <a:latin typeface="Source Sans Pro"/>
            </a:endParaRPr>
          </a:p>
        </p:txBody>
      </p:sp>
      <p:cxnSp>
        <p:nvCxnSpPr>
          <p:cNvPr id="107" name="Straight Connector 106">
            <a:extLst>
              <a:ext uri="{FF2B5EF4-FFF2-40B4-BE49-F238E27FC236}">
                <a16:creationId xmlns:a16="http://schemas.microsoft.com/office/drawing/2014/main" id="{F339DB76-ADEA-41DD-9B6F-BD67E0137B73}"/>
              </a:ext>
            </a:extLst>
          </p:cNvPr>
          <p:cNvCxnSpPr/>
          <p:nvPr/>
        </p:nvCxnSpPr>
        <p:spPr>
          <a:xfrm rot="16200000" flipV="1">
            <a:off x="2273748" y="3355758"/>
            <a:ext cx="971406" cy="0"/>
          </a:xfrm>
          <a:prstGeom prst="line">
            <a:avLst/>
          </a:prstGeom>
          <a:noFill/>
          <a:ln w="12700" cap="flat" cmpd="sng" algn="ctr">
            <a:solidFill>
              <a:sysClr val="window" lastClr="FFFFFF">
                <a:lumMod val="85000"/>
              </a:sysClr>
            </a:solidFill>
            <a:prstDash val="dash"/>
            <a:miter lim="800000"/>
          </a:ln>
          <a:effectLst/>
        </p:spPr>
      </p:cxnSp>
      <p:sp>
        <p:nvSpPr>
          <p:cNvPr id="110" name="AutoShape 60">
            <a:extLst>
              <a:ext uri="{FF2B5EF4-FFF2-40B4-BE49-F238E27FC236}">
                <a16:creationId xmlns:a16="http://schemas.microsoft.com/office/drawing/2014/main" id="{5349427E-6FD4-4EF4-B1E6-8D268E20D481}"/>
              </a:ext>
            </a:extLst>
          </p:cNvPr>
          <p:cNvSpPr>
            <a:spLocks/>
          </p:cNvSpPr>
          <p:nvPr userDrawn="1"/>
        </p:nvSpPr>
        <p:spPr bwMode="auto">
          <a:xfrm rot="10799989">
            <a:off x="870402" y="2671155"/>
            <a:ext cx="180128" cy="1660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6" y="21599"/>
                </a:moveTo>
                <a:cubicBezTo>
                  <a:pt x="969" y="21599"/>
                  <a:pt x="657" y="21365"/>
                  <a:pt x="392" y="20890"/>
                </a:cubicBezTo>
                <a:cubicBezTo>
                  <a:pt x="132" y="20401"/>
                  <a:pt x="0" y="19835"/>
                  <a:pt x="0" y="19171"/>
                </a:cubicBezTo>
                <a:cubicBezTo>
                  <a:pt x="0" y="18480"/>
                  <a:pt x="135" y="17907"/>
                  <a:pt x="403" y="17419"/>
                </a:cubicBezTo>
                <a:lnTo>
                  <a:pt x="9821" y="716"/>
                </a:lnTo>
                <a:cubicBezTo>
                  <a:pt x="10089" y="240"/>
                  <a:pt x="10412" y="0"/>
                  <a:pt x="10790" y="0"/>
                </a:cubicBezTo>
                <a:cubicBezTo>
                  <a:pt x="11176" y="0"/>
                  <a:pt x="11503" y="240"/>
                  <a:pt x="11774" y="716"/>
                </a:cubicBezTo>
                <a:lnTo>
                  <a:pt x="21196" y="17419"/>
                </a:lnTo>
                <a:cubicBezTo>
                  <a:pt x="21464" y="17907"/>
                  <a:pt x="21600" y="18480"/>
                  <a:pt x="21600" y="19171"/>
                </a:cubicBezTo>
                <a:cubicBezTo>
                  <a:pt x="21600" y="19815"/>
                  <a:pt x="21467" y="20375"/>
                  <a:pt x="21203" y="20870"/>
                </a:cubicBezTo>
                <a:cubicBezTo>
                  <a:pt x="20942" y="21359"/>
                  <a:pt x="20626" y="21599"/>
                  <a:pt x="20263" y="21599"/>
                </a:cubicBezTo>
                <a:lnTo>
                  <a:pt x="1336" y="21599"/>
                </a:lnTo>
                <a:close/>
              </a:path>
            </a:pathLst>
          </a:custGeom>
          <a:solidFill>
            <a:srgbClr val="81B94F"/>
          </a:solidFill>
          <a:ln>
            <a:noFill/>
          </a:ln>
          <a:effectLst/>
        </p:spPr>
        <p:txBody>
          <a:bodyPr lIns="38092" tIns="38092" rIns="38092" bIns="38092" anchor="ctr"/>
          <a:lstStyle/>
          <a:p>
            <a:pPr marL="0" marR="0" lvl="0" indent="0" defTabSz="457109" eaLnBrk="1" fontAlgn="auto" latinLnBrk="0" hangingPunct="1">
              <a:lnSpc>
                <a:spcPct val="100000"/>
              </a:lnSpc>
              <a:spcBef>
                <a:spcPts val="0"/>
              </a:spcBef>
              <a:spcAft>
                <a:spcPts val="0"/>
              </a:spcAft>
              <a:buClrTx/>
              <a:buSzTx/>
              <a:buFontTx/>
              <a:buNone/>
              <a:tabLst/>
              <a:defRPr/>
            </a:pPr>
            <a:endParaRPr kumimoji="0" lang="es-ES" sz="14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sp>
        <p:nvSpPr>
          <p:cNvPr id="111" name="Oval 110">
            <a:extLst>
              <a:ext uri="{FF2B5EF4-FFF2-40B4-BE49-F238E27FC236}">
                <a16:creationId xmlns:a16="http://schemas.microsoft.com/office/drawing/2014/main" id="{735B0810-1793-4461-9DEE-6389E68D748D}"/>
              </a:ext>
            </a:extLst>
          </p:cNvPr>
          <p:cNvSpPr/>
          <p:nvPr userDrawn="1"/>
        </p:nvSpPr>
        <p:spPr>
          <a:xfrm>
            <a:off x="922291" y="3853484"/>
            <a:ext cx="87834" cy="121426"/>
          </a:xfrm>
          <a:prstGeom prst="ellipse">
            <a:avLst/>
          </a:prstGeom>
          <a:solidFill>
            <a:srgbClr val="81B94F"/>
          </a:solidFill>
          <a:ln w="12700" cap="flat" cmpd="sng" algn="ctr">
            <a:noFill/>
            <a:prstDash val="solid"/>
            <a:miter lim="800000"/>
          </a:ln>
          <a:effectLst/>
        </p:spPr>
        <p:txBody>
          <a:bodyPr rtlCol="1"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x-none" sz="1400" b="0" i="0" u="none" strike="noStrike" kern="0" cap="none" spc="0" normalizeH="0" baseline="0" noProof="0" dirty="0">
              <a:ln>
                <a:noFill/>
              </a:ln>
              <a:effectLst/>
              <a:uLnTx/>
              <a:uFillTx/>
              <a:latin typeface="Source Sans Pro"/>
            </a:endParaRPr>
          </a:p>
        </p:txBody>
      </p:sp>
      <p:cxnSp>
        <p:nvCxnSpPr>
          <p:cNvPr id="112" name="Straight Connector 111">
            <a:extLst>
              <a:ext uri="{FF2B5EF4-FFF2-40B4-BE49-F238E27FC236}">
                <a16:creationId xmlns:a16="http://schemas.microsoft.com/office/drawing/2014/main" id="{D91F8CBF-FA16-4302-82B7-1C44B1DD7445}"/>
              </a:ext>
            </a:extLst>
          </p:cNvPr>
          <p:cNvCxnSpPr/>
          <p:nvPr userDrawn="1"/>
        </p:nvCxnSpPr>
        <p:spPr>
          <a:xfrm rot="16200000" flipV="1">
            <a:off x="480505" y="3367781"/>
            <a:ext cx="971406" cy="0"/>
          </a:xfrm>
          <a:prstGeom prst="line">
            <a:avLst/>
          </a:prstGeom>
          <a:noFill/>
          <a:ln w="12700" cap="flat" cmpd="sng" algn="ctr">
            <a:solidFill>
              <a:sysClr val="window" lastClr="FFFFFF">
                <a:lumMod val="85000"/>
              </a:sysClr>
            </a:solidFill>
            <a:prstDash val="dash"/>
            <a:miter lim="800000"/>
          </a:ln>
          <a:effectLst/>
        </p:spPr>
      </p:cxnSp>
      <p:sp>
        <p:nvSpPr>
          <p:cNvPr id="114" name="AutoShape 60">
            <a:extLst>
              <a:ext uri="{FF2B5EF4-FFF2-40B4-BE49-F238E27FC236}">
                <a16:creationId xmlns:a16="http://schemas.microsoft.com/office/drawing/2014/main" id="{6D000C99-A896-40A8-9FDD-E069962EC37A}"/>
              </a:ext>
            </a:extLst>
          </p:cNvPr>
          <p:cNvSpPr>
            <a:spLocks/>
          </p:cNvSpPr>
          <p:nvPr userDrawn="1"/>
        </p:nvSpPr>
        <p:spPr bwMode="auto">
          <a:xfrm rot="10799989">
            <a:off x="4485417" y="2668437"/>
            <a:ext cx="180128" cy="1660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6" y="21599"/>
                </a:moveTo>
                <a:cubicBezTo>
                  <a:pt x="969" y="21599"/>
                  <a:pt x="657" y="21365"/>
                  <a:pt x="392" y="20890"/>
                </a:cubicBezTo>
                <a:cubicBezTo>
                  <a:pt x="132" y="20401"/>
                  <a:pt x="0" y="19835"/>
                  <a:pt x="0" y="19171"/>
                </a:cubicBezTo>
                <a:cubicBezTo>
                  <a:pt x="0" y="18480"/>
                  <a:pt x="135" y="17907"/>
                  <a:pt x="403" y="17419"/>
                </a:cubicBezTo>
                <a:lnTo>
                  <a:pt x="9821" y="716"/>
                </a:lnTo>
                <a:cubicBezTo>
                  <a:pt x="10089" y="240"/>
                  <a:pt x="10412" y="0"/>
                  <a:pt x="10790" y="0"/>
                </a:cubicBezTo>
                <a:cubicBezTo>
                  <a:pt x="11176" y="0"/>
                  <a:pt x="11503" y="240"/>
                  <a:pt x="11774" y="716"/>
                </a:cubicBezTo>
                <a:lnTo>
                  <a:pt x="21196" y="17419"/>
                </a:lnTo>
                <a:cubicBezTo>
                  <a:pt x="21464" y="17907"/>
                  <a:pt x="21600" y="18480"/>
                  <a:pt x="21600" y="19171"/>
                </a:cubicBezTo>
                <a:cubicBezTo>
                  <a:pt x="21600" y="19815"/>
                  <a:pt x="21467" y="20375"/>
                  <a:pt x="21203" y="20870"/>
                </a:cubicBezTo>
                <a:cubicBezTo>
                  <a:pt x="20942" y="21359"/>
                  <a:pt x="20626" y="21599"/>
                  <a:pt x="20263" y="21599"/>
                </a:cubicBezTo>
                <a:lnTo>
                  <a:pt x="1336" y="21599"/>
                </a:lnTo>
                <a:close/>
              </a:path>
            </a:pathLst>
          </a:custGeom>
          <a:solidFill>
            <a:srgbClr val="E5583A"/>
          </a:solidFill>
          <a:ln>
            <a:noFill/>
          </a:ln>
          <a:effectLst/>
        </p:spPr>
        <p:txBody>
          <a:bodyPr lIns="38092" tIns="38092" rIns="38092" bIns="38092" anchor="ctr"/>
          <a:lstStyle/>
          <a:p>
            <a:pPr marL="0" marR="0" lvl="0" indent="0" defTabSz="457109" eaLnBrk="1" fontAlgn="auto" latinLnBrk="0" hangingPunct="1">
              <a:lnSpc>
                <a:spcPct val="100000"/>
              </a:lnSpc>
              <a:spcBef>
                <a:spcPts val="0"/>
              </a:spcBef>
              <a:spcAft>
                <a:spcPts val="0"/>
              </a:spcAft>
              <a:buClrTx/>
              <a:buSzTx/>
              <a:buFontTx/>
              <a:buNone/>
              <a:tabLst/>
              <a:defRPr/>
            </a:pPr>
            <a:endParaRPr kumimoji="0" lang="es-ES" sz="14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sp>
        <p:nvSpPr>
          <p:cNvPr id="115" name="Oval 114">
            <a:extLst>
              <a:ext uri="{FF2B5EF4-FFF2-40B4-BE49-F238E27FC236}">
                <a16:creationId xmlns:a16="http://schemas.microsoft.com/office/drawing/2014/main" id="{F25BDD08-E920-4B02-914B-1F572F2F9162}"/>
              </a:ext>
            </a:extLst>
          </p:cNvPr>
          <p:cNvSpPr/>
          <p:nvPr userDrawn="1"/>
        </p:nvSpPr>
        <p:spPr>
          <a:xfrm>
            <a:off x="4537305" y="3850766"/>
            <a:ext cx="87834" cy="121426"/>
          </a:xfrm>
          <a:prstGeom prst="ellipse">
            <a:avLst/>
          </a:prstGeom>
          <a:solidFill>
            <a:srgbClr val="E5583A"/>
          </a:solidFill>
          <a:ln w="12700" cap="flat" cmpd="sng" algn="ctr">
            <a:noFill/>
            <a:prstDash val="solid"/>
            <a:miter lim="800000"/>
          </a:ln>
          <a:effectLst/>
        </p:spPr>
        <p:txBody>
          <a:bodyPr rtlCol="1"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x-none" sz="1400" b="0" i="0" u="none" strike="noStrike" kern="0" cap="none" spc="0" normalizeH="0" baseline="0" noProof="0" dirty="0">
              <a:ln>
                <a:noFill/>
              </a:ln>
              <a:effectLst/>
              <a:uLnTx/>
              <a:uFillTx/>
              <a:latin typeface="Source Sans Pro"/>
            </a:endParaRPr>
          </a:p>
        </p:txBody>
      </p:sp>
      <p:cxnSp>
        <p:nvCxnSpPr>
          <p:cNvPr id="116" name="Straight Connector 115">
            <a:extLst>
              <a:ext uri="{FF2B5EF4-FFF2-40B4-BE49-F238E27FC236}">
                <a16:creationId xmlns:a16="http://schemas.microsoft.com/office/drawing/2014/main" id="{9970BFC9-51FC-46B7-964D-4D1CA1416A61}"/>
              </a:ext>
            </a:extLst>
          </p:cNvPr>
          <p:cNvCxnSpPr/>
          <p:nvPr userDrawn="1"/>
        </p:nvCxnSpPr>
        <p:spPr>
          <a:xfrm rot="16200000" flipV="1">
            <a:off x="4095519" y="3365063"/>
            <a:ext cx="971406" cy="0"/>
          </a:xfrm>
          <a:prstGeom prst="line">
            <a:avLst/>
          </a:prstGeom>
          <a:noFill/>
          <a:ln w="12700" cap="flat" cmpd="sng" algn="ctr">
            <a:solidFill>
              <a:sysClr val="window" lastClr="FFFFFF">
                <a:lumMod val="85000"/>
              </a:sysClr>
            </a:solidFill>
            <a:prstDash val="dash"/>
            <a:miter lim="800000"/>
          </a:ln>
          <a:effectLst/>
        </p:spPr>
      </p:cxnSp>
      <p:sp>
        <p:nvSpPr>
          <p:cNvPr id="118" name="Title 20">
            <a:extLst>
              <a:ext uri="{FF2B5EF4-FFF2-40B4-BE49-F238E27FC236}">
                <a16:creationId xmlns:a16="http://schemas.microsoft.com/office/drawing/2014/main" id="{CA8CA3D9-766A-455C-821F-442304C5A1E7}"/>
              </a:ext>
            </a:extLst>
          </p:cNvPr>
          <p:cNvSpPr txBox="1">
            <a:spLocks/>
          </p:cNvSpPr>
          <p:nvPr userDrawn="1"/>
        </p:nvSpPr>
        <p:spPr>
          <a:xfrm>
            <a:off x="4714341" y="1264828"/>
            <a:ext cx="1250917" cy="830997"/>
          </a:xfrm>
          <a:prstGeom prst="rect">
            <a:avLst/>
          </a:prstGeom>
        </p:spPr>
        <p:txBody>
          <a:bodyPr vert="horz" lIns="91440" tIns="45720" rIns="91440" bIns="45720"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r>
              <a:rPr lang="en-US" sz="4800" dirty="0">
                <a:solidFill>
                  <a:srgbClr val="E5583A"/>
                </a:solidFill>
                <a:latin typeface="Lato Regular"/>
                <a:cs typeface="Lato Regular"/>
              </a:rPr>
              <a:t>03 </a:t>
            </a:r>
          </a:p>
        </p:txBody>
      </p:sp>
      <p:sp>
        <p:nvSpPr>
          <p:cNvPr id="119" name="Title 20">
            <a:extLst>
              <a:ext uri="{FF2B5EF4-FFF2-40B4-BE49-F238E27FC236}">
                <a16:creationId xmlns:a16="http://schemas.microsoft.com/office/drawing/2014/main" id="{4D086F5C-F2D2-4C30-8E7C-456097B6D4AC}"/>
              </a:ext>
            </a:extLst>
          </p:cNvPr>
          <p:cNvSpPr txBox="1">
            <a:spLocks/>
          </p:cNvSpPr>
          <p:nvPr userDrawn="1"/>
        </p:nvSpPr>
        <p:spPr>
          <a:xfrm>
            <a:off x="1094881" y="1262759"/>
            <a:ext cx="1250917" cy="830997"/>
          </a:xfrm>
          <a:prstGeom prst="rect">
            <a:avLst/>
          </a:prstGeom>
        </p:spPr>
        <p:txBody>
          <a:bodyPr vert="horz" lIns="91440" tIns="45720" rIns="91440" bIns="45720"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r>
              <a:rPr lang="en-US" sz="4800" dirty="0">
                <a:solidFill>
                  <a:srgbClr val="81B94F"/>
                </a:solidFill>
                <a:latin typeface="Lato Regular"/>
                <a:cs typeface="Lato Regular"/>
              </a:rPr>
              <a:t>01 </a:t>
            </a:r>
          </a:p>
        </p:txBody>
      </p:sp>
      <p:sp>
        <p:nvSpPr>
          <p:cNvPr id="120" name="Title 20">
            <a:extLst>
              <a:ext uri="{FF2B5EF4-FFF2-40B4-BE49-F238E27FC236}">
                <a16:creationId xmlns:a16="http://schemas.microsoft.com/office/drawing/2014/main" id="{4FA559B3-2B4D-4B6C-A93F-536A4443387D}"/>
              </a:ext>
            </a:extLst>
          </p:cNvPr>
          <p:cNvSpPr txBox="1">
            <a:spLocks/>
          </p:cNvSpPr>
          <p:nvPr userDrawn="1"/>
        </p:nvSpPr>
        <p:spPr>
          <a:xfrm>
            <a:off x="6500209" y="1307236"/>
            <a:ext cx="1250917" cy="830997"/>
          </a:xfrm>
          <a:prstGeom prst="rect">
            <a:avLst/>
          </a:prstGeom>
        </p:spPr>
        <p:txBody>
          <a:bodyPr vert="horz" lIns="91440" tIns="45720" rIns="91440" bIns="45720"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r>
              <a:rPr lang="en-US" sz="4800" dirty="0">
                <a:solidFill>
                  <a:srgbClr val="F9B439"/>
                </a:solidFill>
                <a:latin typeface="Lato Regular"/>
                <a:cs typeface="Lato Regular"/>
              </a:rPr>
              <a:t>04 </a:t>
            </a:r>
          </a:p>
        </p:txBody>
      </p:sp>
      <p:sp>
        <p:nvSpPr>
          <p:cNvPr id="121" name="Title 20">
            <a:extLst>
              <a:ext uri="{FF2B5EF4-FFF2-40B4-BE49-F238E27FC236}">
                <a16:creationId xmlns:a16="http://schemas.microsoft.com/office/drawing/2014/main" id="{138F2316-25C2-458A-8AFD-16F538E5BA81}"/>
              </a:ext>
            </a:extLst>
          </p:cNvPr>
          <p:cNvSpPr txBox="1">
            <a:spLocks/>
          </p:cNvSpPr>
          <p:nvPr userDrawn="1"/>
        </p:nvSpPr>
        <p:spPr>
          <a:xfrm>
            <a:off x="2982906" y="732505"/>
            <a:ext cx="1250917" cy="1446548"/>
          </a:xfrm>
          <a:prstGeom prst="rect">
            <a:avLst/>
          </a:prstGeom>
        </p:spPr>
        <p:txBody>
          <a:bodyPr vert="horz" lIns="91440" tIns="45720" rIns="91440" bIns="45720"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r>
              <a:rPr lang="en-US" sz="4800" dirty="0">
                <a:solidFill>
                  <a:srgbClr val="46A4DB"/>
                </a:solidFill>
                <a:latin typeface="Lato Regular"/>
                <a:cs typeface="Lato Regular"/>
              </a:rPr>
              <a:t>02</a:t>
            </a:r>
            <a:r>
              <a:rPr lang="en-US" sz="8800" dirty="0">
                <a:solidFill>
                  <a:srgbClr val="46A4DB"/>
                </a:solidFill>
                <a:latin typeface="Lato Regular"/>
                <a:cs typeface="Lato Regular"/>
              </a:rPr>
              <a:t> </a:t>
            </a:r>
          </a:p>
        </p:txBody>
      </p:sp>
      <p:grpSp>
        <p:nvGrpSpPr>
          <p:cNvPr id="122" name="Group 121">
            <a:extLst>
              <a:ext uri="{FF2B5EF4-FFF2-40B4-BE49-F238E27FC236}">
                <a16:creationId xmlns:a16="http://schemas.microsoft.com/office/drawing/2014/main" id="{DBB93F9A-4C7E-4424-AFC1-57829AF53FF3}"/>
              </a:ext>
            </a:extLst>
          </p:cNvPr>
          <p:cNvGrpSpPr/>
          <p:nvPr userDrawn="1"/>
        </p:nvGrpSpPr>
        <p:grpSpPr>
          <a:xfrm>
            <a:off x="9572728" y="2128399"/>
            <a:ext cx="345960" cy="478272"/>
            <a:chOff x="17184419" y="6982392"/>
            <a:chExt cx="960187" cy="960436"/>
          </a:xfrm>
        </p:grpSpPr>
        <p:sp>
          <p:nvSpPr>
            <p:cNvPr id="123" name="AutoShape 16">
              <a:extLst>
                <a:ext uri="{FF2B5EF4-FFF2-40B4-BE49-F238E27FC236}">
                  <a16:creationId xmlns:a16="http://schemas.microsoft.com/office/drawing/2014/main" id="{4C2C2880-8C97-4F32-9D2D-C1967CB3DBE1}"/>
                </a:ext>
              </a:extLst>
            </p:cNvPr>
            <p:cNvSpPr>
              <a:spLocks/>
            </p:cNvSpPr>
            <p:nvPr/>
          </p:nvSpPr>
          <p:spPr bwMode="auto">
            <a:xfrm>
              <a:off x="17184419" y="6982392"/>
              <a:ext cx="960187" cy="96043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ED7D31"/>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sp>
          <p:nvSpPr>
            <p:cNvPr id="125" name="AutoShape 17">
              <a:extLst>
                <a:ext uri="{FF2B5EF4-FFF2-40B4-BE49-F238E27FC236}">
                  <a16:creationId xmlns:a16="http://schemas.microsoft.com/office/drawing/2014/main" id="{9C3601DA-AFC0-457C-80D2-C63D17EB60A4}"/>
                </a:ext>
              </a:extLst>
            </p:cNvPr>
            <p:cNvSpPr>
              <a:spLocks/>
            </p:cNvSpPr>
            <p:nvPr/>
          </p:nvSpPr>
          <p:spPr bwMode="auto">
            <a:xfrm>
              <a:off x="17457458" y="7255500"/>
              <a:ext cx="414109" cy="41421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ysClr val="window" lastClr="FFFFFF"/>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grpSp>
      <p:grpSp>
        <p:nvGrpSpPr>
          <p:cNvPr id="126" name="Group 125">
            <a:extLst>
              <a:ext uri="{FF2B5EF4-FFF2-40B4-BE49-F238E27FC236}">
                <a16:creationId xmlns:a16="http://schemas.microsoft.com/office/drawing/2014/main" id="{1E6F6031-3CBB-49EE-A76E-D62BE94ADCC6}"/>
              </a:ext>
            </a:extLst>
          </p:cNvPr>
          <p:cNvGrpSpPr/>
          <p:nvPr userDrawn="1"/>
        </p:nvGrpSpPr>
        <p:grpSpPr>
          <a:xfrm>
            <a:off x="7876944" y="2128399"/>
            <a:ext cx="345139" cy="478272"/>
            <a:chOff x="12255091" y="6982392"/>
            <a:chExt cx="957910" cy="960436"/>
          </a:xfrm>
        </p:grpSpPr>
        <p:sp>
          <p:nvSpPr>
            <p:cNvPr id="127" name="AutoShape 28">
              <a:extLst>
                <a:ext uri="{FF2B5EF4-FFF2-40B4-BE49-F238E27FC236}">
                  <a16:creationId xmlns:a16="http://schemas.microsoft.com/office/drawing/2014/main" id="{F52CEB8D-6EC8-486A-AC7E-799DD525AFCD}"/>
                </a:ext>
              </a:extLst>
            </p:cNvPr>
            <p:cNvSpPr>
              <a:spLocks/>
            </p:cNvSpPr>
            <p:nvPr/>
          </p:nvSpPr>
          <p:spPr bwMode="auto">
            <a:xfrm>
              <a:off x="12255091" y="6982392"/>
              <a:ext cx="957910" cy="96043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1EA185"/>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sp>
          <p:nvSpPr>
            <p:cNvPr id="128" name="AutoShape 29">
              <a:extLst>
                <a:ext uri="{FF2B5EF4-FFF2-40B4-BE49-F238E27FC236}">
                  <a16:creationId xmlns:a16="http://schemas.microsoft.com/office/drawing/2014/main" id="{4A5A4D89-5342-4738-B96D-0A73A08E25C7}"/>
                </a:ext>
              </a:extLst>
            </p:cNvPr>
            <p:cNvSpPr>
              <a:spLocks/>
            </p:cNvSpPr>
            <p:nvPr/>
          </p:nvSpPr>
          <p:spPr bwMode="auto">
            <a:xfrm>
              <a:off x="12525854" y="7255500"/>
              <a:ext cx="416385" cy="41421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ysClr val="window" lastClr="FFFFFF"/>
            </a:solidFill>
            <a:ln w="25400" cap="flat" cmpd="sng">
              <a:solidFill>
                <a:srgbClr val="000000">
                  <a:alpha val="0"/>
                </a:srgbClr>
              </a:solidFill>
              <a:prstDash val="solid"/>
              <a:miter lim="0"/>
              <a:headEnd/>
              <a:tailEnd/>
            </a:ln>
            <a:effectLst/>
          </p:spPr>
          <p:txBody>
            <a:bodyPr lIns="0" tIns="0" rIns="0" bIns="0"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s-ES" sz="32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grpSp>
      <p:sp>
        <p:nvSpPr>
          <p:cNvPr id="129" name="AutoShape 59">
            <a:extLst>
              <a:ext uri="{FF2B5EF4-FFF2-40B4-BE49-F238E27FC236}">
                <a16:creationId xmlns:a16="http://schemas.microsoft.com/office/drawing/2014/main" id="{099CABF7-843A-4FA7-9FCA-4E497715E479}"/>
              </a:ext>
            </a:extLst>
          </p:cNvPr>
          <p:cNvSpPr>
            <a:spLocks/>
          </p:cNvSpPr>
          <p:nvPr userDrawn="1"/>
        </p:nvSpPr>
        <p:spPr bwMode="auto">
          <a:xfrm rot="10799989">
            <a:off x="9659494" y="2657063"/>
            <a:ext cx="180128" cy="1660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6" y="21599"/>
                </a:moveTo>
                <a:cubicBezTo>
                  <a:pt x="969" y="21599"/>
                  <a:pt x="657" y="21365"/>
                  <a:pt x="392" y="20890"/>
                </a:cubicBezTo>
                <a:cubicBezTo>
                  <a:pt x="132" y="20401"/>
                  <a:pt x="0" y="19835"/>
                  <a:pt x="0" y="19171"/>
                </a:cubicBezTo>
                <a:cubicBezTo>
                  <a:pt x="0" y="18480"/>
                  <a:pt x="135" y="17907"/>
                  <a:pt x="403" y="17419"/>
                </a:cubicBezTo>
                <a:lnTo>
                  <a:pt x="9821" y="716"/>
                </a:lnTo>
                <a:cubicBezTo>
                  <a:pt x="10089" y="240"/>
                  <a:pt x="10412" y="0"/>
                  <a:pt x="10790" y="0"/>
                </a:cubicBezTo>
                <a:cubicBezTo>
                  <a:pt x="11176" y="0"/>
                  <a:pt x="11503" y="240"/>
                  <a:pt x="11774" y="716"/>
                </a:cubicBezTo>
                <a:lnTo>
                  <a:pt x="21196" y="17419"/>
                </a:lnTo>
                <a:cubicBezTo>
                  <a:pt x="21464" y="17907"/>
                  <a:pt x="21600" y="18480"/>
                  <a:pt x="21600" y="19171"/>
                </a:cubicBezTo>
                <a:cubicBezTo>
                  <a:pt x="21600" y="19815"/>
                  <a:pt x="21467" y="20375"/>
                  <a:pt x="21203" y="20870"/>
                </a:cubicBezTo>
                <a:cubicBezTo>
                  <a:pt x="20942" y="21359"/>
                  <a:pt x="20626" y="21599"/>
                  <a:pt x="20263" y="21599"/>
                </a:cubicBezTo>
                <a:lnTo>
                  <a:pt x="1336" y="21599"/>
                </a:lnTo>
                <a:close/>
              </a:path>
            </a:pathLst>
          </a:custGeom>
          <a:solidFill>
            <a:srgbClr val="ED7D31"/>
          </a:solidFill>
          <a:ln>
            <a:noFill/>
          </a:ln>
          <a:effectLst/>
        </p:spPr>
        <p:txBody>
          <a:bodyPr lIns="38092" tIns="38092" rIns="38092" bIns="38092" anchor="ctr"/>
          <a:lstStyle/>
          <a:p>
            <a:pPr marL="0" marR="0" lvl="0" indent="0" defTabSz="457109" eaLnBrk="1" fontAlgn="auto" latinLnBrk="0" hangingPunct="1">
              <a:lnSpc>
                <a:spcPct val="100000"/>
              </a:lnSpc>
              <a:spcBef>
                <a:spcPts val="0"/>
              </a:spcBef>
              <a:spcAft>
                <a:spcPts val="0"/>
              </a:spcAft>
              <a:buClrTx/>
              <a:buSzTx/>
              <a:buFontTx/>
              <a:buNone/>
              <a:tabLst/>
              <a:defRPr/>
            </a:pPr>
            <a:endParaRPr kumimoji="0" lang="es-ES" sz="1400" b="0" i="0" u="none" strike="noStrike" kern="0" cap="none" spc="0" normalizeH="0" baseline="0" noProof="0">
              <a:ln>
                <a:noFill/>
              </a:ln>
              <a:effectLst>
                <a:outerShdw blurRad="38100" dist="38100" dir="2700000" algn="tl">
                  <a:srgbClr val="000000"/>
                </a:outerShdw>
              </a:effectLst>
              <a:uLnTx/>
              <a:uFillTx/>
              <a:latin typeface="Gill Sans" charset="0"/>
              <a:cs typeface="Gill Sans" charset="0"/>
              <a:sym typeface="Gill Sans" charset="0"/>
            </a:endParaRPr>
          </a:p>
        </p:txBody>
      </p:sp>
      <p:grpSp>
        <p:nvGrpSpPr>
          <p:cNvPr id="130" name="Group 129">
            <a:extLst>
              <a:ext uri="{FF2B5EF4-FFF2-40B4-BE49-F238E27FC236}">
                <a16:creationId xmlns:a16="http://schemas.microsoft.com/office/drawing/2014/main" id="{38E2F2AF-7B13-4612-BCF3-88C9B01E18DB}"/>
              </a:ext>
            </a:extLst>
          </p:cNvPr>
          <p:cNvGrpSpPr/>
          <p:nvPr userDrawn="1"/>
        </p:nvGrpSpPr>
        <p:grpSpPr>
          <a:xfrm rot="16200000">
            <a:off x="9203216" y="3371546"/>
            <a:ext cx="1092832" cy="87834"/>
            <a:chOff x="2057400" y="2800350"/>
            <a:chExt cx="822960" cy="91440"/>
          </a:xfrm>
          <a:solidFill>
            <a:srgbClr val="ED7D31"/>
          </a:solidFill>
        </p:grpSpPr>
        <p:sp>
          <p:nvSpPr>
            <p:cNvPr id="131" name="Oval 130">
              <a:extLst>
                <a:ext uri="{FF2B5EF4-FFF2-40B4-BE49-F238E27FC236}">
                  <a16:creationId xmlns:a16="http://schemas.microsoft.com/office/drawing/2014/main" id="{D9509ABF-BF0D-4F75-9D00-36AFCE7A8791}"/>
                </a:ext>
              </a:extLst>
            </p:cNvPr>
            <p:cNvSpPr/>
            <p:nvPr/>
          </p:nvSpPr>
          <p:spPr>
            <a:xfrm rot="5400000">
              <a:off x="2057400" y="2800350"/>
              <a:ext cx="91440" cy="91440"/>
            </a:xfrm>
            <a:prstGeom prst="ellipse">
              <a:avLst/>
            </a:prstGeom>
            <a:grpFill/>
            <a:ln w="12700" cap="flat" cmpd="sng" algn="ctr">
              <a:noFill/>
              <a:prstDash val="solid"/>
              <a:miter lim="800000"/>
            </a:ln>
            <a:effectLst/>
          </p:spPr>
          <p:txBody>
            <a:bodyPr rtlCol="1"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x-none" sz="1600" b="0" i="0" u="none" strike="noStrike" kern="0" cap="none" spc="0" normalizeH="0" baseline="0" noProof="0" dirty="0">
                <a:ln>
                  <a:noFill/>
                </a:ln>
                <a:effectLst/>
                <a:uLnTx/>
                <a:uFillTx/>
                <a:latin typeface="Calibri Light"/>
              </a:endParaRPr>
            </a:p>
          </p:txBody>
        </p:sp>
        <p:cxnSp>
          <p:nvCxnSpPr>
            <p:cNvPr id="132" name="Straight Connector 131">
              <a:extLst>
                <a:ext uri="{FF2B5EF4-FFF2-40B4-BE49-F238E27FC236}">
                  <a16:creationId xmlns:a16="http://schemas.microsoft.com/office/drawing/2014/main" id="{C747C780-F76B-4DC7-BED5-352989EE95E9}"/>
                </a:ext>
              </a:extLst>
            </p:cNvPr>
            <p:cNvCxnSpPr/>
            <p:nvPr/>
          </p:nvCxnSpPr>
          <p:spPr>
            <a:xfrm flipV="1">
              <a:off x="2148840" y="2846070"/>
              <a:ext cx="731520" cy="0"/>
            </a:xfrm>
            <a:prstGeom prst="line">
              <a:avLst/>
            </a:prstGeom>
            <a:grpFill/>
            <a:ln w="12700" cap="flat" cmpd="sng" algn="ctr">
              <a:solidFill>
                <a:sysClr val="window" lastClr="FFFFFF">
                  <a:lumMod val="85000"/>
                </a:sysClr>
              </a:solidFill>
              <a:prstDash val="dash"/>
              <a:miter lim="800000"/>
            </a:ln>
            <a:effectLst/>
          </p:spPr>
        </p:cxnSp>
      </p:grpSp>
      <p:sp>
        <p:nvSpPr>
          <p:cNvPr id="134" name="AutoShape 60">
            <a:extLst>
              <a:ext uri="{FF2B5EF4-FFF2-40B4-BE49-F238E27FC236}">
                <a16:creationId xmlns:a16="http://schemas.microsoft.com/office/drawing/2014/main" id="{64E35B10-461D-4F5A-B2B2-977C2841C7D0}"/>
              </a:ext>
            </a:extLst>
          </p:cNvPr>
          <p:cNvSpPr>
            <a:spLocks/>
          </p:cNvSpPr>
          <p:nvPr userDrawn="1"/>
        </p:nvSpPr>
        <p:spPr bwMode="auto">
          <a:xfrm rot="10799989">
            <a:off x="7969405" y="2666368"/>
            <a:ext cx="180128" cy="1660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6" y="21599"/>
                </a:moveTo>
                <a:cubicBezTo>
                  <a:pt x="969" y="21599"/>
                  <a:pt x="657" y="21365"/>
                  <a:pt x="392" y="20890"/>
                </a:cubicBezTo>
                <a:cubicBezTo>
                  <a:pt x="132" y="20401"/>
                  <a:pt x="0" y="19835"/>
                  <a:pt x="0" y="19171"/>
                </a:cubicBezTo>
                <a:cubicBezTo>
                  <a:pt x="0" y="18480"/>
                  <a:pt x="135" y="17907"/>
                  <a:pt x="403" y="17419"/>
                </a:cubicBezTo>
                <a:lnTo>
                  <a:pt x="9821" y="716"/>
                </a:lnTo>
                <a:cubicBezTo>
                  <a:pt x="10089" y="240"/>
                  <a:pt x="10412" y="0"/>
                  <a:pt x="10790" y="0"/>
                </a:cubicBezTo>
                <a:cubicBezTo>
                  <a:pt x="11176" y="0"/>
                  <a:pt x="11503" y="240"/>
                  <a:pt x="11774" y="716"/>
                </a:cubicBezTo>
                <a:lnTo>
                  <a:pt x="21196" y="17419"/>
                </a:lnTo>
                <a:cubicBezTo>
                  <a:pt x="21464" y="17907"/>
                  <a:pt x="21600" y="18480"/>
                  <a:pt x="21600" y="19171"/>
                </a:cubicBezTo>
                <a:cubicBezTo>
                  <a:pt x="21600" y="19815"/>
                  <a:pt x="21467" y="20375"/>
                  <a:pt x="21203" y="20870"/>
                </a:cubicBezTo>
                <a:cubicBezTo>
                  <a:pt x="20942" y="21359"/>
                  <a:pt x="20626" y="21599"/>
                  <a:pt x="20263" y="21599"/>
                </a:cubicBezTo>
                <a:lnTo>
                  <a:pt x="1336" y="21599"/>
                </a:lnTo>
                <a:close/>
              </a:path>
            </a:pathLst>
          </a:custGeom>
          <a:solidFill>
            <a:srgbClr val="1EA185"/>
          </a:solidFill>
          <a:ln>
            <a:noFill/>
          </a:ln>
          <a:effectLst/>
        </p:spPr>
        <p:txBody>
          <a:bodyPr lIns="38092" tIns="38092" rIns="38092" bIns="38092" anchor="ctr"/>
          <a:lstStyle/>
          <a:p>
            <a:pPr marL="0" marR="0" lvl="0" indent="0" defTabSz="457109" eaLnBrk="1" fontAlgn="auto" latinLnBrk="0" hangingPunct="1">
              <a:lnSpc>
                <a:spcPct val="100000"/>
              </a:lnSpc>
              <a:spcBef>
                <a:spcPts val="0"/>
              </a:spcBef>
              <a:spcAft>
                <a:spcPts val="0"/>
              </a:spcAft>
              <a:buClrTx/>
              <a:buSzTx/>
              <a:buFontTx/>
              <a:buNone/>
              <a:tabLst/>
              <a:defRPr/>
            </a:pPr>
            <a:endParaRPr kumimoji="0" lang="es-ES" sz="1400" b="0" i="0" u="none" strike="noStrike" kern="0" cap="none" spc="0" normalizeH="0" baseline="0" noProof="0">
              <a:ln>
                <a:noFill/>
              </a:ln>
              <a:solidFill>
                <a:srgbClr val="1EA185"/>
              </a:solidFill>
              <a:effectLst>
                <a:outerShdw blurRad="38100" dist="38100" dir="2700000" algn="tl">
                  <a:srgbClr val="000000"/>
                </a:outerShdw>
              </a:effectLst>
              <a:uLnTx/>
              <a:uFillTx/>
              <a:latin typeface="Gill Sans" charset="0"/>
              <a:cs typeface="Gill Sans" charset="0"/>
              <a:sym typeface="Gill Sans" charset="0"/>
            </a:endParaRPr>
          </a:p>
        </p:txBody>
      </p:sp>
      <p:sp>
        <p:nvSpPr>
          <p:cNvPr id="135" name="Oval 134">
            <a:extLst>
              <a:ext uri="{FF2B5EF4-FFF2-40B4-BE49-F238E27FC236}">
                <a16:creationId xmlns:a16="http://schemas.microsoft.com/office/drawing/2014/main" id="{EB39F64E-9C32-4C61-841A-C749BFD02AB0}"/>
              </a:ext>
            </a:extLst>
          </p:cNvPr>
          <p:cNvSpPr/>
          <p:nvPr userDrawn="1"/>
        </p:nvSpPr>
        <p:spPr>
          <a:xfrm>
            <a:off x="8021293" y="3848697"/>
            <a:ext cx="87834" cy="121426"/>
          </a:xfrm>
          <a:prstGeom prst="ellipse">
            <a:avLst/>
          </a:prstGeom>
          <a:solidFill>
            <a:srgbClr val="1EA185"/>
          </a:solidFill>
          <a:ln w="12700" cap="flat" cmpd="sng" algn="ctr">
            <a:noFill/>
            <a:prstDash val="solid"/>
            <a:miter lim="800000"/>
          </a:ln>
          <a:effectLst/>
        </p:spPr>
        <p:txBody>
          <a:bodyPr rtlCol="1"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x-none" sz="1400" b="0" i="0" u="none" strike="noStrike" kern="0" cap="none" spc="0" normalizeH="0" baseline="0" noProof="0" dirty="0">
              <a:ln>
                <a:noFill/>
              </a:ln>
              <a:effectLst/>
              <a:uLnTx/>
              <a:uFillTx/>
              <a:latin typeface="Source Sans Pro"/>
            </a:endParaRPr>
          </a:p>
        </p:txBody>
      </p:sp>
      <p:cxnSp>
        <p:nvCxnSpPr>
          <p:cNvPr id="136" name="Straight Connector 135">
            <a:extLst>
              <a:ext uri="{FF2B5EF4-FFF2-40B4-BE49-F238E27FC236}">
                <a16:creationId xmlns:a16="http://schemas.microsoft.com/office/drawing/2014/main" id="{AD0DBACD-ACE4-4416-8BAC-586CCFA2FAA6}"/>
              </a:ext>
            </a:extLst>
          </p:cNvPr>
          <p:cNvCxnSpPr/>
          <p:nvPr userDrawn="1"/>
        </p:nvCxnSpPr>
        <p:spPr>
          <a:xfrm rot="16200000" flipV="1">
            <a:off x="7579507" y="3362994"/>
            <a:ext cx="971406" cy="0"/>
          </a:xfrm>
          <a:prstGeom prst="line">
            <a:avLst/>
          </a:prstGeom>
          <a:noFill/>
          <a:ln w="12700" cap="flat" cmpd="sng" algn="ctr">
            <a:solidFill>
              <a:sysClr val="window" lastClr="FFFFFF">
                <a:lumMod val="85000"/>
              </a:sysClr>
            </a:solidFill>
            <a:prstDash val="dash"/>
            <a:miter lim="800000"/>
          </a:ln>
          <a:effectLst/>
        </p:spPr>
      </p:cxnSp>
      <p:sp>
        <p:nvSpPr>
          <p:cNvPr id="138" name="Title 20">
            <a:extLst>
              <a:ext uri="{FF2B5EF4-FFF2-40B4-BE49-F238E27FC236}">
                <a16:creationId xmlns:a16="http://schemas.microsoft.com/office/drawing/2014/main" id="{8099D3CB-633E-450E-B2B1-32B990CAD194}"/>
              </a:ext>
            </a:extLst>
          </p:cNvPr>
          <p:cNvSpPr txBox="1">
            <a:spLocks/>
          </p:cNvSpPr>
          <p:nvPr userDrawn="1"/>
        </p:nvSpPr>
        <p:spPr>
          <a:xfrm>
            <a:off x="8198329" y="1262759"/>
            <a:ext cx="1250917" cy="830997"/>
          </a:xfrm>
          <a:prstGeom prst="rect">
            <a:avLst/>
          </a:prstGeom>
        </p:spPr>
        <p:txBody>
          <a:bodyPr vert="horz" lIns="91440" tIns="45720" rIns="91440" bIns="45720"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r>
              <a:rPr lang="en-US" sz="4800" dirty="0">
                <a:solidFill>
                  <a:srgbClr val="1EA185"/>
                </a:solidFill>
                <a:latin typeface="Lato Regular"/>
                <a:cs typeface="Lato Regular"/>
              </a:rPr>
              <a:t>05 </a:t>
            </a:r>
          </a:p>
        </p:txBody>
      </p:sp>
      <p:sp>
        <p:nvSpPr>
          <p:cNvPr id="139" name="Title 20">
            <a:extLst>
              <a:ext uri="{FF2B5EF4-FFF2-40B4-BE49-F238E27FC236}">
                <a16:creationId xmlns:a16="http://schemas.microsoft.com/office/drawing/2014/main" id="{BC15647D-4977-4CC9-9743-D402EED17250}"/>
              </a:ext>
            </a:extLst>
          </p:cNvPr>
          <p:cNvSpPr txBox="1">
            <a:spLocks/>
          </p:cNvSpPr>
          <p:nvPr userDrawn="1"/>
        </p:nvSpPr>
        <p:spPr>
          <a:xfrm>
            <a:off x="9984197" y="1305167"/>
            <a:ext cx="1250917" cy="830997"/>
          </a:xfrm>
          <a:prstGeom prst="rect">
            <a:avLst/>
          </a:prstGeom>
        </p:spPr>
        <p:txBody>
          <a:bodyPr vert="horz" lIns="91440" tIns="45720" rIns="91440" bIns="45720"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r>
              <a:rPr lang="en-US" sz="4800" dirty="0">
                <a:solidFill>
                  <a:srgbClr val="ED7D31"/>
                </a:solidFill>
                <a:latin typeface="Lato Regular"/>
                <a:cs typeface="Lato Regular"/>
              </a:rPr>
              <a:t>06 </a:t>
            </a:r>
          </a:p>
        </p:txBody>
      </p:sp>
      <p:sp>
        <p:nvSpPr>
          <p:cNvPr id="140" name="Text Placeholder 3">
            <a:extLst>
              <a:ext uri="{FF2B5EF4-FFF2-40B4-BE49-F238E27FC236}">
                <a16:creationId xmlns:a16="http://schemas.microsoft.com/office/drawing/2014/main" id="{2ABEE285-99DE-4C83-8484-FE1214A567DE}"/>
              </a:ext>
            </a:extLst>
          </p:cNvPr>
          <p:cNvSpPr>
            <a:spLocks noGrp="1"/>
          </p:cNvSpPr>
          <p:nvPr userDrawn="1">
            <p:ph type="body" sz="quarter" idx="13" hasCustomPrompt="1"/>
          </p:nvPr>
        </p:nvSpPr>
        <p:spPr>
          <a:xfrm>
            <a:off x="1035949" y="2986904"/>
            <a:ext cx="1614680" cy="3176651"/>
          </a:xfrm>
          <a:prstGeom prst="rect">
            <a:avLst/>
          </a:prstGeom>
        </p:spPr>
        <p:txBody>
          <a:bodyPr>
            <a:normAutofit/>
          </a:bodyPr>
          <a:lstStyle>
            <a:lvl1pPr marL="0" indent="0" algn="ctr">
              <a:lnSpc>
                <a:spcPct val="150000"/>
              </a:lnSpc>
              <a:buNone/>
              <a:defRPr sz="1600" b="1">
                <a:solidFill>
                  <a:srgbClr val="125A3D"/>
                </a:solidFill>
              </a:defRPr>
            </a:lvl1pPr>
          </a:lstStyle>
          <a:p>
            <a:pPr lvl="0"/>
            <a:r>
              <a:rPr lang="en-US" dirty="0"/>
              <a:t>Text Here</a:t>
            </a:r>
          </a:p>
        </p:txBody>
      </p:sp>
      <p:sp>
        <p:nvSpPr>
          <p:cNvPr id="141" name="Text Placeholder 3">
            <a:extLst>
              <a:ext uri="{FF2B5EF4-FFF2-40B4-BE49-F238E27FC236}">
                <a16:creationId xmlns:a16="http://schemas.microsoft.com/office/drawing/2014/main" id="{AB284D50-5A4F-4156-B4DE-96A68DE87F4B}"/>
              </a:ext>
            </a:extLst>
          </p:cNvPr>
          <p:cNvSpPr>
            <a:spLocks noGrp="1"/>
          </p:cNvSpPr>
          <p:nvPr userDrawn="1">
            <p:ph type="body" sz="quarter" idx="14" hasCustomPrompt="1"/>
          </p:nvPr>
        </p:nvSpPr>
        <p:spPr>
          <a:xfrm>
            <a:off x="2850999" y="2986903"/>
            <a:ext cx="1614680" cy="3176651"/>
          </a:xfrm>
          <a:prstGeom prst="rect">
            <a:avLst/>
          </a:prstGeom>
        </p:spPr>
        <p:txBody>
          <a:bodyPr>
            <a:normAutofit/>
          </a:bodyPr>
          <a:lstStyle>
            <a:lvl1pPr marL="0" indent="0" algn="ctr">
              <a:lnSpc>
                <a:spcPct val="150000"/>
              </a:lnSpc>
              <a:buNone/>
              <a:defRPr sz="1600" b="1">
                <a:solidFill>
                  <a:srgbClr val="125A3D"/>
                </a:solidFill>
              </a:defRPr>
            </a:lvl1pPr>
          </a:lstStyle>
          <a:p>
            <a:pPr lvl="0"/>
            <a:r>
              <a:rPr lang="en-US" dirty="0"/>
              <a:t>Text Here</a:t>
            </a:r>
          </a:p>
        </p:txBody>
      </p:sp>
      <p:sp>
        <p:nvSpPr>
          <p:cNvPr id="142" name="Text Placeholder 3">
            <a:extLst>
              <a:ext uri="{FF2B5EF4-FFF2-40B4-BE49-F238E27FC236}">
                <a16:creationId xmlns:a16="http://schemas.microsoft.com/office/drawing/2014/main" id="{C589CCDE-6282-411A-A4CC-656A59F73A99}"/>
              </a:ext>
            </a:extLst>
          </p:cNvPr>
          <p:cNvSpPr>
            <a:spLocks noGrp="1"/>
          </p:cNvSpPr>
          <p:nvPr userDrawn="1">
            <p:ph type="body" sz="quarter" idx="15" hasCustomPrompt="1"/>
          </p:nvPr>
        </p:nvSpPr>
        <p:spPr>
          <a:xfrm>
            <a:off x="4651812" y="3002257"/>
            <a:ext cx="1551154" cy="3176651"/>
          </a:xfrm>
          <a:prstGeom prst="rect">
            <a:avLst/>
          </a:prstGeom>
        </p:spPr>
        <p:txBody>
          <a:bodyPr>
            <a:normAutofit/>
          </a:bodyPr>
          <a:lstStyle>
            <a:lvl1pPr marL="0" indent="0" algn="ctr">
              <a:lnSpc>
                <a:spcPct val="150000"/>
              </a:lnSpc>
              <a:buNone/>
              <a:defRPr sz="1600" b="1">
                <a:solidFill>
                  <a:srgbClr val="125A3D"/>
                </a:solidFill>
              </a:defRPr>
            </a:lvl1pPr>
          </a:lstStyle>
          <a:p>
            <a:pPr lvl="0"/>
            <a:r>
              <a:rPr lang="en-US" dirty="0"/>
              <a:t>Text Here</a:t>
            </a:r>
          </a:p>
        </p:txBody>
      </p:sp>
      <p:sp>
        <p:nvSpPr>
          <p:cNvPr id="143" name="Text Placeholder 3">
            <a:extLst>
              <a:ext uri="{FF2B5EF4-FFF2-40B4-BE49-F238E27FC236}">
                <a16:creationId xmlns:a16="http://schemas.microsoft.com/office/drawing/2014/main" id="{F991F934-2EE4-4178-9601-F190BFCB1649}"/>
              </a:ext>
            </a:extLst>
          </p:cNvPr>
          <p:cNvSpPr>
            <a:spLocks noGrp="1"/>
          </p:cNvSpPr>
          <p:nvPr userDrawn="1">
            <p:ph type="body" sz="quarter" idx="16" hasCustomPrompt="1"/>
          </p:nvPr>
        </p:nvSpPr>
        <p:spPr>
          <a:xfrm>
            <a:off x="6356033" y="3002256"/>
            <a:ext cx="1614680" cy="3176651"/>
          </a:xfrm>
          <a:prstGeom prst="rect">
            <a:avLst/>
          </a:prstGeom>
        </p:spPr>
        <p:txBody>
          <a:bodyPr>
            <a:normAutofit/>
          </a:bodyPr>
          <a:lstStyle>
            <a:lvl1pPr marL="0" indent="0" algn="ctr">
              <a:lnSpc>
                <a:spcPct val="150000"/>
              </a:lnSpc>
              <a:buNone/>
              <a:defRPr sz="1600" b="1">
                <a:solidFill>
                  <a:srgbClr val="125A3D"/>
                </a:solidFill>
              </a:defRPr>
            </a:lvl1pPr>
          </a:lstStyle>
          <a:p>
            <a:pPr lvl="0"/>
            <a:r>
              <a:rPr lang="en-US" dirty="0"/>
              <a:t>Text Here</a:t>
            </a:r>
          </a:p>
        </p:txBody>
      </p:sp>
      <p:sp>
        <p:nvSpPr>
          <p:cNvPr id="144" name="Text Placeholder 3">
            <a:extLst>
              <a:ext uri="{FF2B5EF4-FFF2-40B4-BE49-F238E27FC236}">
                <a16:creationId xmlns:a16="http://schemas.microsoft.com/office/drawing/2014/main" id="{79FF703C-1B34-4FDE-87D7-54003E127969}"/>
              </a:ext>
            </a:extLst>
          </p:cNvPr>
          <p:cNvSpPr>
            <a:spLocks noGrp="1"/>
          </p:cNvSpPr>
          <p:nvPr userDrawn="1">
            <p:ph type="body" sz="quarter" idx="17" hasCustomPrompt="1"/>
          </p:nvPr>
        </p:nvSpPr>
        <p:spPr>
          <a:xfrm>
            <a:off x="8140853" y="2989038"/>
            <a:ext cx="1551154" cy="3176651"/>
          </a:xfrm>
          <a:prstGeom prst="rect">
            <a:avLst/>
          </a:prstGeom>
        </p:spPr>
        <p:txBody>
          <a:bodyPr>
            <a:normAutofit/>
          </a:bodyPr>
          <a:lstStyle>
            <a:lvl1pPr marL="0" indent="0" algn="ctr">
              <a:lnSpc>
                <a:spcPct val="150000"/>
              </a:lnSpc>
              <a:buNone/>
              <a:defRPr sz="1600" b="1">
                <a:solidFill>
                  <a:srgbClr val="125A3D"/>
                </a:solidFill>
              </a:defRPr>
            </a:lvl1pPr>
          </a:lstStyle>
          <a:p>
            <a:pPr lvl="0"/>
            <a:r>
              <a:rPr lang="en-US" dirty="0"/>
              <a:t>Text Here</a:t>
            </a:r>
          </a:p>
        </p:txBody>
      </p:sp>
      <p:sp>
        <p:nvSpPr>
          <p:cNvPr id="145" name="Text Placeholder 3">
            <a:extLst>
              <a:ext uri="{FF2B5EF4-FFF2-40B4-BE49-F238E27FC236}">
                <a16:creationId xmlns:a16="http://schemas.microsoft.com/office/drawing/2014/main" id="{8DE8BB70-25B7-46F9-9B7B-73B46B6D7FE6}"/>
              </a:ext>
            </a:extLst>
          </p:cNvPr>
          <p:cNvSpPr>
            <a:spLocks noGrp="1"/>
          </p:cNvSpPr>
          <p:nvPr userDrawn="1">
            <p:ph type="body" sz="quarter" idx="18" hasCustomPrompt="1"/>
          </p:nvPr>
        </p:nvSpPr>
        <p:spPr>
          <a:xfrm>
            <a:off x="9845074" y="2989037"/>
            <a:ext cx="1614680" cy="3176651"/>
          </a:xfrm>
          <a:prstGeom prst="rect">
            <a:avLst/>
          </a:prstGeom>
        </p:spPr>
        <p:txBody>
          <a:bodyPr>
            <a:normAutofit/>
          </a:bodyPr>
          <a:lstStyle>
            <a:lvl1pPr marL="0" indent="0" algn="ctr">
              <a:lnSpc>
                <a:spcPct val="150000"/>
              </a:lnSpc>
              <a:buNone/>
              <a:defRPr sz="1600" b="1">
                <a:solidFill>
                  <a:srgbClr val="125A3D"/>
                </a:solidFill>
              </a:defRPr>
            </a:lvl1pPr>
          </a:lstStyle>
          <a:p>
            <a:pPr lvl="0"/>
            <a:r>
              <a:rPr lang="en-US" dirty="0"/>
              <a:t>Text Here</a:t>
            </a:r>
          </a:p>
        </p:txBody>
      </p:sp>
      <p:sp>
        <p:nvSpPr>
          <p:cNvPr id="73" name="Line 2">
            <a:extLst>
              <a:ext uri="{FF2B5EF4-FFF2-40B4-BE49-F238E27FC236}">
                <a16:creationId xmlns:a16="http://schemas.microsoft.com/office/drawing/2014/main" id="{23823D40-4329-4B61-9CD4-169AF51E6DCE}"/>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74" name="Oval 3">
            <a:extLst>
              <a:ext uri="{FF2B5EF4-FFF2-40B4-BE49-F238E27FC236}">
                <a16:creationId xmlns:a16="http://schemas.microsoft.com/office/drawing/2014/main" id="{0A46FE16-A3E4-41C0-A302-7027C736A819}"/>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76" name="Teardrop 75">
            <a:extLst>
              <a:ext uri="{FF2B5EF4-FFF2-40B4-BE49-F238E27FC236}">
                <a16:creationId xmlns:a16="http://schemas.microsoft.com/office/drawing/2014/main" id="{2B169A85-93F3-4B27-A20A-AF8EFA5434AB}"/>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77" name="TextBox 76">
            <a:extLst>
              <a:ext uri="{FF2B5EF4-FFF2-40B4-BE49-F238E27FC236}">
                <a16:creationId xmlns:a16="http://schemas.microsoft.com/office/drawing/2014/main" id="{60D84F21-ABA6-4089-ADCF-84421F47D1FD}"/>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78" name="Slide Number Placeholder 3">
            <a:extLst>
              <a:ext uri="{FF2B5EF4-FFF2-40B4-BE49-F238E27FC236}">
                <a16:creationId xmlns:a16="http://schemas.microsoft.com/office/drawing/2014/main" id="{A537067C-ABD4-48D4-BFE0-B23070EE5A3C}"/>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3861904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6-points">
    <p:spTree>
      <p:nvGrpSpPr>
        <p:cNvPr id="1" name=""/>
        <p:cNvGrpSpPr/>
        <p:nvPr/>
      </p:nvGrpSpPr>
      <p:grpSpPr>
        <a:xfrm>
          <a:off x="0" y="0"/>
          <a:ext cx="0" cy="0"/>
          <a:chOff x="0" y="0"/>
          <a:chExt cx="0" cy="0"/>
        </a:xfrm>
      </p:grpSpPr>
      <p:cxnSp>
        <p:nvCxnSpPr>
          <p:cNvPr id="186" name="Straight Connector 185">
            <a:extLst>
              <a:ext uri="{FF2B5EF4-FFF2-40B4-BE49-F238E27FC236}">
                <a16:creationId xmlns:a16="http://schemas.microsoft.com/office/drawing/2014/main" id="{0001E53B-93C9-4842-8EC4-7945ABF2C9F1}"/>
              </a:ext>
            </a:extLst>
          </p:cNvPr>
          <p:cNvCxnSpPr>
            <a:cxnSpLocks/>
          </p:cNvCxnSpPr>
          <p:nvPr userDrawn="1"/>
        </p:nvCxnSpPr>
        <p:spPr>
          <a:xfrm>
            <a:off x="6662756" y="1064236"/>
            <a:ext cx="0" cy="5074367"/>
          </a:xfrm>
          <a:prstGeom prst="line">
            <a:avLst/>
          </a:prstGeom>
          <a:ln w="190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73" name="Straight Connector 172">
            <a:extLst>
              <a:ext uri="{FF2B5EF4-FFF2-40B4-BE49-F238E27FC236}">
                <a16:creationId xmlns:a16="http://schemas.microsoft.com/office/drawing/2014/main" id="{5104ABA2-964C-443C-8A4D-89320F5C92EC}"/>
              </a:ext>
            </a:extLst>
          </p:cNvPr>
          <p:cNvCxnSpPr>
            <a:cxnSpLocks/>
          </p:cNvCxnSpPr>
          <p:nvPr userDrawn="1"/>
        </p:nvCxnSpPr>
        <p:spPr>
          <a:xfrm>
            <a:off x="742317" y="1069438"/>
            <a:ext cx="0" cy="5069165"/>
          </a:xfrm>
          <a:prstGeom prst="line">
            <a:avLst/>
          </a:prstGeom>
          <a:ln w="190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73" name="Line 2">
            <a:extLst>
              <a:ext uri="{FF2B5EF4-FFF2-40B4-BE49-F238E27FC236}">
                <a16:creationId xmlns:a16="http://schemas.microsoft.com/office/drawing/2014/main" id="{23823D40-4329-4B61-9CD4-169AF51E6DCE}"/>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74" name="Oval 3">
            <a:extLst>
              <a:ext uri="{FF2B5EF4-FFF2-40B4-BE49-F238E27FC236}">
                <a16:creationId xmlns:a16="http://schemas.microsoft.com/office/drawing/2014/main" id="{0A46FE16-A3E4-41C0-A302-7027C736A819}"/>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67" name="Oval 166">
            <a:extLst>
              <a:ext uri="{FF2B5EF4-FFF2-40B4-BE49-F238E27FC236}">
                <a16:creationId xmlns:a16="http://schemas.microsoft.com/office/drawing/2014/main" id="{381FD4B5-FCC8-4756-8652-70C2D908EB2D}"/>
              </a:ext>
            </a:extLst>
          </p:cNvPr>
          <p:cNvSpPr/>
          <p:nvPr userDrawn="1"/>
        </p:nvSpPr>
        <p:spPr>
          <a:xfrm>
            <a:off x="657425" y="1049606"/>
            <a:ext cx="169783" cy="169849"/>
          </a:xfrm>
          <a:prstGeom prst="ellipse">
            <a:avLst/>
          </a:prstGeom>
          <a:solidFill>
            <a:srgbClr val="0087B1"/>
          </a:solidFill>
          <a:ln w="57150" cmpd="sng">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000" dirty="0">
              <a:latin typeface="+mj-lt"/>
              <a:cs typeface="Lato Light"/>
            </a:endParaRPr>
          </a:p>
        </p:txBody>
      </p:sp>
      <p:sp>
        <p:nvSpPr>
          <p:cNvPr id="168" name="Oval 167">
            <a:extLst>
              <a:ext uri="{FF2B5EF4-FFF2-40B4-BE49-F238E27FC236}">
                <a16:creationId xmlns:a16="http://schemas.microsoft.com/office/drawing/2014/main" id="{AA83C9A9-AE67-4F83-BD3B-5AFA6696179A}"/>
              </a:ext>
            </a:extLst>
          </p:cNvPr>
          <p:cNvSpPr/>
          <p:nvPr userDrawn="1"/>
        </p:nvSpPr>
        <p:spPr>
          <a:xfrm>
            <a:off x="670872" y="4501740"/>
            <a:ext cx="169783" cy="169849"/>
          </a:xfrm>
          <a:prstGeom prst="ellipse">
            <a:avLst/>
          </a:prstGeom>
          <a:solidFill>
            <a:srgbClr val="94B64E"/>
          </a:solidFill>
          <a:ln w="57150" cmpd="sng">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000" dirty="0">
              <a:latin typeface="+mj-lt"/>
              <a:cs typeface="Lato Light"/>
            </a:endParaRPr>
          </a:p>
        </p:txBody>
      </p:sp>
      <p:sp>
        <p:nvSpPr>
          <p:cNvPr id="169" name="Oval 168">
            <a:extLst>
              <a:ext uri="{FF2B5EF4-FFF2-40B4-BE49-F238E27FC236}">
                <a16:creationId xmlns:a16="http://schemas.microsoft.com/office/drawing/2014/main" id="{C9BA47E8-4497-467A-A193-43C5F1F32EE8}"/>
              </a:ext>
            </a:extLst>
          </p:cNvPr>
          <p:cNvSpPr/>
          <p:nvPr userDrawn="1"/>
        </p:nvSpPr>
        <p:spPr>
          <a:xfrm>
            <a:off x="649304" y="2801722"/>
            <a:ext cx="169783" cy="169849"/>
          </a:xfrm>
          <a:prstGeom prst="ellipse">
            <a:avLst/>
          </a:prstGeom>
          <a:solidFill>
            <a:srgbClr val="F39C12"/>
          </a:solidFill>
          <a:ln w="57150" cmpd="sng">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000" dirty="0">
              <a:latin typeface="+mj-lt"/>
              <a:cs typeface="Lato Light"/>
            </a:endParaRPr>
          </a:p>
        </p:txBody>
      </p:sp>
      <p:sp>
        <p:nvSpPr>
          <p:cNvPr id="170" name="TextBox 169">
            <a:extLst>
              <a:ext uri="{FF2B5EF4-FFF2-40B4-BE49-F238E27FC236}">
                <a16:creationId xmlns:a16="http://schemas.microsoft.com/office/drawing/2014/main" id="{CF7CB6A0-1E44-4D47-814C-6D8A39D754AA}"/>
              </a:ext>
            </a:extLst>
          </p:cNvPr>
          <p:cNvSpPr txBox="1"/>
          <p:nvPr userDrawn="1"/>
        </p:nvSpPr>
        <p:spPr>
          <a:xfrm>
            <a:off x="228300" y="881180"/>
            <a:ext cx="520032" cy="492453"/>
          </a:xfrm>
          <a:prstGeom prst="rect">
            <a:avLst/>
          </a:prstGeom>
          <a:noFill/>
        </p:spPr>
        <p:txBody>
          <a:bodyPr wrap="none" lIns="182889" tIns="91445" rIns="182889" bIns="91445" rtlCol="0">
            <a:spAutoFit/>
          </a:bodyPr>
          <a:lstStyle/>
          <a:p>
            <a:r>
              <a:rPr lang="id-ID" sz="2000" b="1" dirty="0">
                <a:latin typeface="+mj-lt"/>
                <a:cs typeface="Lato Light"/>
              </a:rPr>
              <a:t>1</a:t>
            </a:r>
          </a:p>
        </p:txBody>
      </p:sp>
      <p:sp>
        <p:nvSpPr>
          <p:cNvPr id="171" name="TextBox 170">
            <a:extLst>
              <a:ext uri="{FF2B5EF4-FFF2-40B4-BE49-F238E27FC236}">
                <a16:creationId xmlns:a16="http://schemas.microsoft.com/office/drawing/2014/main" id="{11A8CC76-6649-4D82-A26D-2DF3C8143F24}"/>
              </a:ext>
            </a:extLst>
          </p:cNvPr>
          <p:cNvSpPr txBox="1"/>
          <p:nvPr userDrawn="1"/>
        </p:nvSpPr>
        <p:spPr>
          <a:xfrm>
            <a:off x="221304" y="2607665"/>
            <a:ext cx="520032" cy="492453"/>
          </a:xfrm>
          <a:prstGeom prst="rect">
            <a:avLst/>
          </a:prstGeom>
          <a:noFill/>
        </p:spPr>
        <p:txBody>
          <a:bodyPr wrap="none" lIns="182889" tIns="91445" rIns="182889" bIns="91445" rtlCol="0">
            <a:spAutoFit/>
          </a:bodyPr>
          <a:lstStyle/>
          <a:p>
            <a:r>
              <a:rPr lang="id-ID" sz="2000" b="1" dirty="0">
                <a:latin typeface="+mj-lt"/>
                <a:cs typeface="Lato Light"/>
              </a:rPr>
              <a:t>2</a:t>
            </a:r>
          </a:p>
        </p:txBody>
      </p:sp>
      <p:sp>
        <p:nvSpPr>
          <p:cNvPr id="172" name="TextBox 171">
            <a:extLst>
              <a:ext uri="{FF2B5EF4-FFF2-40B4-BE49-F238E27FC236}">
                <a16:creationId xmlns:a16="http://schemas.microsoft.com/office/drawing/2014/main" id="{3B9EE5D7-30BA-475C-8421-581FB3493A95}"/>
              </a:ext>
            </a:extLst>
          </p:cNvPr>
          <p:cNvSpPr txBox="1"/>
          <p:nvPr userDrawn="1"/>
        </p:nvSpPr>
        <p:spPr>
          <a:xfrm>
            <a:off x="221304" y="4340437"/>
            <a:ext cx="520032" cy="492453"/>
          </a:xfrm>
          <a:prstGeom prst="rect">
            <a:avLst/>
          </a:prstGeom>
          <a:noFill/>
        </p:spPr>
        <p:txBody>
          <a:bodyPr wrap="none" lIns="182889" tIns="91445" rIns="182889" bIns="91445" rtlCol="0">
            <a:spAutoFit/>
          </a:bodyPr>
          <a:lstStyle/>
          <a:p>
            <a:r>
              <a:rPr lang="id-ID" sz="2000" b="1" dirty="0">
                <a:latin typeface="+mj-lt"/>
                <a:cs typeface="Lato Light"/>
              </a:rPr>
              <a:t>3</a:t>
            </a:r>
          </a:p>
        </p:txBody>
      </p:sp>
      <p:sp>
        <p:nvSpPr>
          <p:cNvPr id="174" name="Rectangle 173">
            <a:extLst>
              <a:ext uri="{FF2B5EF4-FFF2-40B4-BE49-F238E27FC236}">
                <a16:creationId xmlns:a16="http://schemas.microsoft.com/office/drawing/2014/main" id="{ADCBDE8B-0AD5-465E-9682-DBBFB1D93565}"/>
              </a:ext>
            </a:extLst>
          </p:cNvPr>
          <p:cNvSpPr/>
          <p:nvPr userDrawn="1"/>
        </p:nvSpPr>
        <p:spPr>
          <a:xfrm>
            <a:off x="912100" y="1069438"/>
            <a:ext cx="4961948" cy="159201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a:extLst>
              <a:ext uri="{FF2B5EF4-FFF2-40B4-BE49-F238E27FC236}">
                <a16:creationId xmlns:a16="http://schemas.microsoft.com/office/drawing/2014/main" id="{3F8F1D35-7649-407A-8EB5-855405469699}"/>
              </a:ext>
            </a:extLst>
          </p:cNvPr>
          <p:cNvSpPr/>
          <p:nvPr userDrawn="1"/>
        </p:nvSpPr>
        <p:spPr>
          <a:xfrm>
            <a:off x="912100" y="2810614"/>
            <a:ext cx="4961948" cy="159201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175">
            <a:extLst>
              <a:ext uri="{FF2B5EF4-FFF2-40B4-BE49-F238E27FC236}">
                <a16:creationId xmlns:a16="http://schemas.microsoft.com/office/drawing/2014/main" id="{2AD7A87B-ACD9-4C26-A408-75F763C8A59F}"/>
              </a:ext>
            </a:extLst>
          </p:cNvPr>
          <p:cNvSpPr/>
          <p:nvPr userDrawn="1"/>
        </p:nvSpPr>
        <p:spPr>
          <a:xfrm>
            <a:off x="912099" y="4551790"/>
            <a:ext cx="4961948" cy="159201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Text Placeholder 28">
            <a:extLst>
              <a:ext uri="{FF2B5EF4-FFF2-40B4-BE49-F238E27FC236}">
                <a16:creationId xmlns:a16="http://schemas.microsoft.com/office/drawing/2014/main" id="{8493BEDB-8D7C-40B0-9372-18934C72CEDD}"/>
              </a:ext>
            </a:extLst>
          </p:cNvPr>
          <p:cNvSpPr>
            <a:spLocks noGrp="1"/>
          </p:cNvSpPr>
          <p:nvPr>
            <p:ph type="body" sz="quarter" idx="10"/>
          </p:nvPr>
        </p:nvSpPr>
        <p:spPr>
          <a:xfrm>
            <a:off x="911430" y="1069944"/>
            <a:ext cx="4946650" cy="1592262"/>
          </a:xfrm>
          <a:prstGeom prst="rect">
            <a:avLst/>
          </a:prstGeom>
          <a:solidFill>
            <a:srgbClr val="0087B1"/>
          </a:solidFill>
        </p:spPr>
        <p:txBody>
          <a:bodyPr>
            <a:normAutofit/>
          </a:bodyPr>
          <a:lstStyle>
            <a:lvl1pPr marL="0" indent="0" algn="just">
              <a:buNone/>
              <a:defRPr sz="1800">
                <a:solidFill>
                  <a:schemeClr val="bg1"/>
                </a:solidFill>
                <a:latin typeface="+mj-lt"/>
              </a:defRPr>
            </a:lvl1pPr>
          </a:lstStyle>
          <a:p>
            <a:pPr lvl="0"/>
            <a:endParaRPr lang="en-US" dirty="0"/>
          </a:p>
        </p:txBody>
      </p:sp>
      <p:sp>
        <p:nvSpPr>
          <p:cNvPr id="178" name="Text Placeholder 28">
            <a:extLst>
              <a:ext uri="{FF2B5EF4-FFF2-40B4-BE49-F238E27FC236}">
                <a16:creationId xmlns:a16="http://schemas.microsoft.com/office/drawing/2014/main" id="{653ACC2E-7341-44C5-BA0B-E36EE609AF4A}"/>
              </a:ext>
            </a:extLst>
          </p:cNvPr>
          <p:cNvSpPr>
            <a:spLocks noGrp="1"/>
          </p:cNvSpPr>
          <p:nvPr>
            <p:ph type="body" sz="quarter" idx="11"/>
          </p:nvPr>
        </p:nvSpPr>
        <p:spPr>
          <a:xfrm>
            <a:off x="919748" y="2841517"/>
            <a:ext cx="4946650" cy="1592262"/>
          </a:xfrm>
          <a:prstGeom prst="rect">
            <a:avLst/>
          </a:prstGeom>
          <a:solidFill>
            <a:srgbClr val="F39C12"/>
          </a:solidFill>
        </p:spPr>
        <p:txBody>
          <a:bodyPr>
            <a:normAutofit/>
          </a:bodyPr>
          <a:lstStyle>
            <a:lvl1pPr marL="0" indent="0" algn="just">
              <a:buNone/>
              <a:defRPr sz="1800">
                <a:latin typeface="+mj-lt"/>
              </a:defRPr>
            </a:lvl1pPr>
          </a:lstStyle>
          <a:p>
            <a:pPr lvl="0"/>
            <a:endParaRPr lang="en-US" dirty="0"/>
          </a:p>
        </p:txBody>
      </p:sp>
      <p:sp>
        <p:nvSpPr>
          <p:cNvPr id="179" name="Text Placeholder 28">
            <a:extLst>
              <a:ext uri="{FF2B5EF4-FFF2-40B4-BE49-F238E27FC236}">
                <a16:creationId xmlns:a16="http://schemas.microsoft.com/office/drawing/2014/main" id="{3ABC7021-A618-4898-93D8-378C2448E27F}"/>
              </a:ext>
            </a:extLst>
          </p:cNvPr>
          <p:cNvSpPr>
            <a:spLocks noGrp="1"/>
          </p:cNvSpPr>
          <p:nvPr>
            <p:ph type="body" sz="quarter" idx="13"/>
          </p:nvPr>
        </p:nvSpPr>
        <p:spPr>
          <a:xfrm>
            <a:off x="914718" y="4551666"/>
            <a:ext cx="4946650" cy="1592262"/>
          </a:xfrm>
          <a:prstGeom prst="rect">
            <a:avLst/>
          </a:prstGeom>
          <a:solidFill>
            <a:srgbClr val="94B64E"/>
          </a:solidFill>
        </p:spPr>
        <p:txBody>
          <a:bodyPr>
            <a:normAutofit/>
          </a:bodyPr>
          <a:lstStyle>
            <a:lvl1pPr marL="0" indent="0" algn="just">
              <a:buNone/>
              <a:defRPr sz="1800">
                <a:latin typeface="+mj-lt"/>
              </a:defRPr>
            </a:lvl1pPr>
          </a:lstStyle>
          <a:p>
            <a:pPr lvl="0"/>
            <a:endParaRPr lang="en-US" dirty="0"/>
          </a:p>
        </p:txBody>
      </p:sp>
      <p:sp>
        <p:nvSpPr>
          <p:cNvPr id="180" name="Oval 179">
            <a:extLst>
              <a:ext uri="{FF2B5EF4-FFF2-40B4-BE49-F238E27FC236}">
                <a16:creationId xmlns:a16="http://schemas.microsoft.com/office/drawing/2014/main" id="{86397674-C8F3-4525-8DC3-2CACBD117D05}"/>
              </a:ext>
            </a:extLst>
          </p:cNvPr>
          <p:cNvSpPr/>
          <p:nvPr userDrawn="1"/>
        </p:nvSpPr>
        <p:spPr>
          <a:xfrm>
            <a:off x="6577864" y="1044404"/>
            <a:ext cx="169783" cy="169849"/>
          </a:xfrm>
          <a:prstGeom prst="ellipse">
            <a:avLst/>
          </a:prstGeom>
          <a:solidFill>
            <a:srgbClr val="D43E01"/>
          </a:solidFill>
          <a:ln w="57150" cmpd="sng">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000" dirty="0">
              <a:latin typeface="+mj-lt"/>
              <a:cs typeface="Lato Light"/>
            </a:endParaRPr>
          </a:p>
        </p:txBody>
      </p:sp>
      <p:sp>
        <p:nvSpPr>
          <p:cNvPr id="181" name="Oval 180">
            <a:extLst>
              <a:ext uri="{FF2B5EF4-FFF2-40B4-BE49-F238E27FC236}">
                <a16:creationId xmlns:a16="http://schemas.microsoft.com/office/drawing/2014/main" id="{36FF1998-19F4-4CEB-B62A-FF3539147D27}"/>
              </a:ext>
            </a:extLst>
          </p:cNvPr>
          <p:cNvSpPr/>
          <p:nvPr userDrawn="1"/>
        </p:nvSpPr>
        <p:spPr>
          <a:xfrm>
            <a:off x="6591311" y="4496538"/>
            <a:ext cx="169783" cy="169849"/>
          </a:xfrm>
          <a:prstGeom prst="ellipse">
            <a:avLst/>
          </a:prstGeom>
          <a:solidFill>
            <a:srgbClr val="954F72"/>
          </a:solidFill>
          <a:ln w="57150" cmpd="sng">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000" dirty="0">
              <a:latin typeface="+mj-lt"/>
              <a:cs typeface="Lato Light"/>
            </a:endParaRPr>
          </a:p>
        </p:txBody>
      </p:sp>
      <p:sp>
        <p:nvSpPr>
          <p:cNvPr id="182" name="Oval 181">
            <a:extLst>
              <a:ext uri="{FF2B5EF4-FFF2-40B4-BE49-F238E27FC236}">
                <a16:creationId xmlns:a16="http://schemas.microsoft.com/office/drawing/2014/main" id="{F06B82C2-FD6D-4C6A-81E4-09B9D4DB2559}"/>
              </a:ext>
            </a:extLst>
          </p:cNvPr>
          <p:cNvSpPr/>
          <p:nvPr userDrawn="1"/>
        </p:nvSpPr>
        <p:spPr>
          <a:xfrm>
            <a:off x="6569743" y="2796520"/>
            <a:ext cx="169783" cy="169849"/>
          </a:xfrm>
          <a:prstGeom prst="ellipse">
            <a:avLst/>
          </a:prstGeom>
          <a:solidFill>
            <a:srgbClr val="00B050"/>
          </a:solidFill>
          <a:ln w="57150" cmpd="sng">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000" dirty="0">
              <a:latin typeface="+mj-lt"/>
              <a:cs typeface="Lato Light"/>
            </a:endParaRPr>
          </a:p>
        </p:txBody>
      </p:sp>
      <p:sp>
        <p:nvSpPr>
          <p:cNvPr id="183" name="TextBox 182">
            <a:extLst>
              <a:ext uri="{FF2B5EF4-FFF2-40B4-BE49-F238E27FC236}">
                <a16:creationId xmlns:a16="http://schemas.microsoft.com/office/drawing/2014/main" id="{397734E9-78FA-40F0-8AD6-76FDBD8BE607}"/>
              </a:ext>
            </a:extLst>
          </p:cNvPr>
          <p:cNvSpPr txBox="1"/>
          <p:nvPr userDrawn="1"/>
        </p:nvSpPr>
        <p:spPr>
          <a:xfrm>
            <a:off x="6148739" y="875978"/>
            <a:ext cx="520032" cy="492453"/>
          </a:xfrm>
          <a:prstGeom prst="rect">
            <a:avLst/>
          </a:prstGeom>
          <a:noFill/>
        </p:spPr>
        <p:txBody>
          <a:bodyPr wrap="none" lIns="182889" tIns="91445" rIns="182889" bIns="91445" rtlCol="0">
            <a:spAutoFit/>
          </a:bodyPr>
          <a:lstStyle/>
          <a:p>
            <a:r>
              <a:rPr lang="en-US" sz="2000" b="1" dirty="0">
                <a:latin typeface="+mj-lt"/>
                <a:cs typeface="Lato Light"/>
              </a:rPr>
              <a:t>4</a:t>
            </a:r>
            <a:endParaRPr lang="id-ID" sz="2000" b="1" dirty="0">
              <a:latin typeface="+mj-lt"/>
              <a:cs typeface="Lato Light"/>
            </a:endParaRPr>
          </a:p>
        </p:txBody>
      </p:sp>
      <p:sp>
        <p:nvSpPr>
          <p:cNvPr id="184" name="TextBox 183">
            <a:extLst>
              <a:ext uri="{FF2B5EF4-FFF2-40B4-BE49-F238E27FC236}">
                <a16:creationId xmlns:a16="http://schemas.microsoft.com/office/drawing/2014/main" id="{FDDD6CB9-3A62-4962-BD55-BC5BED451E74}"/>
              </a:ext>
            </a:extLst>
          </p:cNvPr>
          <p:cNvSpPr txBox="1"/>
          <p:nvPr userDrawn="1"/>
        </p:nvSpPr>
        <p:spPr>
          <a:xfrm>
            <a:off x="6141743" y="2602463"/>
            <a:ext cx="520032" cy="492453"/>
          </a:xfrm>
          <a:prstGeom prst="rect">
            <a:avLst/>
          </a:prstGeom>
          <a:noFill/>
        </p:spPr>
        <p:txBody>
          <a:bodyPr wrap="none" lIns="182889" tIns="91445" rIns="182889" bIns="91445" rtlCol="0">
            <a:spAutoFit/>
          </a:bodyPr>
          <a:lstStyle/>
          <a:p>
            <a:r>
              <a:rPr lang="en-US" sz="2000" b="1" dirty="0">
                <a:latin typeface="+mj-lt"/>
                <a:cs typeface="Lato Light"/>
              </a:rPr>
              <a:t>5</a:t>
            </a:r>
            <a:endParaRPr lang="id-ID" sz="2000" b="1" dirty="0">
              <a:latin typeface="+mj-lt"/>
              <a:cs typeface="Lato Light"/>
            </a:endParaRPr>
          </a:p>
        </p:txBody>
      </p:sp>
      <p:sp>
        <p:nvSpPr>
          <p:cNvPr id="185" name="TextBox 184">
            <a:extLst>
              <a:ext uri="{FF2B5EF4-FFF2-40B4-BE49-F238E27FC236}">
                <a16:creationId xmlns:a16="http://schemas.microsoft.com/office/drawing/2014/main" id="{E4DF91E5-A4DC-45B1-864D-F4E97CBFB5B1}"/>
              </a:ext>
            </a:extLst>
          </p:cNvPr>
          <p:cNvSpPr txBox="1"/>
          <p:nvPr userDrawn="1"/>
        </p:nvSpPr>
        <p:spPr>
          <a:xfrm>
            <a:off x="6141743" y="4335235"/>
            <a:ext cx="520032" cy="492453"/>
          </a:xfrm>
          <a:prstGeom prst="rect">
            <a:avLst/>
          </a:prstGeom>
          <a:noFill/>
        </p:spPr>
        <p:txBody>
          <a:bodyPr wrap="none" lIns="182889" tIns="91445" rIns="182889" bIns="91445" rtlCol="0">
            <a:spAutoFit/>
          </a:bodyPr>
          <a:lstStyle/>
          <a:p>
            <a:r>
              <a:rPr lang="en-US" sz="2000" b="1" dirty="0">
                <a:latin typeface="+mj-lt"/>
                <a:cs typeface="Lato Light"/>
              </a:rPr>
              <a:t>6</a:t>
            </a:r>
            <a:endParaRPr lang="id-ID" sz="2000" b="1" dirty="0">
              <a:latin typeface="+mj-lt"/>
              <a:cs typeface="Lato Light"/>
            </a:endParaRPr>
          </a:p>
        </p:txBody>
      </p:sp>
      <p:sp>
        <p:nvSpPr>
          <p:cNvPr id="187" name="Rectangle 186">
            <a:extLst>
              <a:ext uri="{FF2B5EF4-FFF2-40B4-BE49-F238E27FC236}">
                <a16:creationId xmlns:a16="http://schemas.microsoft.com/office/drawing/2014/main" id="{818C85FA-3708-41F4-B0DA-9557FDEEF669}"/>
              </a:ext>
            </a:extLst>
          </p:cNvPr>
          <p:cNvSpPr/>
          <p:nvPr userDrawn="1"/>
        </p:nvSpPr>
        <p:spPr>
          <a:xfrm>
            <a:off x="6832539" y="1064236"/>
            <a:ext cx="4961948" cy="159201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Rectangle 187">
            <a:extLst>
              <a:ext uri="{FF2B5EF4-FFF2-40B4-BE49-F238E27FC236}">
                <a16:creationId xmlns:a16="http://schemas.microsoft.com/office/drawing/2014/main" id="{F3190A6A-2E69-4F2E-9918-153A1496E2C2}"/>
              </a:ext>
            </a:extLst>
          </p:cNvPr>
          <p:cNvSpPr/>
          <p:nvPr userDrawn="1"/>
        </p:nvSpPr>
        <p:spPr>
          <a:xfrm>
            <a:off x="6832539" y="2805412"/>
            <a:ext cx="4961948" cy="159201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Rectangle 188">
            <a:extLst>
              <a:ext uri="{FF2B5EF4-FFF2-40B4-BE49-F238E27FC236}">
                <a16:creationId xmlns:a16="http://schemas.microsoft.com/office/drawing/2014/main" id="{8F0AE241-1B2B-4264-B5F1-1D1823E39A9D}"/>
              </a:ext>
            </a:extLst>
          </p:cNvPr>
          <p:cNvSpPr/>
          <p:nvPr userDrawn="1"/>
        </p:nvSpPr>
        <p:spPr>
          <a:xfrm>
            <a:off x="6832538" y="4546588"/>
            <a:ext cx="4961948" cy="159201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Text Placeholder 28">
            <a:extLst>
              <a:ext uri="{FF2B5EF4-FFF2-40B4-BE49-F238E27FC236}">
                <a16:creationId xmlns:a16="http://schemas.microsoft.com/office/drawing/2014/main" id="{62209806-2C1B-4A6E-9B06-8EC3C35B2690}"/>
              </a:ext>
            </a:extLst>
          </p:cNvPr>
          <p:cNvSpPr>
            <a:spLocks noGrp="1"/>
          </p:cNvSpPr>
          <p:nvPr>
            <p:ph type="body" sz="quarter" idx="14"/>
          </p:nvPr>
        </p:nvSpPr>
        <p:spPr>
          <a:xfrm>
            <a:off x="6831869" y="1064742"/>
            <a:ext cx="4946650" cy="1592262"/>
          </a:xfrm>
          <a:prstGeom prst="rect">
            <a:avLst/>
          </a:prstGeom>
          <a:solidFill>
            <a:srgbClr val="D43E01"/>
          </a:solidFill>
        </p:spPr>
        <p:txBody>
          <a:bodyPr>
            <a:normAutofit/>
          </a:bodyPr>
          <a:lstStyle>
            <a:lvl1pPr marL="0" indent="0" algn="just">
              <a:buNone/>
              <a:defRPr sz="1800">
                <a:solidFill>
                  <a:schemeClr val="bg1"/>
                </a:solidFill>
                <a:latin typeface="+mj-lt"/>
              </a:defRPr>
            </a:lvl1pPr>
          </a:lstStyle>
          <a:p>
            <a:pPr lvl="0"/>
            <a:endParaRPr lang="en-US" dirty="0"/>
          </a:p>
        </p:txBody>
      </p:sp>
      <p:sp>
        <p:nvSpPr>
          <p:cNvPr id="191" name="Text Placeholder 28">
            <a:extLst>
              <a:ext uri="{FF2B5EF4-FFF2-40B4-BE49-F238E27FC236}">
                <a16:creationId xmlns:a16="http://schemas.microsoft.com/office/drawing/2014/main" id="{A890FBE4-CF15-4745-9AE6-4A40AAB1A8F0}"/>
              </a:ext>
            </a:extLst>
          </p:cNvPr>
          <p:cNvSpPr>
            <a:spLocks noGrp="1"/>
          </p:cNvSpPr>
          <p:nvPr>
            <p:ph type="body" sz="quarter" idx="15"/>
          </p:nvPr>
        </p:nvSpPr>
        <p:spPr>
          <a:xfrm>
            <a:off x="6840187" y="2836315"/>
            <a:ext cx="4946650" cy="1592262"/>
          </a:xfrm>
          <a:prstGeom prst="rect">
            <a:avLst/>
          </a:prstGeom>
          <a:solidFill>
            <a:srgbClr val="00B050"/>
          </a:solidFill>
        </p:spPr>
        <p:txBody>
          <a:bodyPr>
            <a:normAutofit/>
          </a:bodyPr>
          <a:lstStyle>
            <a:lvl1pPr marL="0" indent="0" algn="just">
              <a:buNone/>
              <a:defRPr sz="1800">
                <a:solidFill>
                  <a:schemeClr val="bg1"/>
                </a:solidFill>
                <a:latin typeface="+mj-lt"/>
              </a:defRPr>
            </a:lvl1pPr>
          </a:lstStyle>
          <a:p>
            <a:pPr lvl="0"/>
            <a:endParaRPr lang="en-US" dirty="0"/>
          </a:p>
        </p:txBody>
      </p:sp>
      <p:sp>
        <p:nvSpPr>
          <p:cNvPr id="192" name="Text Placeholder 28">
            <a:extLst>
              <a:ext uri="{FF2B5EF4-FFF2-40B4-BE49-F238E27FC236}">
                <a16:creationId xmlns:a16="http://schemas.microsoft.com/office/drawing/2014/main" id="{3A2C2F92-FF6B-4A03-97C7-04F69DCCBF5F}"/>
              </a:ext>
            </a:extLst>
          </p:cNvPr>
          <p:cNvSpPr>
            <a:spLocks noGrp="1"/>
          </p:cNvSpPr>
          <p:nvPr>
            <p:ph type="body" sz="quarter" idx="16"/>
          </p:nvPr>
        </p:nvSpPr>
        <p:spPr>
          <a:xfrm>
            <a:off x="6835157" y="4546464"/>
            <a:ext cx="4946650" cy="1592262"/>
          </a:xfrm>
          <a:prstGeom prst="rect">
            <a:avLst/>
          </a:prstGeom>
          <a:solidFill>
            <a:srgbClr val="954F72"/>
          </a:solidFill>
        </p:spPr>
        <p:txBody>
          <a:bodyPr>
            <a:normAutofit/>
          </a:bodyPr>
          <a:lstStyle>
            <a:lvl1pPr marL="0" indent="0" algn="just">
              <a:buNone/>
              <a:defRPr sz="1800">
                <a:solidFill>
                  <a:schemeClr val="bg1"/>
                </a:solidFill>
                <a:latin typeface="+mj-lt"/>
              </a:defRPr>
            </a:lvl1pPr>
          </a:lstStyle>
          <a:p>
            <a:pPr lvl="0"/>
            <a:endParaRPr lang="en-US" dirty="0"/>
          </a:p>
        </p:txBody>
      </p:sp>
      <p:sp>
        <p:nvSpPr>
          <p:cNvPr id="44" name="Teardrop 43">
            <a:extLst>
              <a:ext uri="{FF2B5EF4-FFF2-40B4-BE49-F238E27FC236}">
                <a16:creationId xmlns:a16="http://schemas.microsoft.com/office/drawing/2014/main" id="{21405232-043F-40B2-B684-1ECB5319555C}"/>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45" name="TextBox 44">
            <a:extLst>
              <a:ext uri="{FF2B5EF4-FFF2-40B4-BE49-F238E27FC236}">
                <a16:creationId xmlns:a16="http://schemas.microsoft.com/office/drawing/2014/main" id="{4AD2952A-5A8D-45C7-9986-83D7632859C7}"/>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46" name="Slide Number Placeholder 3">
            <a:extLst>
              <a:ext uri="{FF2B5EF4-FFF2-40B4-BE49-F238E27FC236}">
                <a16:creationId xmlns:a16="http://schemas.microsoft.com/office/drawing/2014/main" id="{E7F0621D-48E7-48D3-A85D-A7E0192E6717}"/>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1240060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pointersonly">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cxnSp>
        <p:nvCxnSpPr>
          <p:cNvPr id="3" name="Straight Connector 2">
            <a:extLst>
              <a:ext uri="{FF2B5EF4-FFF2-40B4-BE49-F238E27FC236}">
                <a16:creationId xmlns:a16="http://schemas.microsoft.com/office/drawing/2014/main" id="{F576DCBF-DE65-4560-8050-1BA679549330}"/>
              </a:ext>
            </a:extLst>
          </p:cNvPr>
          <p:cNvCxnSpPr/>
          <p:nvPr userDrawn="1"/>
        </p:nvCxnSpPr>
        <p:spPr>
          <a:xfrm>
            <a:off x="911430" y="1939636"/>
            <a:ext cx="10442370" cy="0"/>
          </a:xfrm>
          <a:prstGeom prst="line">
            <a:avLst/>
          </a:prstGeom>
          <a:ln>
            <a:solidFill>
              <a:srgbClr val="0087B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97D08D8E-FE03-401E-B866-E2C2F01ED730}"/>
              </a:ext>
            </a:extLst>
          </p:cNvPr>
          <p:cNvCxnSpPr/>
          <p:nvPr userDrawn="1"/>
        </p:nvCxnSpPr>
        <p:spPr>
          <a:xfrm>
            <a:off x="911430" y="2999405"/>
            <a:ext cx="10442370" cy="0"/>
          </a:xfrm>
          <a:prstGeom prst="line">
            <a:avLst/>
          </a:prstGeom>
          <a:ln>
            <a:solidFill>
              <a:srgbClr val="F39C12"/>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911ADDCF-EEBB-41CF-A214-AE000AEF9D90}"/>
              </a:ext>
            </a:extLst>
          </p:cNvPr>
          <p:cNvCxnSpPr/>
          <p:nvPr userDrawn="1"/>
        </p:nvCxnSpPr>
        <p:spPr>
          <a:xfrm>
            <a:off x="938150" y="4059174"/>
            <a:ext cx="10442370" cy="0"/>
          </a:xfrm>
          <a:prstGeom prst="line">
            <a:avLst/>
          </a:prstGeom>
          <a:ln>
            <a:solidFill>
              <a:srgbClr val="94B64E"/>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5830D4F6-45F5-4A08-9966-9C48862B3F77}"/>
              </a:ext>
            </a:extLst>
          </p:cNvPr>
          <p:cNvCxnSpPr/>
          <p:nvPr userDrawn="1"/>
        </p:nvCxnSpPr>
        <p:spPr>
          <a:xfrm>
            <a:off x="911430" y="5120411"/>
            <a:ext cx="10442370" cy="0"/>
          </a:xfrm>
          <a:prstGeom prst="line">
            <a:avLst/>
          </a:prstGeom>
          <a:ln>
            <a:solidFill>
              <a:srgbClr val="D43E0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A1609A95-5115-4EB2-815B-814D3011178A}"/>
              </a:ext>
            </a:extLst>
          </p:cNvPr>
          <p:cNvCxnSpPr/>
          <p:nvPr userDrawn="1"/>
        </p:nvCxnSpPr>
        <p:spPr>
          <a:xfrm>
            <a:off x="938150" y="6180180"/>
            <a:ext cx="1044237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DB5A537-4924-4188-8592-AC2D37AB2A4A}"/>
              </a:ext>
            </a:extLst>
          </p:cNvPr>
          <p:cNvSpPr>
            <a:spLocks noGrp="1"/>
          </p:cNvSpPr>
          <p:nvPr>
            <p:ph type="body" sz="quarter" idx="17" hasCustomPrompt="1"/>
          </p:nvPr>
        </p:nvSpPr>
        <p:spPr>
          <a:xfrm>
            <a:off x="1731818" y="1069975"/>
            <a:ext cx="9682307" cy="868363"/>
          </a:xfrm>
          <a:prstGeom prst="rect">
            <a:avLst/>
          </a:prstGeom>
        </p:spPr>
        <p:txBody>
          <a:bodyPr anchor="ctr">
            <a:normAutofit/>
          </a:bodyPr>
          <a:lstStyle>
            <a:lvl1pPr marL="0" indent="0" algn="just">
              <a:buNone/>
              <a:defRPr sz="1600" b="0">
                <a:solidFill>
                  <a:srgbClr val="125A3D"/>
                </a:solidFill>
              </a:defRPr>
            </a:lvl1pPr>
          </a:lstStyle>
          <a:p>
            <a:pPr lvl="0"/>
            <a:r>
              <a:rPr lang="en-US" dirty="0"/>
              <a:t>Click to edit</a:t>
            </a:r>
          </a:p>
        </p:txBody>
      </p:sp>
      <p:sp>
        <p:nvSpPr>
          <p:cNvPr id="75" name="Text Placeholder 7">
            <a:extLst>
              <a:ext uri="{FF2B5EF4-FFF2-40B4-BE49-F238E27FC236}">
                <a16:creationId xmlns:a16="http://schemas.microsoft.com/office/drawing/2014/main" id="{6EA3A866-8BF8-4EE2-99A0-CC67F5DA0AFA}"/>
              </a:ext>
            </a:extLst>
          </p:cNvPr>
          <p:cNvSpPr>
            <a:spLocks noGrp="1"/>
          </p:cNvSpPr>
          <p:nvPr>
            <p:ph type="body" sz="quarter" idx="18" hasCustomPrompt="1"/>
          </p:nvPr>
        </p:nvSpPr>
        <p:spPr>
          <a:xfrm>
            <a:off x="1731818" y="2124603"/>
            <a:ext cx="9682307" cy="868363"/>
          </a:xfrm>
          <a:prstGeom prst="rect">
            <a:avLst/>
          </a:prstGeom>
        </p:spPr>
        <p:txBody>
          <a:bodyPr anchor="ctr">
            <a:normAutofit/>
          </a:bodyPr>
          <a:lstStyle>
            <a:lvl1pPr marL="0" indent="0" algn="just">
              <a:buNone/>
              <a:defRPr sz="1600" b="0">
                <a:solidFill>
                  <a:srgbClr val="125A3D"/>
                </a:solidFill>
              </a:defRPr>
            </a:lvl1pPr>
          </a:lstStyle>
          <a:p>
            <a:pPr lvl="0"/>
            <a:r>
              <a:rPr lang="en-US" dirty="0"/>
              <a:t>Click to edit</a:t>
            </a:r>
          </a:p>
        </p:txBody>
      </p:sp>
      <p:sp>
        <p:nvSpPr>
          <p:cNvPr id="76" name="Text Placeholder 7">
            <a:extLst>
              <a:ext uri="{FF2B5EF4-FFF2-40B4-BE49-F238E27FC236}">
                <a16:creationId xmlns:a16="http://schemas.microsoft.com/office/drawing/2014/main" id="{1CAB65DC-E968-420B-B308-658C116E0A1D}"/>
              </a:ext>
            </a:extLst>
          </p:cNvPr>
          <p:cNvSpPr>
            <a:spLocks noGrp="1"/>
          </p:cNvSpPr>
          <p:nvPr>
            <p:ph type="body" sz="quarter" idx="19" hasCustomPrompt="1"/>
          </p:nvPr>
        </p:nvSpPr>
        <p:spPr>
          <a:xfrm>
            <a:off x="1731818" y="3175943"/>
            <a:ext cx="9682307" cy="868363"/>
          </a:xfrm>
          <a:prstGeom prst="rect">
            <a:avLst/>
          </a:prstGeom>
        </p:spPr>
        <p:txBody>
          <a:bodyPr anchor="ctr">
            <a:normAutofit/>
          </a:bodyPr>
          <a:lstStyle>
            <a:lvl1pPr marL="0" indent="0" algn="just">
              <a:buNone/>
              <a:defRPr sz="1600" b="0">
                <a:solidFill>
                  <a:srgbClr val="125A3D"/>
                </a:solidFill>
              </a:defRPr>
            </a:lvl1pPr>
          </a:lstStyle>
          <a:p>
            <a:pPr lvl="0"/>
            <a:r>
              <a:rPr lang="en-US" dirty="0"/>
              <a:t>Click to edit</a:t>
            </a:r>
          </a:p>
        </p:txBody>
      </p:sp>
      <p:sp>
        <p:nvSpPr>
          <p:cNvPr id="77" name="Text Placeholder 7">
            <a:extLst>
              <a:ext uri="{FF2B5EF4-FFF2-40B4-BE49-F238E27FC236}">
                <a16:creationId xmlns:a16="http://schemas.microsoft.com/office/drawing/2014/main" id="{AF325922-9A2D-4595-970C-8B8146D185C7}"/>
              </a:ext>
            </a:extLst>
          </p:cNvPr>
          <p:cNvSpPr>
            <a:spLocks noGrp="1"/>
          </p:cNvSpPr>
          <p:nvPr>
            <p:ph type="body" sz="quarter" idx="20" hasCustomPrompt="1"/>
          </p:nvPr>
        </p:nvSpPr>
        <p:spPr>
          <a:xfrm>
            <a:off x="1731818" y="4243879"/>
            <a:ext cx="9682307" cy="868363"/>
          </a:xfrm>
          <a:prstGeom prst="rect">
            <a:avLst/>
          </a:prstGeom>
        </p:spPr>
        <p:txBody>
          <a:bodyPr anchor="ctr">
            <a:normAutofit/>
          </a:bodyPr>
          <a:lstStyle>
            <a:lvl1pPr marL="0" indent="0" algn="just">
              <a:buNone/>
              <a:defRPr sz="1600" b="0">
                <a:solidFill>
                  <a:srgbClr val="125A3D"/>
                </a:solidFill>
              </a:defRPr>
            </a:lvl1pPr>
          </a:lstStyle>
          <a:p>
            <a:pPr lvl="0"/>
            <a:r>
              <a:rPr lang="en-US" dirty="0"/>
              <a:t>Click to edit</a:t>
            </a:r>
          </a:p>
        </p:txBody>
      </p:sp>
      <p:sp>
        <p:nvSpPr>
          <p:cNvPr id="78" name="Text Placeholder 7">
            <a:extLst>
              <a:ext uri="{FF2B5EF4-FFF2-40B4-BE49-F238E27FC236}">
                <a16:creationId xmlns:a16="http://schemas.microsoft.com/office/drawing/2014/main" id="{8D8FC2A2-706E-45B7-9EDE-061493AB365A}"/>
              </a:ext>
            </a:extLst>
          </p:cNvPr>
          <p:cNvSpPr>
            <a:spLocks noGrp="1"/>
          </p:cNvSpPr>
          <p:nvPr>
            <p:ph type="body" sz="quarter" idx="21" hasCustomPrompt="1"/>
          </p:nvPr>
        </p:nvSpPr>
        <p:spPr>
          <a:xfrm>
            <a:off x="1767641" y="5320817"/>
            <a:ext cx="9682307" cy="868363"/>
          </a:xfrm>
          <a:prstGeom prst="rect">
            <a:avLst/>
          </a:prstGeom>
        </p:spPr>
        <p:txBody>
          <a:bodyPr anchor="ctr">
            <a:normAutofit/>
          </a:bodyPr>
          <a:lstStyle>
            <a:lvl1pPr marL="0" indent="0" algn="just">
              <a:buNone/>
              <a:defRPr sz="1600" b="0">
                <a:solidFill>
                  <a:srgbClr val="125A3D"/>
                </a:solidFill>
              </a:defRPr>
            </a:lvl1pPr>
          </a:lstStyle>
          <a:p>
            <a:pPr lvl="0"/>
            <a:r>
              <a:rPr lang="en-US" dirty="0"/>
              <a:t>Click to edit</a:t>
            </a:r>
          </a:p>
        </p:txBody>
      </p:sp>
      <p:sp>
        <p:nvSpPr>
          <p:cNvPr id="2" name="Rectangle 1">
            <a:extLst>
              <a:ext uri="{FF2B5EF4-FFF2-40B4-BE49-F238E27FC236}">
                <a16:creationId xmlns:a16="http://schemas.microsoft.com/office/drawing/2014/main" id="{3577A8AA-8EF1-4A8B-84F2-05623CB5CEA3}"/>
              </a:ext>
            </a:extLst>
          </p:cNvPr>
          <p:cNvSpPr/>
          <p:nvPr userDrawn="1"/>
        </p:nvSpPr>
        <p:spPr>
          <a:xfrm>
            <a:off x="911233" y="1069975"/>
            <a:ext cx="820585" cy="868363"/>
          </a:xfrm>
          <a:prstGeom prst="rect">
            <a:avLst/>
          </a:prstGeom>
          <a:solidFill>
            <a:srgbClr val="008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a:t>
            </a:r>
          </a:p>
        </p:txBody>
      </p:sp>
      <p:sp>
        <p:nvSpPr>
          <p:cNvPr id="38" name="Rectangle 37">
            <a:extLst>
              <a:ext uri="{FF2B5EF4-FFF2-40B4-BE49-F238E27FC236}">
                <a16:creationId xmlns:a16="http://schemas.microsoft.com/office/drawing/2014/main" id="{A6225DB0-9572-4502-9AD3-DEFDB243CEF0}"/>
              </a:ext>
            </a:extLst>
          </p:cNvPr>
          <p:cNvSpPr/>
          <p:nvPr userDrawn="1"/>
        </p:nvSpPr>
        <p:spPr>
          <a:xfrm>
            <a:off x="915398" y="2136924"/>
            <a:ext cx="820585" cy="868363"/>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39" name="Rectangle 38">
            <a:extLst>
              <a:ext uri="{FF2B5EF4-FFF2-40B4-BE49-F238E27FC236}">
                <a16:creationId xmlns:a16="http://schemas.microsoft.com/office/drawing/2014/main" id="{ED9D7A96-950A-40DE-A51F-06A464A2DF59}"/>
              </a:ext>
            </a:extLst>
          </p:cNvPr>
          <p:cNvSpPr/>
          <p:nvPr userDrawn="1"/>
        </p:nvSpPr>
        <p:spPr>
          <a:xfrm>
            <a:off x="911233" y="3192279"/>
            <a:ext cx="820585" cy="868363"/>
          </a:xfrm>
          <a:prstGeom prst="rect">
            <a:avLst/>
          </a:prstGeom>
          <a:solidFill>
            <a:srgbClr val="94B6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40" name="Rectangle 39">
            <a:extLst>
              <a:ext uri="{FF2B5EF4-FFF2-40B4-BE49-F238E27FC236}">
                <a16:creationId xmlns:a16="http://schemas.microsoft.com/office/drawing/2014/main" id="{C95117D1-6C80-4673-A67C-6306F4C42044}"/>
              </a:ext>
            </a:extLst>
          </p:cNvPr>
          <p:cNvSpPr/>
          <p:nvPr userDrawn="1"/>
        </p:nvSpPr>
        <p:spPr>
          <a:xfrm>
            <a:off x="911233" y="4269934"/>
            <a:ext cx="820585" cy="868363"/>
          </a:xfrm>
          <a:prstGeom prst="rect">
            <a:avLst/>
          </a:prstGeom>
          <a:solidFill>
            <a:srgbClr val="D43E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41" name="Rectangle 40">
            <a:extLst>
              <a:ext uri="{FF2B5EF4-FFF2-40B4-BE49-F238E27FC236}">
                <a16:creationId xmlns:a16="http://schemas.microsoft.com/office/drawing/2014/main" id="{16CA49FA-B682-4D44-8495-96D41A048226}"/>
              </a:ext>
            </a:extLst>
          </p:cNvPr>
          <p:cNvSpPr/>
          <p:nvPr userDrawn="1"/>
        </p:nvSpPr>
        <p:spPr>
          <a:xfrm>
            <a:off x="921320" y="5307380"/>
            <a:ext cx="820585" cy="86836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32" name="Line 2">
            <a:extLst>
              <a:ext uri="{FF2B5EF4-FFF2-40B4-BE49-F238E27FC236}">
                <a16:creationId xmlns:a16="http://schemas.microsoft.com/office/drawing/2014/main" id="{74F0118B-D31D-447E-BB17-F8A58333B36A}"/>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33" name="Oval 3">
            <a:extLst>
              <a:ext uri="{FF2B5EF4-FFF2-40B4-BE49-F238E27FC236}">
                <a16:creationId xmlns:a16="http://schemas.microsoft.com/office/drawing/2014/main" id="{E4AC4438-0DDC-49F8-89AB-3081DD393B68}"/>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34" name="Teardrop 33">
            <a:extLst>
              <a:ext uri="{FF2B5EF4-FFF2-40B4-BE49-F238E27FC236}">
                <a16:creationId xmlns:a16="http://schemas.microsoft.com/office/drawing/2014/main" id="{AB71E0BB-582B-45FA-B504-0652E720C2B9}"/>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35" name="TextBox 34">
            <a:extLst>
              <a:ext uri="{FF2B5EF4-FFF2-40B4-BE49-F238E27FC236}">
                <a16:creationId xmlns:a16="http://schemas.microsoft.com/office/drawing/2014/main" id="{1FC577A4-B51A-4341-B291-DD61FDD1DB73}"/>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36" name="Slide Number Placeholder 3">
            <a:extLst>
              <a:ext uri="{FF2B5EF4-FFF2-40B4-BE49-F238E27FC236}">
                <a16:creationId xmlns:a16="http://schemas.microsoft.com/office/drawing/2014/main" id="{079B4110-16AD-4734-B59B-5F81ED3B92D8}"/>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12047055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8-pointersonly">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cxnSp>
        <p:nvCxnSpPr>
          <p:cNvPr id="3" name="Straight Connector 2">
            <a:extLst>
              <a:ext uri="{FF2B5EF4-FFF2-40B4-BE49-F238E27FC236}">
                <a16:creationId xmlns:a16="http://schemas.microsoft.com/office/drawing/2014/main" id="{F576DCBF-DE65-4560-8050-1BA679549330}"/>
              </a:ext>
            </a:extLst>
          </p:cNvPr>
          <p:cNvCxnSpPr>
            <a:cxnSpLocks/>
          </p:cNvCxnSpPr>
          <p:nvPr userDrawn="1"/>
        </p:nvCxnSpPr>
        <p:spPr>
          <a:xfrm>
            <a:off x="939140" y="1554424"/>
            <a:ext cx="10442370" cy="0"/>
          </a:xfrm>
          <a:prstGeom prst="line">
            <a:avLst/>
          </a:prstGeom>
          <a:ln>
            <a:solidFill>
              <a:srgbClr val="0087B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97D08D8E-FE03-401E-B866-E2C2F01ED730}"/>
              </a:ext>
            </a:extLst>
          </p:cNvPr>
          <p:cNvCxnSpPr>
            <a:cxnSpLocks/>
          </p:cNvCxnSpPr>
          <p:nvPr userDrawn="1"/>
        </p:nvCxnSpPr>
        <p:spPr>
          <a:xfrm>
            <a:off x="938150" y="2247288"/>
            <a:ext cx="10442370" cy="0"/>
          </a:xfrm>
          <a:prstGeom prst="line">
            <a:avLst/>
          </a:prstGeom>
          <a:ln>
            <a:solidFill>
              <a:srgbClr val="F39C12"/>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911ADDCF-EEBB-41CF-A214-AE000AEF9D90}"/>
              </a:ext>
            </a:extLst>
          </p:cNvPr>
          <p:cNvCxnSpPr>
            <a:cxnSpLocks/>
          </p:cNvCxnSpPr>
          <p:nvPr userDrawn="1"/>
        </p:nvCxnSpPr>
        <p:spPr>
          <a:xfrm>
            <a:off x="912797" y="2889179"/>
            <a:ext cx="10442370" cy="0"/>
          </a:xfrm>
          <a:prstGeom prst="line">
            <a:avLst/>
          </a:prstGeom>
          <a:ln>
            <a:solidFill>
              <a:srgbClr val="94B64E"/>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5830D4F6-45F5-4A08-9966-9C48862B3F77}"/>
              </a:ext>
            </a:extLst>
          </p:cNvPr>
          <p:cNvCxnSpPr>
            <a:cxnSpLocks/>
          </p:cNvCxnSpPr>
          <p:nvPr userDrawn="1"/>
        </p:nvCxnSpPr>
        <p:spPr>
          <a:xfrm>
            <a:off x="971755" y="3530239"/>
            <a:ext cx="10442370" cy="0"/>
          </a:xfrm>
          <a:prstGeom prst="line">
            <a:avLst/>
          </a:prstGeom>
          <a:ln>
            <a:solidFill>
              <a:srgbClr val="D43E0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A1609A95-5115-4EB2-815B-814D3011178A}"/>
              </a:ext>
            </a:extLst>
          </p:cNvPr>
          <p:cNvCxnSpPr>
            <a:cxnSpLocks/>
          </p:cNvCxnSpPr>
          <p:nvPr userDrawn="1"/>
        </p:nvCxnSpPr>
        <p:spPr>
          <a:xfrm>
            <a:off x="914361" y="4202848"/>
            <a:ext cx="1044237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DB5A537-4924-4188-8592-AC2D37AB2A4A}"/>
              </a:ext>
            </a:extLst>
          </p:cNvPr>
          <p:cNvSpPr>
            <a:spLocks noGrp="1"/>
          </p:cNvSpPr>
          <p:nvPr>
            <p:ph type="body" sz="quarter" idx="17" hasCustomPrompt="1"/>
          </p:nvPr>
        </p:nvSpPr>
        <p:spPr>
          <a:xfrm>
            <a:off x="1731818" y="986845"/>
            <a:ext cx="9682307" cy="567579"/>
          </a:xfrm>
          <a:prstGeom prst="rect">
            <a:avLst/>
          </a:prstGeom>
        </p:spPr>
        <p:txBody>
          <a:bodyPr anchor="ctr">
            <a:normAutofit/>
          </a:bodyPr>
          <a:lstStyle>
            <a:lvl1pPr marL="0" indent="0" algn="just">
              <a:buNone/>
              <a:defRPr sz="1600" b="0">
                <a:solidFill>
                  <a:srgbClr val="125A3D"/>
                </a:solidFill>
              </a:defRPr>
            </a:lvl1pPr>
          </a:lstStyle>
          <a:p>
            <a:pPr lvl="0"/>
            <a:r>
              <a:rPr lang="en-US" dirty="0"/>
              <a:t>Click to edit</a:t>
            </a:r>
          </a:p>
        </p:txBody>
      </p:sp>
      <p:sp>
        <p:nvSpPr>
          <p:cNvPr id="75" name="Text Placeholder 7">
            <a:extLst>
              <a:ext uri="{FF2B5EF4-FFF2-40B4-BE49-F238E27FC236}">
                <a16:creationId xmlns:a16="http://schemas.microsoft.com/office/drawing/2014/main" id="{6EA3A866-8BF8-4EE2-99A0-CC67F5DA0AFA}"/>
              </a:ext>
            </a:extLst>
          </p:cNvPr>
          <p:cNvSpPr>
            <a:spLocks noGrp="1"/>
          </p:cNvSpPr>
          <p:nvPr>
            <p:ph type="body" sz="quarter" idx="18" hasCustomPrompt="1"/>
          </p:nvPr>
        </p:nvSpPr>
        <p:spPr>
          <a:xfrm>
            <a:off x="1731818" y="1667388"/>
            <a:ext cx="9682307" cy="567579"/>
          </a:xfrm>
          <a:prstGeom prst="rect">
            <a:avLst/>
          </a:prstGeom>
        </p:spPr>
        <p:txBody>
          <a:bodyPr anchor="ctr">
            <a:normAutofit/>
          </a:bodyPr>
          <a:lstStyle>
            <a:lvl1pPr marL="0" indent="0" algn="just">
              <a:buNone/>
              <a:defRPr sz="1600" b="0">
                <a:solidFill>
                  <a:srgbClr val="125A3D"/>
                </a:solidFill>
              </a:defRPr>
            </a:lvl1pPr>
          </a:lstStyle>
          <a:p>
            <a:pPr lvl="0"/>
            <a:r>
              <a:rPr lang="en-US" dirty="0"/>
              <a:t>Click to edit</a:t>
            </a:r>
          </a:p>
        </p:txBody>
      </p:sp>
      <p:sp>
        <p:nvSpPr>
          <p:cNvPr id="76" name="Text Placeholder 7">
            <a:extLst>
              <a:ext uri="{FF2B5EF4-FFF2-40B4-BE49-F238E27FC236}">
                <a16:creationId xmlns:a16="http://schemas.microsoft.com/office/drawing/2014/main" id="{1CAB65DC-E968-420B-B308-658C116E0A1D}"/>
              </a:ext>
            </a:extLst>
          </p:cNvPr>
          <p:cNvSpPr>
            <a:spLocks noGrp="1"/>
          </p:cNvSpPr>
          <p:nvPr>
            <p:ph type="body" sz="quarter" idx="19" hasCustomPrompt="1"/>
          </p:nvPr>
        </p:nvSpPr>
        <p:spPr>
          <a:xfrm>
            <a:off x="1723295" y="2305264"/>
            <a:ext cx="9682307" cy="567579"/>
          </a:xfrm>
          <a:prstGeom prst="rect">
            <a:avLst/>
          </a:prstGeom>
        </p:spPr>
        <p:txBody>
          <a:bodyPr anchor="ctr">
            <a:normAutofit/>
          </a:bodyPr>
          <a:lstStyle>
            <a:lvl1pPr marL="0" indent="0" algn="just">
              <a:buNone/>
              <a:defRPr sz="1600" b="0">
                <a:solidFill>
                  <a:srgbClr val="125A3D"/>
                </a:solidFill>
              </a:defRPr>
            </a:lvl1pPr>
          </a:lstStyle>
          <a:p>
            <a:pPr lvl="0"/>
            <a:r>
              <a:rPr lang="en-US" dirty="0"/>
              <a:t>Click to edit</a:t>
            </a:r>
          </a:p>
        </p:txBody>
      </p:sp>
      <p:sp>
        <p:nvSpPr>
          <p:cNvPr id="77" name="Text Placeholder 7">
            <a:extLst>
              <a:ext uri="{FF2B5EF4-FFF2-40B4-BE49-F238E27FC236}">
                <a16:creationId xmlns:a16="http://schemas.microsoft.com/office/drawing/2014/main" id="{AF325922-9A2D-4595-970C-8B8146D185C7}"/>
              </a:ext>
            </a:extLst>
          </p:cNvPr>
          <p:cNvSpPr>
            <a:spLocks noGrp="1"/>
          </p:cNvSpPr>
          <p:nvPr>
            <p:ph type="body" sz="quarter" idx="20" hasCustomPrompt="1"/>
          </p:nvPr>
        </p:nvSpPr>
        <p:spPr>
          <a:xfrm>
            <a:off x="1731818" y="2962660"/>
            <a:ext cx="9682307" cy="567579"/>
          </a:xfrm>
          <a:prstGeom prst="rect">
            <a:avLst/>
          </a:prstGeom>
        </p:spPr>
        <p:txBody>
          <a:bodyPr anchor="ctr">
            <a:normAutofit/>
          </a:bodyPr>
          <a:lstStyle>
            <a:lvl1pPr marL="0" indent="0" algn="just">
              <a:buNone/>
              <a:defRPr sz="1600" b="0">
                <a:solidFill>
                  <a:srgbClr val="125A3D"/>
                </a:solidFill>
              </a:defRPr>
            </a:lvl1pPr>
          </a:lstStyle>
          <a:p>
            <a:pPr lvl="0"/>
            <a:r>
              <a:rPr lang="en-US" dirty="0"/>
              <a:t>Click to edit</a:t>
            </a:r>
          </a:p>
        </p:txBody>
      </p:sp>
      <p:sp>
        <p:nvSpPr>
          <p:cNvPr id="78" name="Text Placeholder 7">
            <a:extLst>
              <a:ext uri="{FF2B5EF4-FFF2-40B4-BE49-F238E27FC236}">
                <a16:creationId xmlns:a16="http://schemas.microsoft.com/office/drawing/2014/main" id="{8D8FC2A2-706E-45B7-9EDE-061493AB365A}"/>
              </a:ext>
            </a:extLst>
          </p:cNvPr>
          <p:cNvSpPr>
            <a:spLocks noGrp="1"/>
          </p:cNvSpPr>
          <p:nvPr>
            <p:ph type="body" sz="quarter" idx="21" hasCustomPrompt="1"/>
          </p:nvPr>
        </p:nvSpPr>
        <p:spPr>
          <a:xfrm>
            <a:off x="1757554" y="3648072"/>
            <a:ext cx="9682307" cy="567579"/>
          </a:xfrm>
          <a:prstGeom prst="rect">
            <a:avLst/>
          </a:prstGeom>
        </p:spPr>
        <p:txBody>
          <a:bodyPr anchor="ctr">
            <a:normAutofit/>
          </a:bodyPr>
          <a:lstStyle>
            <a:lvl1pPr marL="0" indent="0" algn="just">
              <a:buNone/>
              <a:defRPr sz="1600" b="0">
                <a:solidFill>
                  <a:srgbClr val="125A3D"/>
                </a:solidFill>
              </a:defRPr>
            </a:lvl1pPr>
          </a:lstStyle>
          <a:p>
            <a:pPr lvl="0"/>
            <a:r>
              <a:rPr lang="en-US" dirty="0"/>
              <a:t>Click to edit</a:t>
            </a:r>
          </a:p>
        </p:txBody>
      </p:sp>
      <p:sp>
        <p:nvSpPr>
          <p:cNvPr id="2" name="Rectangle 1">
            <a:extLst>
              <a:ext uri="{FF2B5EF4-FFF2-40B4-BE49-F238E27FC236}">
                <a16:creationId xmlns:a16="http://schemas.microsoft.com/office/drawing/2014/main" id="{3577A8AA-8EF1-4A8B-84F2-05623CB5CEA3}"/>
              </a:ext>
            </a:extLst>
          </p:cNvPr>
          <p:cNvSpPr/>
          <p:nvPr userDrawn="1"/>
        </p:nvSpPr>
        <p:spPr>
          <a:xfrm>
            <a:off x="911233" y="986845"/>
            <a:ext cx="820585" cy="567579"/>
          </a:xfrm>
          <a:prstGeom prst="rect">
            <a:avLst/>
          </a:prstGeom>
          <a:solidFill>
            <a:srgbClr val="008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a:t>
            </a:r>
          </a:p>
        </p:txBody>
      </p:sp>
      <p:sp>
        <p:nvSpPr>
          <p:cNvPr id="38" name="Rectangle 37">
            <a:extLst>
              <a:ext uri="{FF2B5EF4-FFF2-40B4-BE49-F238E27FC236}">
                <a16:creationId xmlns:a16="http://schemas.microsoft.com/office/drawing/2014/main" id="{A6225DB0-9572-4502-9AD3-DEFDB243CEF0}"/>
              </a:ext>
            </a:extLst>
          </p:cNvPr>
          <p:cNvSpPr/>
          <p:nvPr userDrawn="1"/>
        </p:nvSpPr>
        <p:spPr>
          <a:xfrm>
            <a:off x="915398" y="1679709"/>
            <a:ext cx="820585" cy="567579"/>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39" name="Rectangle 38">
            <a:extLst>
              <a:ext uri="{FF2B5EF4-FFF2-40B4-BE49-F238E27FC236}">
                <a16:creationId xmlns:a16="http://schemas.microsoft.com/office/drawing/2014/main" id="{ED9D7A96-950A-40DE-A51F-06A464A2DF59}"/>
              </a:ext>
            </a:extLst>
          </p:cNvPr>
          <p:cNvSpPr/>
          <p:nvPr userDrawn="1"/>
        </p:nvSpPr>
        <p:spPr>
          <a:xfrm>
            <a:off x="902710" y="2321600"/>
            <a:ext cx="820585" cy="567579"/>
          </a:xfrm>
          <a:prstGeom prst="rect">
            <a:avLst/>
          </a:prstGeom>
          <a:solidFill>
            <a:srgbClr val="94B6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40" name="Rectangle 39">
            <a:extLst>
              <a:ext uri="{FF2B5EF4-FFF2-40B4-BE49-F238E27FC236}">
                <a16:creationId xmlns:a16="http://schemas.microsoft.com/office/drawing/2014/main" id="{C95117D1-6C80-4673-A67C-6306F4C42044}"/>
              </a:ext>
            </a:extLst>
          </p:cNvPr>
          <p:cNvSpPr/>
          <p:nvPr userDrawn="1"/>
        </p:nvSpPr>
        <p:spPr>
          <a:xfrm>
            <a:off x="911233" y="2988715"/>
            <a:ext cx="820585" cy="567579"/>
          </a:xfrm>
          <a:prstGeom prst="rect">
            <a:avLst/>
          </a:prstGeom>
          <a:solidFill>
            <a:srgbClr val="D43E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41" name="Rectangle 40">
            <a:extLst>
              <a:ext uri="{FF2B5EF4-FFF2-40B4-BE49-F238E27FC236}">
                <a16:creationId xmlns:a16="http://schemas.microsoft.com/office/drawing/2014/main" id="{16CA49FA-B682-4D44-8495-96D41A048226}"/>
              </a:ext>
            </a:extLst>
          </p:cNvPr>
          <p:cNvSpPr/>
          <p:nvPr userDrawn="1"/>
        </p:nvSpPr>
        <p:spPr>
          <a:xfrm>
            <a:off x="911233" y="3634635"/>
            <a:ext cx="820585" cy="56757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cxnSp>
        <p:nvCxnSpPr>
          <p:cNvPr id="37" name="Straight Connector 36">
            <a:extLst>
              <a:ext uri="{FF2B5EF4-FFF2-40B4-BE49-F238E27FC236}">
                <a16:creationId xmlns:a16="http://schemas.microsoft.com/office/drawing/2014/main" id="{B4D322B4-368B-4D2B-8898-743520448D6D}"/>
              </a:ext>
            </a:extLst>
          </p:cNvPr>
          <p:cNvCxnSpPr>
            <a:cxnSpLocks/>
          </p:cNvCxnSpPr>
          <p:nvPr userDrawn="1"/>
        </p:nvCxnSpPr>
        <p:spPr>
          <a:xfrm>
            <a:off x="912797" y="4900054"/>
            <a:ext cx="10442370" cy="0"/>
          </a:xfrm>
          <a:prstGeom prst="line">
            <a:avLst/>
          </a:prstGeom>
          <a:ln>
            <a:solidFill>
              <a:srgbClr val="94B64E"/>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B74201BF-4843-4A61-9251-F33E760D82E6}"/>
              </a:ext>
            </a:extLst>
          </p:cNvPr>
          <p:cNvCxnSpPr>
            <a:cxnSpLocks/>
          </p:cNvCxnSpPr>
          <p:nvPr userDrawn="1"/>
        </p:nvCxnSpPr>
        <p:spPr>
          <a:xfrm>
            <a:off x="971755" y="5555035"/>
            <a:ext cx="10442370" cy="0"/>
          </a:xfrm>
          <a:prstGeom prst="line">
            <a:avLst/>
          </a:prstGeom>
          <a:ln>
            <a:solidFill>
              <a:srgbClr val="D43E0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F346570A-B473-4FBA-9093-260B8B75C45A}"/>
              </a:ext>
            </a:extLst>
          </p:cNvPr>
          <p:cNvCxnSpPr>
            <a:cxnSpLocks/>
          </p:cNvCxnSpPr>
          <p:nvPr userDrawn="1"/>
        </p:nvCxnSpPr>
        <p:spPr>
          <a:xfrm>
            <a:off x="997491" y="6254992"/>
            <a:ext cx="1044237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44" name="Text Placeholder 7">
            <a:extLst>
              <a:ext uri="{FF2B5EF4-FFF2-40B4-BE49-F238E27FC236}">
                <a16:creationId xmlns:a16="http://schemas.microsoft.com/office/drawing/2014/main" id="{921E0668-5584-4983-9F00-70E46198712A}"/>
              </a:ext>
            </a:extLst>
          </p:cNvPr>
          <p:cNvSpPr>
            <a:spLocks noGrp="1"/>
          </p:cNvSpPr>
          <p:nvPr>
            <p:ph type="body" sz="quarter" idx="22" hasCustomPrompt="1"/>
          </p:nvPr>
        </p:nvSpPr>
        <p:spPr>
          <a:xfrm>
            <a:off x="1723295" y="4316139"/>
            <a:ext cx="9682307" cy="567579"/>
          </a:xfrm>
          <a:prstGeom prst="rect">
            <a:avLst/>
          </a:prstGeom>
        </p:spPr>
        <p:txBody>
          <a:bodyPr anchor="ctr">
            <a:normAutofit/>
          </a:bodyPr>
          <a:lstStyle>
            <a:lvl1pPr marL="0" indent="0" algn="just">
              <a:buNone/>
              <a:defRPr sz="1600" b="0">
                <a:solidFill>
                  <a:srgbClr val="125A3D"/>
                </a:solidFill>
              </a:defRPr>
            </a:lvl1pPr>
          </a:lstStyle>
          <a:p>
            <a:pPr lvl="0"/>
            <a:r>
              <a:rPr lang="en-US" dirty="0"/>
              <a:t>Click to edit</a:t>
            </a:r>
          </a:p>
        </p:txBody>
      </p:sp>
      <p:sp>
        <p:nvSpPr>
          <p:cNvPr id="45" name="Text Placeholder 7">
            <a:extLst>
              <a:ext uri="{FF2B5EF4-FFF2-40B4-BE49-F238E27FC236}">
                <a16:creationId xmlns:a16="http://schemas.microsoft.com/office/drawing/2014/main" id="{CF5F5E88-7B49-46C5-8132-F469CC97B6B6}"/>
              </a:ext>
            </a:extLst>
          </p:cNvPr>
          <p:cNvSpPr>
            <a:spLocks noGrp="1"/>
          </p:cNvSpPr>
          <p:nvPr>
            <p:ph type="body" sz="quarter" idx="23" hasCustomPrompt="1"/>
          </p:nvPr>
        </p:nvSpPr>
        <p:spPr>
          <a:xfrm>
            <a:off x="1731818" y="4987456"/>
            <a:ext cx="9682307" cy="567579"/>
          </a:xfrm>
          <a:prstGeom prst="rect">
            <a:avLst/>
          </a:prstGeom>
        </p:spPr>
        <p:txBody>
          <a:bodyPr anchor="ctr">
            <a:normAutofit/>
          </a:bodyPr>
          <a:lstStyle>
            <a:lvl1pPr marL="0" indent="0" algn="just">
              <a:buNone/>
              <a:defRPr sz="1600" b="0">
                <a:solidFill>
                  <a:srgbClr val="125A3D"/>
                </a:solidFill>
              </a:defRPr>
            </a:lvl1pPr>
          </a:lstStyle>
          <a:p>
            <a:pPr lvl="0"/>
            <a:r>
              <a:rPr lang="en-US" dirty="0"/>
              <a:t>Click to edit</a:t>
            </a:r>
          </a:p>
        </p:txBody>
      </p:sp>
      <p:sp>
        <p:nvSpPr>
          <p:cNvPr id="46" name="Text Placeholder 7">
            <a:extLst>
              <a:ext uri="{FF2B5EF4-FFF2-40B4-BE49-F238E27FC236}">
                <a16:creationId xmlns:a16="http://schemas.microsoft.com/office/drawing/2014/main" id="{97439B9F-00EF-4357-BB60-7A48D9C3B9DE}"/>
              </a:ext>
            </a:extLst>
          </p:cNvPr>
          <p:cNvSpPr>
            <a:spLocks noGrp="1"/>
          </p:cNvSpPr>
          <p:nvPr>
            <p:ph type="body" sz="quarter" idx="24" hasCustomPrompt="1"/>
          </p:nvPr>
        </p:nvSpPr>
        <p:spPr>
          <a:xfrm>
            <a:off x="1757554" y="5672506"/>
            <a:ext cx="9682307" cy="567579"/>
          </a:xfrm>
          <a:prstGeom prst="rect">
            <a:avLst/>
          </a:prstGeom>
        </p:spPr>
        <p:txBody>
          <a:bodyPr anchor="ctr">
            <a:normAutofit/>
          </a:bodyPr>
          <a:lstStyle>
            <a:lvl1pPr marL="0" indent="0" algn="just">
              <a:buNone/>
              <a:defRPr sz="1600" b="0">
                <a:solidFill>
                  <a:srgbClr val="125A3D"/>
                </a:solidFill>
              </a:defRPr>
            </a:lvl1pPr>
          </a:lstStyle>
          <a:p>
            <a:pPr lvl="0"/>
            <a:r>
              <a:rPr lang="en-US" dirty="0"/>
              <a:t>Click to edit</a:t>
            </a:r>
          </a:p>
        </p:txBody>
      </p:sp>
      <p:sp>
        <p:nvSpPr>
          <p:cNvPr id="47" name="Rectangle 46">
            <a:extLst>
              <a:ext uri="{FF2B5EF4-FFF2-40B4-BE49-F238E27FC236}">
                <a16:creationId xmlns:a16="http://schemas.microsoft.com/office/drawing/2014/main" id="{AB709CA3-69E3-421C-9317-710CB626F4A2}"/>
              </a:ext>
            </a:extLst>
          </p:cNvPr>
          <p:cNvSpPr/>
          <p:nvPr userDrawn="1"/>
        </p:nvSpPr>
        <p:spPr>
          <a:xfrm>
            <a:off x="902710" y="4332475"/>
            <a:ext cx="820585" cy="567579"/>
          </a:xfrm>
          <a:prstGeom prst="rect">
            <a:avLst/>
          </a:prstGeom>
          <a:solidFill>
            <a:srgbClr val="94B6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48" name="Rectangle 47">
            <a:extLst>
              <a:ext uri="{FF2B5EF4-FFF2-40B4-BE49-F238E27FC236}">
                <a16:creationId xmlns:a16="http://schemas.microsoft.com/office/drawing/2014/main" id="{3AB7BEB2-96B3-44D3-B6C1-6BA90871E8C3}"/>
              </a:ext>
            </a:extLst>
          </p:cNvPr>
          <p:cNvSpPr/>
          <p:nvPr userDrawn="1"/>
        </p:nvSpPr>
        <p:spPr>
          <a:xfrm>
            <a:off x="911233" y="5013511"/>
            <a:ext cx="820585" cy="567579"/>
          </a:xfrm>
          <a:prstGeom prst="rect">
            <a:avLst/>
          </a:prstGeom>
          <a:solidFill>
            <a:srgbClr val="D43E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sp>
        <p:nvSpPr>
          <p:cNvPr id="49" name="Rectangle 48">
            <a:extLst>
              <a:ext uri="{FF2B5EF4-FFF2-40B4-BE49-F238E27FC236}">
                <a16:creationId xmlns:a16="http://schemas.microsoft.com/office/drawing/2014/main" id="{45B05704-4951-4018-BDB9-0E318882B899}"/>
              </a:ext>
            </a:extLst>
          </p:cNvPr>
          <p:cNvSpPr/>
          <p:nvPr userDrawn="1"/>
        </p:nvSpPr>
        <p:spPr>
          <a:xfrm>
            <a:off x="911233" y="5659069"/>
            <a:ext cx="820585" cy="56757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sp>
        <p:nvSpPr>
          <p:cNvPr id="50" name="Line 2">
            <a:extLst>
              <a:ext uri="{FF2B5EF4-FFF2-40B4-BE49-F238E27FC236}">
                <a16:creationId xmlns:a16="http://schemas.microsoft.com/office/drawing/2014/main" id="{A89B3C61-AAAE-40DB-ACC9-5AF9FEC69768}"/>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51" name="Oval 3">
            <a:extLst>
              <a:ext uri="{FF2B5EF4-FFF2-40B4-BE49-F238E27FC236}">
                <a16:creationId xmlns:a16="http://schemas.microsoft.com/office/drawing/2014/main" id="{F3605640-701E-4EE4-900B-AD8EC2D2E57A}"/>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52" name="Teardrop 51">
            <a:extLst>
              <a:ext uri="{FF2B5EF4-FFF2-40B4-BE49-F238E27FC236}">
                <a16:creationId xmlns:a16="http://schemas.microsoft.com/office/drawing/2014/main" id="{E6BC9E72-340D-42F7-B3B8-144B04AFF7BA}"/>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53" name="TextBox 52">
            <a:extLst>
              <a:ext uri="{FF2B5EF4-FFF2-40B4-BE49-F238E27FC236}">
                <a16:creationId xmlns:a16="http://schemas.microsoft.com/office/drawing/2014/main" id="{F4352638-AB69-4BB6-AA57-89E8E99BE07E}"/>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54" name="Slide Number Placeholder 3">
            <a:extLst>
              <a:ext uri="{FF2B5EF4-FFF2-40B4-BE49-F238E27FC236}">
                <a16:creationId xmlns:a16="http://schemas.microsoft.com/office/drawing/2014/main" id="{9DB47177-FE67-4D20-91B9-9AA38E390ABE}"/>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26799099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5-points">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44" name="Text Placeholder 28">
            <a:extLst>
              <a:ext uri="{FF2B5EF4-FFF2-40B4-BE49-F238E27FC236}">
                <a16:creationId xmlns:a16="http://schemas.microsoft.com/office/drawing/2014/main" id="{7FE8682F-8CC2-4319-A917-D4E93209184B}"/>
              </a:ext>
            </a:extLst>
          </p:cNvPr>
          <p:cNvSpPr>
            <a:spLocks noGrp="1"/>
          </p:cNvSpPr>
          <p:nvPr>
            <p:ph type="body" sz="quarter" idx="10"/>
          </p:nvPr>
        </p:nvSpPr>
        <p:spPr>
          <a:xfrm>
            <a:off x="911430" y="1069944"/>
            <a:ext cx="2439980" cy="869692"/>
          </a:xfrm>
          <a:prstGeom prst="rect">
            <a:avLst/>
          </a:prstGeom>
          <a:solidFill>
            <a:srgbClr val="0087B1"/>
          </a:solidFill>
        </p:spPr>
        <p:txBody>
          <a:bodyPr anchor="ctr">
            <a:normAutofit/>
          </a:bodyPr>
          <a:lstStyle>
            <a:lvl1pPr marL="0" indent="0" algn="ctr">
              <a:buNone/>
              <a:defRPr sz="1400" b="1">
                <a:solidFill>
                  <a:schemeClr val="bg1"/>
                </a:solidFill>
                <a:latin typeface="+mj-lt"/>
              </a:defRPr>
            </a:lvl1pPr>
          </a:lstStyle>
          <a:p>
            <a:pPr lvl="0"/>
            <a:endParaRPr lang="en-US" dirty="0"/>
          </a:p>
        </p:txBody>
      </p:sp>
      <p:sp>
        <p:nvSpPr>
          <p:cNvPr id="46" name="Text Placeholder 28">
            <a:extLst>
              <a:ext uri="{FF2B5EF4-FFF2-40B4-BE49-F238E27FC236}">
                <a16:creationId xmlns:a16="http://schemas.microsoft.com/office/drawing/2014/main" id="{B957C8B3-88F4-49BE-996D-D03EF9E97B47}"/>
              </a:ext>
            </a:extLst>
          </p:cNvPr>
          <p:cNvSpPr>
            <a:spLocks noGrp="1"/>
          </p:cNvSpPr>
          <p:nvPr>
            <p:ph type="body" sz="quarter" idx="13"/>
          </p:nvPr>
        </p:nvSpPr>
        <p:spPr>
          <a:xfrm>
            <a:off x="911430" y="2129713"/>
            <a:ext cx="2439980" cy="869692"/>
          </a:xfrm>
          <a:prstGeom prst="rect">
            <a:avLst/>
          </a:prstGeom>
          <a:solidFill>
            <a:srgbClr val="F39C12"/>
          </a:solidFill>
        </p:spPr>
        <p:txBody>
          <a:bodyPr anchor="ctr">
            <a:normAutofit/>
          </a:bodyPr>
          <a:lstStyle>
            <a:lvl1pPr marL="0" indent="0" algn="ctr">
              <a:buNone/>
              <a:defRPr sz="1400" b="1">
                <a:solidFill>
                  <a:schemeClr val="bg1"/>
                </a:solidFill>
                <a:latin typeface="+mj-lt"/>
              </a:defRPr>
            </a:lvl1pPr>
          </a:lstStyle>
          <a:p>
            <a:pPr lvl="0"/>
            <a:endParaRPr lang="en-US" dirty="0"/>
          </a:p>
        </p:txBody>
      </p:sp>
      <p:sp>
        <p:nvSpPr>
          <p:cNvPr id="47" name="Text Placeholder 28">
            <a:extLst>
              <a:ext uri="{FF2B5EF4-FFF2-40B4-BE49-F238E27FC236}">
                <a16:creationId xmlns:a16="http://schemas.microsoft.com/office/drawing/2014/main" id="{5CC1D438-C0EE-422B-B108-92F33CF98EFF}"/>
              </a:ext>
            </a:extLst>
          </p:cNvPr>
          <p:cNvSpPr>
            <a:spLocks noGrp="1"/>
          </p:cNvSpPr>
          <p:nvPr>
            <p:ph type="body" sz="quarter" idx="14"/>
          </p:nvPr>
        </p:nvSpPr>
        <p:spPr>
          <a:xfrm>
            <a:off x="911430" y="3189482"/>
            <a:ext cx="2439980" cy="869692"/>
          </a:xfrm>
          <a:prstGeom prst="rect">
            <a:avLst/>
          </a:prstGeom>
          <a:solidFill>
            <a:srgbClr val="94B64E"/>
          </a:solidFill>
        </p:spPr>
        <p:txBody>
          <a:bodyPr anchor="ctr">
            <a:normAutofit/>
          </a:bodyPr>
          <a:lstStyle>
            <a:lvl1pPr marL="0" indent="0" algn="ctr">
              <a:buNone/>
              <a:defRPr sz="1400" b="1">
                <a:solidFill>
                  <a:schemeClr val="bg1"/>
                </a:solidFill>
                <a:latin typeface="+mj-lt"/>
              </a:defRPr>
            </a:lvl1pPr>
          </a:lstStyle>
          <a:p>
            <a:pPr lvl="0"/>
            <a:endParaRPr lang="en-US" dirty="0"/>
          </a:p>
        </p:txBody>
      </p:sp>
      <p:sp>
        <p:nvSpPr>
          <p:cNvPr id="49" name="Text Placeholder 28">
            <a:extLst>
              <a:ext uri="{FF2B5EF4-FFF2-40B4-BE49-F238E27FC236}">
                <a16:creationId xmlns:a16="http://schemas.microsoft.com/office/drawing/2014/main" id="{EDD90A95-9699-427F-B688-BA80B3689A05}"/>
              </a:ext>
            </a:extLst>
          </p:cNvPr>
          <p:cNvSpPr>
            <a:spLocks noGrp="1"/>
          </p:cNvSpPr>
          <p:nvPr>
            <p:ph type="body" sz="quarter" idx="15"/>
          </p:nvPr>
        </p:nvSpPr>
        <p:spPr>
          <a:xfrm>
            <a:off x="911430" y="4250719"/>
            <a:ext cx="2439980" cy="869692"/>
          </a:xfrm>
          <a:prstGeom prst="rect">
            <a:avLst/>
          </a:prstGeom>
          <a:solidFill>
            <a:srgbClr val="D43E01"/>
          </a:solidFill>
        </p:spPr>
        <p:txBody>
          <a:bodyPr anchor="ctr">
            <a:normAutofit/>
          </a:bodyPr>
          <a:lstStyle>
            <a:lvl1pPr marL="0" indent="0" algn="ctr">
              <a:buNone/>
              <a:defRPr sz="1400" b="1">
                <a:solidFill>
                  <a:schemeClr val="bg1"/>
                </a:solidFill>
                <a:latin typeface="+mj-lt"/>
              </a:defRPr>
            </a:lvl1pPr>
          </a:lstStyle>
          <a:p>
            <a:pPr lvl="0"/>
            <a:endParaRPr lang="en-US" dirty="0"/>
          </a:p>
        </p:txBody>
      </p:sp>
      <p:sp>
        <p:nvSpPr>
          <p:cNvPr id="50" name="Text Placeholder 28">
            <a:extLst>
              <a:ext uri="{FF2B5EF4-FFF2-40B4-BE49-F238E27FC236}">
                <a16:creationId xmlns:a16="http://schemas.microsoft.com/office/drawing/2014/main" id="{7DD8F806-42ED-4EE4-A160-137793DD0A51}"/>
              </a:ext>
            </a:extLst>
          </p:cNvPr>
          <p:cNvSpPr>
            <a:spLocks noGrp="1"/>
          </p:cNvSpPr>
          <p:nvPr>
            <p:ph type="body" sz="quarter" idx="16"/>
          </p:nvPr>
        </p:nvSpPr>
        <p:spPr>
          <a:xfrm>
            <a:off x="911430" y="5310488"/>
            <a:ext cx="2439980" cy="869692"/>
          </a:xfrm>
          <a:prstGeom prst="rect">
            <a:avLst/>
          </a:prstGeom>
          <a:solidFill>
            <a:srgbClr val="00B050"/>
          </a:solidFill>
        </p:spPr>
        <p:txBody>
          <a:bodyPr anchor="ctr">
            <a:normAutofit/>
          </a:bodyPr>
          <a:lstStyle>
            <a:lvl1pPr marL="0" indent="0" algn="ctr">
              <a:buNone/>
              <a:defRPr sz="1400" b="1">
                <a:solidFill>
                  <a:schemeClr val="bg1"/>
                </a:solidFill>
                <a:latin typeface="+mj-lt"/>
              </a:defRPr>
            </a:lvl1pPr>
          </a:lstStyle>
          <a:p>
            <a:pPr lvl="0"/>
            <a:endParaRPr lang="en-US" dirty="0"/>
          </a:p>
        </p:txBody>
      </p:sp>
      <p:cxnSp>
        <p:nvCxnSpPr>
          <p:cNvPr id="3" name="Straight Connector 2">
            <a:extLst>
              <a:ext uri="{FF2B5EF4-FFF2-40B4-BE49-F238E27FC236}">
                <a16:creationId xmlns:a16="http://schemas.microsoft.com/office/drawing/2014/main" id="{F576DCBF-DE65-4560-8050-1BA679549330}"/>
              </a:ext>
            </a:extLst>
          </p:cNvPr>
          <p:cNvCxnSpPr/>
          <p:nvPr userDrawn="1"/>
        </p:nvCxnSpPr>
        <p:spPr>
          <a:xfrm>
            <a:off x="911430" y="1939636"/>
            <a:ext cx="10442370" cy="0"/>
          </a:xfrm>
          <a:prstGeom prst="line">
            <a:avLst/>
          </a:prstGeom>
          <a:ln>
            <a:solidFill>
              <a:srgbClr val="0087B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97D08D8E-FE03-401E-B866-E2C2F01ED730}"/>
              </a:ext>
            </a:extLst>
          </p:cNvPr>
          <p:cNvCxnSpPr/>
          <p:nvPr userDrawn="1"/>
        </p:nvCxnSpPr>
        <p:spPr>
          <a:xfrm>
            <a:off x="911430" y="2999405"/>
            <a:ext cx="10442370" cy="0"/>
          </a:xfrm>
          <a:prstGeom prst="line">
            <a:avLst/>
          </a:prstGeom>
          <a:ln>
            <a:solidFill>
              <a:srgbClr val="F39C12"/>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911ADDCF-EEBB-41CF-A214-AE000AEF9D90}"/>
              </a:ext>
            </a:extLst>
          </p:cNvPr>
          <p:cNvCxnSpPr/>
          <p:nvPr userDrawn="1"/>
        </p:nvCxnSpPr>
        <p:spPr>
          <a:xfrm>
            <a:off x="938150" y="4059174"/>
            <a:ext cx="10442370" cy="0"/>
          </a:xfrm>
          <a:prstGeom prst="line">
            <a:avLst/>
          </a:prstGeom>
          <a:ln>
            <a:solidFill>
              <a:srgbClr val="94B64E"/>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5830D4F6-45F5-4A08-9966-9C48862B3F77}"/>
              </a:ext>
            </a:extLst>
          </p:cNvPr>
          <p:cNvCxnSpPr/>
          <p:nvPr userDrawn="1"/>
        </p:nvCxnSpPr>
        <p:spPr>
          <a:xfrm>
            <a:off x="911430" y="5120411"/>
            <a:ext cx="10442370" cy="0"/>
          </a:xfrm>
          <a:prstGeom prst="line">
            <a:avLst/>
          </a:prstGeom>
          <a:ln>
            <a:solidFill>
              <a:srgbClr val="D43E0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A1609A95-5115-4EB2-815B-814D3011178A}"/>
              </a:ext>
            </a:extLst>
          </p:cNvPr>
          <p:cNvCxnSpPr/>
          <p:nvPr userDrawn="1"/>
        </p:nvCxnSpPr>
        <p:spPr>
          <a:xfrm>
            <a:off x="938150" y="6180180"/>
            <a:ext cx="1044237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DB5A537-4924-4188-8592-AC2D37AB2A4A}"/>
              </a:ext>
            </a:extLst>
          </p:cNvPr>
          <p:cNvSpPr>
            <a:spLocks noGrp="1"/>
          </p:cNvSpPr>
          <p:nvPr>
            <p:ph type="body" sz="quarter" idx="17" hasCustomPrompt="1"/>
          </p:nvPr>
        </p:nvSpPr>
        <p:spPr>
          <a:xfrm>
            <a:off x="3351213" y="1069975"/>
            <a:ext cx="8062912" cy="868363"/>
          </a:xfrm>
          <a:prstGeom prst="rect">
            <a:avLst/>
          </a:prstGeom>
        </p:spPr>
        <p:txBody>
          <a:bodyPr anchor="ctr">
            <a:normAutofit/>
          </a:bodyPr>
          <a:lstStyle>
            <a:lvl1pPr marL="0" indent="0" algn="just">
              <a:buNone/>
              <a:defRPr sz="1600">
                <a:solidFill>
                  <a:srgbClr val="125A3D"/>
                </a:solidFill>
              </a:defRPr>
            </a:lvl1pPr>
          </a:lstStyle>
          <a:p>
            <a:pPr lvl="0"/>
            <a:r>
              <a:rPr lang="en-US" dirty="0"/>
              <a:t>Click to edit</a:t>
            </a:r>
          </a:p>
        </p:txBody>
      </p:sp>
      <p:sp>
        <p:nvSpPr>
          <p:cNvPr id="75" name="Text Placeholder 7">
            <a:extLst>
              <a:ext uri="{FF2B5EF4-FFF2-40B4-BE49-F238E27FC236}">
                <a16:creationId xmlns:a16="http://schemas.microsoft.com/office/drawing/2014/main" id="{6EA3A866-8BF8-4EE2-99A0-CC67F5DA0AFA}"/>
              </a:ext>
            </a:extLst>
          </p:cNvPr>
          <p:cNvSpPr>
            <a:spLocks noGrp="1"/>
          </p:cNvSpPr>
          <p:nvPr>
            <p:ph type="body" sz="quarter" idx="18" hasCustomPrompt="1"/>
          </p:nvPr>
        </p:nvSpPr>
        <p:spPr>
          <a:xfrm>
            <a:off x="3351213" y="2124603"/>
            <a:ext cx="8062912" cy="868363"/>
          </a:xfrm>
          <a:prstGeom prst="rect">
            <a:avLst/>
          </a:prstGeom>
        </p:spPr>
        <p:txBody>
          <a:bodyPr anchor="ctr">
            <a:normAutofit/>
          </a:bodyPr>
          <a:lstStyle>
            <a:lvl1pPr marL="0" indent="0" algn="just">
              <a:buNone/>
              <a:defRPr sz="1600">
                <a:solidFill>
                  <a:srgbClr val="125A3D"/>
                </a:solidFill>
              </a:defRPr>
            </a:lvl1pPr>
          </a:lstStyle>
          <a:p>
            <a:pPr lvl="0"/>
            <a:r>
              <a:rPr lang="en-US" dirty="0"/>
              <a:t>Click to edit</a:t>
            </a:r>
          </a:p>
        </p:txBody>
      </p:sp>
      <p:sp>
        <p:nvSpPr>
          <p:cNvPr id="76" name="Text Placeholder 7">
            <a:extLst>
              <a:ext uri="{FF2B5EF4-FFF2-40B4-BE49-F238E27FC236}">
                <a16:creationId xmlns:a16="http://schemas.microsoft.com/office/drawing/2014/main" id="{1CAB65DC-E968-420B-B308-658C116E0A1D}"/>
              </a:ext>
            </a:extLst>
          </p:cNvPr>
          <p:cNvSpPr>
            <a:spLocks noGrp="1"/>
          </p:cNvSpPr>
          <p:nvPr>
            <p:ph type="body" sz="quarter" idx="19" hasCustomPrompt="1"/>
          </p:nvPr>
        </p:nvSpPr>
        <p:spPr>
          <a:xfrm>
            <a:off x="3351213" y="3175943"/>
            <a:ext cx="8062912" cy="868363"/>
          </a:xfrm>
          <a:prstGeom prst="rect">
            <a:avLst/>
          </a:prstGeom>
        </p:spPr>
        <p:txBody>
          <a:bodyPr anchor="ctr">
            <a:normAutofit/>
          </a:bodyPr>
          <a:lstStyle>
            <a:lvl1pPr marL="0" indent="0" algn="just">
              <a:buNone/>
              <a:defRPr sz="1600">
                <a:solidFill>
                  <a:srgbClr val="125A3D"/>
                </a:solidFill>
              </a:defRPr>
            </a:lvl1pPr>
          </a:lstStyle>
          <a:p>
            <a:pPr lvl="0"/>
            <a:r>
              <a:rPr lang="en-US" dirty="0"/>
              <a:t>Click to edit</a:t>
            </a:r>
          </a:p>
        </p:txBody>
      </p:sp>
      <p:sp>
        <p:nvSpPr>
          <p:cNvPr id="77" name="Text Placeholder 7">
            <a:extLst>
              <a:ext uri="{FF2B5EF4-FFF2-40B4-BE49-F238E27FC236}">
                <a16:creationId xmlns:a16="http://schemas.microsoft.com/office/drawing/2014/main" id="{AF325922-9A2D-4595-970C-8B8146D185C7}"/>
              </a:ext>
            </a:extLst>
          </p:cNvPr>
          <p:cNvSpPr>
            <a:spLocks noGrp="1"/>
          </p:cNvSpPr>
          <p:nvPr>
            <p:ph type="body" sz="quarter" idx="20" hasCustomPrompt="1"/>
          </p:nvPr>
        </p:nvSpPr>
        <p:spPr>
          <a:xfrm>
            <a:off x="3351213" y="4243879"/>
            <a:ext cx="8062912" cy="868363"/>
          </a:xfrm>
          <a:prstGeom prst="rect">
            <a:avLst/>
          </a:prstGeom>
        </p:spPr>
        <p:txBody>
          <a:bodyPr anchor="ctr">
            <a:normAutofit/>
          </a:bodyPr>
          <a:lstStyle>
            <a:lvl1pPr marL="0" indent="0" algn="just">
              <a:buNone/>
              <a:defRPr sz="1600">
                <a:solidFill>
                  <a:srgbClr val="125A3D"/>
                </a:solidFill>
              </a:defRPr>
            </a:lvl1pPr>
          </a:lstStyle>
          <a:p>
            <a:pPr lvl="0"/>
            <a:r>
              <a:rPr lang="en-US" dirty="0"/>
              <a:t>Click to edit</a:t>
            </a:r>
          </a:p>
        </p:txBody>
      </p:sp>
      <p:sp>
        <p:nvSpPr>
          <p:cNvPr id="78" name="Text Placeholder 7">
            <a:extLst>
              <a:ext uri="{FF2B5EF4-FFF2-40B4-BE49-F238E27FC236}">
                <a16:creationId xmlns:a16="http://schemas.microsoft.com/office/drawing/2014/main" id="{8D8FC2A2-706E-45B7-9EDE-061493AB365A}"/>
              </a:ext>
            </a:extLst>
          </p:cNvPr>
          <p:cNvSpPr>
            <a:spLocks noGrp="1"/>
          </p:cNvSpPr>
          <p:nvPr>
            <p:ph type="body" sz="quarter" idx="21" hasCustomPrompt="1"/>
          </p:nvPr>
        </p:nvSpPr>
        <p:spPr>
          <a:xfrm>
            <a:off x="3387036" y="5320817"/>
            <a:ext cx="8062912" cy="868363"/>
          </a:xfrm>
          <a:prstGeom prst="rect">
            <a:avLst/>
          </a:prstGeom>
        </p:spPr>
        <p:txBody>
          <a:bodyPr anchor="ctr">
            <a:normAutofit/>
          </a:bodyPr>
          <a:lstStyle>
            <a:lvl1pPr marL="0" indent="0" algn="just">
              <a:buNone/>
              <a:defRPr sz="1600">
                <a:solidFill>
                  <a:srgbClr val="125A3D"/>
                </a:solidFill>
              </a:defRPr>
            </a:lvl1pPr>
          </a:lstStyle>
          <a:p>
            <a:pPr lvl="0"/>
            <a:r>
              <a:rPr lang="en-US" dirty="0"/>
              <a:t>Click to edit</a:t>
            </a:r>
          </a:p>
        </p:txBody>
      </p:sp>
      <p:sp>
        <p:nvSpPr>
          <p:cNvPr id="79" name="TextBox 78">
            <a:extLst>
              <a:ext uri="{FF2B5EF4-FFF2-40B4-BE49-F238E27FC236}">
                <a16:creationId xmlns:a16="http://schemas.microsoft.com/office/drawing/2014/main" id="{7BA8D7D2-35D9-4407-A411-770D23ADD2EB}"/>
              </a:ext>
            </a:extLst>
          </p:cNvPr>
          <p:cNvSpPr txBox="1"/>
          <p:nvPr userDrawn="1"/>
        </p:nvSpPr>
        <p:spPr>
          <a:xfrm>
            <a:off x="552615" y="937417"/>
            <a:ext cx="512018" cy="492453"/>
          </a:xfrm>
          <a:prstGeom prst="rect">
            <a:avLst/>
          </a:prstGeom>
          <a:noFill/>
        </p:spPr>
        <p:txBody>
          <a:bodyPr wrap="none" lIns="182889" tIns="91445" rIns="182889" bIns="91445" rtlCol="0">
            <a:spAutoFit/>
          </a:bodyPr>
          <a:lstStyle/>
          <a:p>
            <a:r>
              <a:rPr lang="id-ID" sz="2000" b="1" i="0" dirty="0">
                <a:latin typeface="+mj-lt"/>
                <a:cs typeface="Lato Light"/>
              </a:rPr>
              <a:t>1</a:t>
            </a:r>
          </a:p>
        </p:txBody>
      </p:sp>
      <p:sp>
        <p:nvSpPr>
          <p:cNvPr id="80" name="TextBox 79">
            <a:extLst>
              <a:ext uri="{FF2B5EF4-FFF2-40B4-BE49-F238E27FC236}">
                <a16:creationId xmlns:a16="http://schemas.microsoft.com/office/drawing/2014/main" id="{1C4D6553-4536-4B7E-96A0-A1C5F8E8603B}"/>
              </a:ext>
            </a:extLst>
          </p:cNvPr>
          <p:cNvSpPr txBox="1"/>
          <p:nvPr userDrawn="1"/>
        </p:nvSpPr>
        <p:spPr>
          <a:xfrm>
            <a:off x="536740" y="1944146"/>
            <a:ext cx="512018" cy="492453"/>
          </a:xfrm>
          <a:prstGeom prst="rect">
            <a:avLst/>
          </a:prstGeom>
          <a:noFill/>
        </p:spPr>
        <p:txBody>
          <a:bodyPr wrap="none" lIns="182889" tIns="91445" rIns="182889" bIns="91445" rtlCol="0">
            <a:spAutoFit/>
          </a:bodyPr>
          <a:lstStyle/>
          <a:p>
            <a:r>
              <a:rPr lang="id-ID" sz="2000" b="1" i="0" dirty="0">
                <a:latin typeface="+mj-lt"/>
                <a:cs typeface="Lato Light"/>
              </a:rPr>
              <a:t>2</a:t>
            </a:r>
          </a:p>
        </p:txBody>
      </p:sp>
      <p:sp>
        <p:nvSpPr>
          <p:cNvPr id="82" name="TextBox 81">
            <a:extLst>
              <a:ext uri="{FF2B5EF4-FFF2-40B4-BE49-F238E27FC236}">
                <a16:creationId xmlns:a16="http://schemas.microsoft.com/office/drawing/2014/main" id="{4CEAAA16-FD8C-4B55-87E9-3ABDA051471B}"/>
              </a:ext>
            </a:extLst>
          </p:cNvPr>
          <p:cNvSpPr txBox="1"/>
          <p:nvPr userDrawn="1"/>
        </p:nvSpPr>
        <p:spPr>
          <a:xfrm>
            <a:off x="552615" y="3057046"/>
            <a:ext cx="512018" cy="492453"/>
          </a:xfrm>
          <a:prstGeom prst="rect">
            <a:avLst/>
          </a:prstGeom>
          <a:noFill/>
        </p:spPr>
        <p:txBody>
          <a:bodyPr wrap="none" lIns="182889" tIns="91445" rIns="182889" bIns="91445" rtlCol="0">
            <a:spAutoFit/>
          </a:bodyPr>
          <a:lstStyle/>
          <a:p>
            <a:r>
              <a:rPr lang="en-US" sz="2000" b="1" i="0" dirty="0">
                <a:latin typeface="+mj-lt"/>
                <a:cs typeface="Lato Light"/>
              </a:rPr>
              <a:t>3</a:t>
            </a:r>
            <a:endParaRPr lang="id-ID" sz="2000" b="1" i="0" dirty="0">
              <a:latin typeface="+mj-lt"/>
              <a:cs typeface="Lato Light"/>
            </a:endParaRPr>
          </a:p>
        </p:txBody>
      </p:sp>
      <p:sp>
        <p:nvSpPr>
          <p:cNvPr id="83" name="TextBox 82">
            <a:extLst>
              <a:ext uri="{FF2B5EF4-FFF2-40B4-BE49-F238E27FC236}">
                <a16:creationId xmlns:a16="http://schemas.microsoft.com/office/drawing/2014/main" id="{055A4DA1-7A2E-4E60-9B2E-36927A2C6308}"/>
              </a:ext>
            </a:extLst>
          </p:cNvPr>
          <p:cNvSpPr txBox="1"/>
          <p:nvPr userDrawn="1"/>
        </p:nvSpPr>
        <p:spPr>
          <a:xfrm>
            <a:off x="536740" y="4063775"/>
            <a:ext cx="512018" cy="492453"/>
          </a:xfrm>
          <a:prstGeom prst="rect">
            <a:avLst/>
          </a:prstGeom>
          <a:noFill/>
        </p:spPr>
        <p:txBody>
          <a:bodyPr wrap="none" lIns="182889" tIns="91445" rIns="182889" bIns="91445" rtlCol="0">
            <a:spAutoFit/>
          </a:bodyPr>
          <a:lstStyle/>
          <a:p>
            <a:r>
              <a:rPr lang="en-US" sz="2000" b="1" i="0" dirty="0">
                <a:latin typeface="+mj-lt"/>
                <a:cs typeface="Lato Light"/>
              </a:rPr>
              <a:t>4</a:t>
            </a:r>
            <a:endParaRPr lang="id-ID" sz="2000" b="1" i="0" dirty="0">
              <a:latin typeface="+mj-lt"/>
              <a:cs typeface="Lato Light"/>
            </a:endParaRPr>
          </a:p>
        </p:txBody>
      </p:sp>
      <p:sp>
        <p:nvSpPr>
          <p:cNvPr id="84" name="TextBox 83">
            <a:extLst>
              <a:ext uri="{FF2B5EF4-FFF2-40B4-BE49-F238E27FC236}">
                <a16:creationId xmlns:a16="http://schemas.microsoft.com/office/drawing/2014/main" id="{46356802-5588-4342-9931-6DB745DEA9B7}"/>
              </a:ext>
            </a:extLst>
          </p:cNvPr>
          <p:cNvSpPr txBox="1"/>
          <p:nvPr userDrawn="1"/>
        </p:nvSpPr>
        <p:spPr>
          <a:xfrm>
            <a:off x="530752" y="5140211"/>
            <a:ext cx="512018" cy="492453"/>
          </a:xfrm>
          <a:prstGeom prst="rect">
            <a:avLst/>
          </a:prstGeom>
          <a:noFill/>
        </p:spPr>
        <p:txBody>
          <a:bodyPr wrap="none" lIns="182889" tIns="91445" rIns="182889" bIns="91445" rtlCol="0">
            <a:spAutoFit/>
          </a:bodyPr>
          <a:lstStyle/>
          <a:p>
            <a:r>
              <a:rPr lang="en-US" sz="2000" b="1" i="0" dirty="0">
                <a:latin typeface="+mj-lt"/>
                <a:cs typeface="Lato Light"/>
              </a:rPr>
              <a:t>5</a:t>
            </a:r>
            <a:endParaRPr lang="id-ID" sz="2000" b="1" i="0" dirty="0">
              <a:latin typeface="+mj-lt"/>
              <a:cs typeface="Lato Light"/>
            </a:endParaRPr>
          </a:p>
        </p:txBody>
      </p:sp>
      <p:sp>
        <p:nvSpPr>
          <p:cNvPr id="39" name="Line 2">
            <a:extLst>
              <a:ext uri="{FF2B5EF4-FFF2-40B4-BE49-F238E27FC236}">
                <a16:creationId xmlns:a16="http://schemas.microsoft.com/office/drawing/2014/main" id="{26749A6B-DACB-408D-AF55-A87397E7F2FB}"/>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40" name="Oval 3">
            <a:extLst>
              <a:ext uri="{FF2B5EF4-FFF2-40B4-BE49-F238E27FC236}">
                <a16:creationId xmlns:a16="http://schemas.microsoft.com/office/drawing/2014/main" id="{A3F96081-266B-44AF-8E8E-DECB6D15809F}"/>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38" name="Teardrop 37">
            <a:extLst>
              <a:ext uri="{FF2B5EF4-FFF2-40B4-BE49-F238E27FC236}">
                <a16:creationId xmlns:a16="http://schemas.microsoft.com/office/drawing/2014/main" id="{709807B3-4263-4A5C-8B72-10A6E0BDE2CB}"/>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41" name="TextBox 40">
            <a:extLst>
              <a:ext uri="{FF2B5EF4-FFF2-40B4-BE49-F238E27FC236}">
                <a16:creationId xmlns:a16="http://schemas.microsoft.com/office/drawing/2014/main" id="{549DC741-3E38-43C4-907B-E1DE71DAE358}"/>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42" name="Slide Number Placeholder 3">
            <a:extLst>
              <a:ext uri="{FF2B5EF4-FFF2-40B4-BE49-F238E27FC236}">
                <a16:creationId xmlns:a16="http://schemas.microsoft.com/office/drawing/2014/main" id="{07235980-A32A-41DB-B8A7-A209E023EB7F}"/>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22216791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4-Pointers">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sp>
        <p:nvSpPr>
          <p:cNvPr id="10" name="Line 2">
            <a:extLst>
              <a:ext uri="{FF2B5EF4-FFF2-40B4-BE49-F238E27FC236}">
                <a16:creationId xmlns:a16="http://schemas.microsoft.com/office/drawing/2014/main" id="{53694EAB-3177-4C72-82C3-4570CDCD0B2C}"/>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1" name="Oval 3">
            <a:extLst>
              <a:ext uri="{FF2B5EF4-FFF2-40B4-BE49-F238E27FC236}">
                <a16:creationId xmlns:a16="http://schemas.microsoft.com/office/drawing/2014/main" id="{BFDD8B66-53FC-42B1-8AA1-C0B865BF34C7}"/>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grpSp>
        <p:nvGrpSpPr>
          <p:cNvPr id="23" name="Group 22">
            <a:extLst>
              <a:ext uri="{FF2B5EF4-FFF2-40B4-BE49-F238E27FC236}">
                <a16:creationId xmlns:a16="http://schemas.microsoft.com/office/drawing/2014/main" id="{D20DAAB8-973D-4675-98BF-DE203D9F3390}"/>
              </a:ext>
            </a:extLst>
          </p:cNvPr>
          <p:cNvGrpSpPr/>
          <p:nvPr userDrawn="1"/>
        </p:nvGrpSpPr>
        <p:grpSpPr>
          <a:xfrm>
            <a:off x="415646" y="1242369"/>
            <a:ext cx="11413932" cy="3828390"/>
            <a:chOff x="415646" y="1242369"/>
            <a:chExt cx="11413932" cy="4593676"/>
          </a:xfrm>
        </p:grpSpPr>
        <p:sp>
          <p:nvSpPr>
            <p:cNvPr id="96" name="Rectangle 95">
              <a:extLst>
                <a:ext uri="{FF2B5EF4-FFF2-40B4-BE49-F238E27FC236}">
                  <a16:creationId xmlns:a16="http://schemas.microsoft.com/office/drawing/2014/main" id="{BE311C4A-82BF-4FC6-A7D3-49988BC2C0E5}"/>
                </a:ext>
              </a:extLst>
            </p:cNvPr>
            <p:cNvSpPr/>
            <p:nvPr userDrawn="1"/>
          </p:nvSpPr>
          <p:spPr>
            <a:xfrm>
              <a:off x="1455383" y="1256224"/>
              <a:ext cx="3834346" cy="1143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087444"/>
              <a:endParaRPr lang="en-US" b="1" dirty="0">
                <a:solidFill>
                  <a:srgbClr val="0087B1"/>
                </a:solidFill>
                <a:latin typeface="Source Sans Pro" panose="020B0503030403020204" pitchFamily="34" charset="0"/>
                <a:cs typeface="Open Sans Light"/>
              </a:endParaRPr>
            </a:p>
          </p:txBody>
        </p:sp>
        <p:sp>
          <p:nvSpPr>
            <p:cNvPr id="97" name="Rectangle 96">
              <a:extLst>
                <a:ext uri="{FF2B5EF4-FFF2-40B4-BE49-F238E27FC236}">
                  <a16:creationId xmlns:a16="http://schemas.microsoft.com/office/drawing/2014/main" id="{586F98B7-DC61-4B46-98FA-9A6932287A9E}"/>
                </a:ext>
              </a:extLst>
            </p:cNvPr>
            <p:cNvSpPr/>
            <p:nvPr userDrawn="1"/>
          </p:nvSpPr>
          <p:spPr>
            <a:xfrm>
              <a:off x="5271237" y="1242369"/>
              <a:ext cx="6520541" cy="1145961"/>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1087444"/>
              <a:endParaRPr lang="en-US" b="1" dirty="0">
                <a:solidFill>
                  <a:srgbClr val="487F6E"/>
                </a:solidFill>
                <a:latin typeface="Source Sans Pro" panose="020B0503030403020204" pitchFamily="34" charset="0"/>
                <a:cs typeface="Open Sans Light"/>
              </a:endParaRPr>
            </a:p>
          </p:txBody>
        </p:sp>
        <p:sp>
          <p:nvSpPr>
            <p:cNvPr id="98" name="Rectangle 97">
              <a:extLst>
                <a:ext uri="{FF2B5EF4-FFF2-40B4-BE49-F238E27FC236}">
                  <a16:creationId xmlns:a16="http://schemas.microsoft.com/office/drawing/2014/main" id="{E9C1A846-928B-4773-9005-1782B3C26E94}"/>
                </a:ext>
              </a:extLst>
            </p:cNvPr>
            <p:cNvSpPr/>
            <p:nvPr userDrawn="1"/>
          </p:nvSpPr>
          <p:spPr>
            <a:xfrm>
              <a:off x="5311785" y="3525829"/>
              <a:ext cx="6517793" cy="1143000"/>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b="1" dirty="0">
                <a:solidFill>
                  <a:srgbClr val="487F6E"/>
                </a:solidFill>
                <a:latin typeface="Source Sans Pro" panose="020B0503030403020204" pitchFamily="34" charset="0"/>
                <a:cs typeface="Open Sans Light"/>
              </a:endParaRPr>
            </a:p>
          </p:txBody>
        </p:sp>
        <p:sp>
          <p:nvSpPr>
            <p:cNvPr id="99" name="Rectangle 98">
              <a:extLst>
                <a:ext uri="{FF2B5EF4-FFF2-40B4-BE49-F238E27FC236}">
                  <a16:creationId xmlns:a16="http://schemas.microsoft.com/office/drawing/2014/main" id="{8EDB26B5-1508-499C-B180-D559E7A935CE}"/>
                </a:ext>
              </a:extLst>
            </p:cNvPr>
            <p:cNvSpPr/>
            <p:nvPr userDrawn="1"/>
          </p:nvSpPr>
          <p:spPr>
            <a:xfrm>
              <a:off x="1452698" y="4662809"/>
              <a:ext cx="3831336" cy="1143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D43E01"/>
                </a:solidFill>
                <a:latin typeface="Source Sans Pro" panose="020B0503030403020204" pitchFamily="34" charset="0"/>
                <a:cs typeface="Open Sans Light"/>
              </a:endParaRPr>
            </a:p>
          </p:txBody>
        </p:sp>
        <p:sp>
          <p:nvSpPr>
            <p:cNvPr id="100" name="Rectangle 99">
              <a:extLst>
                <a:ext uri="{FF2B5EF4-FFF2-40B4-BE49-F238E27FC236}">
                  <a16:creationId xmlns:a16="http://schemas.microsoft.com/office/drawing/2014/main" id="{87DD66ED-AA48-4608-AA53-2510FC925FFB}"/>
                </a:ext>
              </a:extLst>
            </p:cNvPr>
            <p:cNvSpPr/>
            <p:nvPr userDrawn="1"/>
          </p:nvSpPr>
          <p:spPr>
            <a:xfrm>
              <a:off x="5290749" y="4663321"/>
              <a:ext cx="6519672" cy="11430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b="1" dirty="0">
                <a:solidFill>
                  <a:srgbClr val="487F6E"/>
                </a:solidFill>
                <a:latin typeface="Source Sans Pro" panose="020B0503030403020204" pitchFamily="34" charset="0"/>
                <a:cs typeface="Open Sans Light"/>
              </a:endParaRPr>
            </a:p>
          </p:txBody>
        </p:sp>
        <p:sp>
          <p:nvSpPr>
            <p:cNvPr id="103" name="Rectangle 102">
              <a:extLst>
                <a:ext uri="{FF2B5EF4-FFF2-40B4-BE49-F238E27FC236}">
                  <a16:creationId xmlns:a16="http://schemas.microsoft.com/office/drawing/2014/main" id="{AA2E4054-D612-4516-A123-5E5E888710CF}"/>
                </a:ext>
              </a:extLst>
            </p:cNvPr>
            <p:cNvSpPr/>
            <p:nvPr userDrawn="1"/>
          </p:nvSpPr>
          <p:spPr>
            <a:xfrm>
              <a:off x="5290748" y="2381496"/>
              <a:ext cx="6519672" cy="11430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1087444"/>
              <a:endParaRPr lang="en-US" b="1" dirty="0">
                <a:solidFill>
                  <a:srgbClr val="487F6E"/>
                </a:solidFill>
                <a:latin typeface="Source Sans Pro" panose="020B0503030403020204" pitchFamily="34" charset="0"/>
                <a:cs typeface="Open Sans Light"/>
              </a:endParaRPr>
            </a:p>
          </p:txBody>
        </p:sp>
        <p:sp>
          <p:nvSpPr>
            <p:cNvPr id="106" name="Rectangle 105">
              <a:extLst>
                <a:ext uri="{FF2B5EF4-FFF2-40B4-BE49-F238E27FC236}">
                  <a16:creationId xmlns:a16="http://schemas.microsoft.com/office/drawing/2014/main" id="{0EA42F73-D190-4F83-80F8-38DFE3CDF6FE}"/>
                </a:ext>
              </a:extLst>
            </p:cNvPr>
            <p:cNvSpPr/>
            <p:nvPr userDrawn="1"/>
          </p:nvSpPr>
          <p:spPr>
            <a:xfrm>
              <a:off x="1451075" y="2395351"/>
              <a:ext cx="3831336" cy="1143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087444"/>
              <a:endParaRPr lang="en-US" b="1" dirty="0">
                <a:solidFill>
                  <a:srgbClr val="FE8301"/>
                </a:solidFill>
                <a:latin typeface="Source Sans Pro" panose="020B0503030403020204" pitchFamily="34" charset="0"/>
                <a:cs typeface="Open Sans Light"/>
              </a:endParaRPr>
            </a:p>
          </p:txBody>
        </p:sp>
        <p:sp>
          <p:nvSpPr>
            <p:cNvPr id="107" name="Rectangle 106">
              <a:extLst>
                <a:ext uri="{FF2B5EF4-FFF2-40B4-BE49-F238E27FC236}">
                  <a16:creationId xmlns:a16="http://schemas.microsoft.com/office/drawing/2014/main" id="{D9BA2781-AEE7-4B34-9242-8F0164A891F2}"/>
                </a:ext>
              </a:extLst>
            </p:cNvPr>
            <p:cNvSpPr/>
            <p:nvPr userDrawn="1"/>
          </p:nvSpPr>
          <p:spPr>
            <a:xfrm>
              <a:off x="1469618" y="3532843"/>
              <a:ext cx="3831336" cy="1143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1" dirty="0">
                <a:solidFill>
                  <a:srgbClr val="A1BB22"/>
                </a:solidFill>
                <a:latin typeface="Source Sans Pro" panose="020B0503030403020204" pitchFamily="34" charset="0"/>
                <a:cs typeface="Open Sans Light"/>
              </a:endParaRPr>
            </a:p>
          </p:txBody>
        </p:sp>
        <p:grpSp>
          <p:nvGrpSpPr>
            <p:cNvPr id="8" name="Group 7">
              <a:extLst>
                <a:ext uri="{FF2B5EF4-FFF2-40B4-BE49-F238E27FC236}">
                  <a16:creationId xmlns:a16="http://schemas.microsoft.com/office/drawing/2014/main" id="{7F7C155B-C848-4DE5-AB88-A2615E647F97}"/>
                </a:ext>
              </a:extLst>
            </p:cNvPr>
            <p:cNvGrpSpPr/>
            <p:nvPr userDrawn="1"/>
          </p:nvGrpSpPr>
          <p:grpSpPr>
            <a:xfrm>
              <a:off x="415646" y="4662809"/>
              <a:ext cx="1038936" cy="1143000"/>
              <a:chOff x="438697" y="4664852"/>
              <a:chExt cx="1038936" cy="1143000"/>
            </a:xfrm>
          </p:grpSpPr>
          <p:sp>
            <p:nvSpPr>
              <p:cNvPr id="115" name="Rectangle 114">
                <a:extLst>
                  <a:ext uri="{FF2B5EF4-FFF2-40B4-BE49-F238E27FC236}">
                    <a16:creationId xmlns:a16="http://schemas.microsoft.com/office/drawing/2014/main" id="{BBA05D8C-B05E-4F06-8D18-F6221896FD9A}"/>
                  </a:ext>
                </a:extLst>
              </p:cNvPr>
              <p:cNvSpPr/>
              <p:nvPr userDrawn="1"/>
            </p:nvSpPr>
            <p:spPr>
              <a:xfrm>
                <a:off x="438697" y="4664852"/>
                <a:ext cx="1038936" cy="1143000"/>
              </a:xfrm>
              <a:prstGeom prst="rect">
                <a:avLst/>
              </a:prstGeom>
              <a:solidFill>
                <a:srgbClr val="D43E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116" name="AutoShape 66">
                <a:extLst>
                  <a:ext uri="{FF2B5EF4-FFF2-40B4-BE49-F238E27FC236}">
                    <a16:creationId xmlns:a16="http://schemas.microsoft.com/office/drawing/2014/main" id="{EF599B22-0FFA-4944-9D2C-5FAA518BA36D}"/>
                  </a:ext>
                </a:extLst>
              </p:cNvPr>
              <p:cNvSpPr>
                <a:spLocks/>
              </p:cNvSpPr>
              <p:nvPr userDrawn="1"/>
            </p:nvSpPr>
            <p:spPr bwMode="auto">
              <a:xfrm>
                <a:off x="790526" y="4909079"/>
                <a:ext cx="362283" cy="476061"/>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chemeClr val="bg1"/>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Source Sans Pro" panose="020B0503030403020204" pitchFamily="34" charset="0"/>
                  <a:cs typeface="Gill Sans" charset="0"/>
                  <a:sym typeface="Gill Sans" charset="0"/>
                </a:endParaRPr>
              </a:p>
            </p:txBody>
          </p:sp>
        </p:grpSp>
        <p:grpSp>
          <p:nvGrpSpPr>
            <p:cNvPr id="20" name="Group 19">
              <a:extLst>
                <a:ext uri="{FF2B5EF4-FFF2-40B4-BE49-F238E27FC236}">
                  <a16:creationId xmlns:a16="http://schemas.microsoft.com/office/drawing/2014/main" id="{245DDCCC-A070-41E6-90DA-A76F8A326F34}"/>
                </a:ext>
              </a:extLst>
            </p:cNvPr>
            <p:cNvGrpSpPr/>
            <p:nvPr userDrawn="1"/>
          </p:nvGrpSpPr>
          <p:grpSpPr>
            <a:xfrm>
              <a:off x="415646" y="3522682"/>
              <a:ext cx="1033402" cy="1143000"/>
              <a:chOff x="450072" y="3359570"/>
              <a:chExt cx="1033402" cy="1143000"/>
            </a:xfrm>
          </p:grpSpPr>
          <p:sp>
            <p:nvSpPr>
              <p:cNvPr id="110" name="Rectangle 109">
                <a:extLst>
                  <a:ext uri="{FF2B5EF4-FFF2-40B4-BE49-F238E27FC236}">
                    <a16:creationId xmlns:a16="http://schemas.microsoft.com/office/drawing/2014/main" id="{0E9F77F3-A2DA-4AB7-9550-CA57799A7698}"/>
                  </a:ext>
                </a:extLst>
              </p:cNvPr>
              <p:cNvSpPr/>
              <p:nvPr userDrawn="1"/>
            </p:nvSpPr>
            <p:spPr>
              <a:xfrm>
                <a:off x="450072" y="3359570"/>
                <a:ext cx="1033402" cy="1143000"/>
              </a:xfrm>
              <a:prstGeom prst="rect">
                <a:avLst/>
              </a:prstGeom>
              <a:solidFill>
                <a:srgbClr val="94B6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119" name="AutoShape 66">
                <a:extLst>
                  <a:ext uri="{FF2B5EF4-FFF2-40B4-BE49-F238E27FC236}">
                    <a16:creationId xmlns:a16="http://schemas.microsoft.com/office/drawing/2014/main" id="{5D6BF1A2-E39A-4142-B11B-6C02A20B011F}"/>
                  </a:ext>
                </a:extLst>
              </p:cNvPr>
              <p:cNvSpPr>
                <a:spLocks/>
              </p:cNvSpPr>
              <p:nvPr userDrawn="1"/>
            </p:nvSpPr>
            <p:spPr bwMode="auto">
              <a:xfrm>
                <a:off x="779477" y="3561849"/>
                <a:ext cx="362283" cy="476061"/>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chemeClr val="bg1"/>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Source Sans Pro" panose="020B0503030403020204" pitchFamily="34" charset="0"/>
                  <a:cs typeface="Gill Sans" charset="0"/>
                  <a:sym typeface="Gill Sans" charset="0"/>
                </a:endParaRPr>
              </a:p>
            </p:txBody>
          </p:sp>
        </p:grpSp>
        <p:grpSp>
          <p:nvGrpSpPr>
            <p:cNvPr id="21" name="Group 20">
              <a:extLst>
                <a:ext uri="{FF2B5EF4-FFF2-40B4-BE49-F238E27FC236}">
                  <a16:creationId xmlns:a16="http://schemas.microsoft.com/office/drawing/2014/main" id="{6AEDD469-FBC4-44E3-9EE3-CBD89A771CEB}"/>
                </a:ext>
              </a:extLst>
            </p:cNvPr>
            <p:cNvGrpSpPr/>
            <p:nvPr userDrawn="1"/>
          </p:nvGrpSpPr>
          <p:grpSpPr>
            <a:xfrm>
              <a:off x="415646" y="2382556"/>
              <a:ext cx="1033402" cy="1143000"/>
              <a:chOff x="447920" y="2378830"/>
              <a:chExt cx="1033402" cy="1143000"/>
            </a:xfrm>
          </p:grpSpPr>
          <p:sp>
            <p:nvSpPr>
              <p:cNvPr id="104" name="Rectangle 103">
                <a:extLst>
                  <a:ext uri="{FF2B5EF4-FFF2-40B4-BE49-F238E27FC236}">
                    <a16:creationId xmlns:a16="http://schemas.microsoft.com/office/drawing/2014/main" id="{FEB2AF8A-BCC6-4C60-BD4F-1421F238EA5D}"/>
                  </a:ext>
                </a:extLst>
              </p:cNvPr>
              <p:cNvSpPr/>
              <p:nvPr userDrawn="1"/>
            </p:nvSpPr>
            <p:spPr>
              <a:xfrm>
                <a:off x="447920" y="2378830"/>
                <a:ext cx="1033402" cy="1143000"/>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120" name="AutoShape 66">
                <a:extLst>
                  <a:ext uri="{FF2B5EF4-FFF2-40B4-BE49-F238E27FC236}">
                    <a16:creationId xmlns:a16="http://schemas.microsoft.com/office/drawing/2014/main" id="{CF6AB1B4-390A-4ACE-B706-50BE1FD62E00}"/>
                  </a:ext>
                </a:extLst>
              </p:cNvPr>
              <p:cNvSpPr>
                <a:spLocks/>
              </p:cNvSpPr>
              <p:nvPr userDrawn="1"/>
            </p:nvSpPr>
            <p:spPr bwMode="auto">
              <a:xfrm>
                <a:off x="770187" y="2646810"/>
                <a:ext cx="362283" cy="476061"/>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chemeClr val="bg1"/>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Source Sans Pro" panose="020B0503030403020204" pitchFamily="34" charset="0"/>
                  <a:cs typeface="Gill Sans" charset="0"/>
                  <a:sym typeface="Gill Sans" charset="0"/>
                </a:endParaRPr>
              </a:p>
            </p:txBody>
          </p:sp>
        </p:grpSp>
        <p:grpSp>
          <p:nvGrpSpPr>
            <p:cNvPr id="22" name="Group 21">
              <a:extLst>
                <a:ext uri="{FF2B5EF4-FFF2-40B4-BE49-F238E27FC236}">
                  <a16:creationId xmlns:a16="http://schemas.microsoft.com/office/drawing/2014/main" id="{82679689-C7DA-4F16-BDB4-3A18614EE511}"/>
                </a:ext>
              </a:extLst>
            </p:cNvPr>
            <p:cNvGrpSpPr/>
            <p:nvPr userDrawn="1"/>
          </p:nvGrpSpPr>
          <p:grpSpPr>
            <a:xfrm>
              <a:off x="415646" y="1242430"/>
              <a:ext cx="1033402" cy="1143000"/>
              <a:chOff x="447274" y="1242367"/>
              <a:chExt cx="1033402" cy="1143000"/>
            </a:xfrm>
          </p:grpSpPr>
          <p:sp>
            <p:nvSpPr>
              <p:cNvPr id="105" name="Rectangle 104">
                <a:extLst>
                  <a:ext uri="{FF2B5EF4-FFF2-40B4-BE49-F238E27FC236}">
                    <a16:creationId xmlns:a16="http://schemas.microsoft.com/office/drawing/2014/main" id="{F9963A14-0D51-4FC7-9B24-81CCFF52E7D3}"/>
                  </a:ext>
                </a:extLst>
              </p:cNvPr>
              <p:cNvSpPr/>
              <p:nvPr userDrawn="1"/>
            </p:nvSpPr>
            <p:spPr>
              <a:xfrm>
                <a:off x="447274" y="1242367"/>
                <a:ext cx="1033402" cy="1143000"/>
              </a:xfrm>
              <a:prstGeom prst="rect">
                <a:avLst/>
              </a:prstGeom>
              <a:solidFill>
                <a:srgbClr val="008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123" name="AutoShape 66">
                <a:extLst>
                  <a:ext uri="{FF2B5EF4-FFF2-40B4-BE49-F238E27FC236}">
                    <a16:creationId xmlns:a16="http://schemas.microsoft.com/office/drawing/2014/main" id="{1F98421B-54B5-4C31-9267-4F2AAB6367EB}"/>
                  </a:ext>
                </a:extLst>
              </p:cNvPr>
              <p:cNvSpPr>
                <a:spLocks/>
              </p:cNvSpPr>
              <p:nvPr userDrawn="1"/>
            </p:nvSpPr>
            <p:spPr bwMode="auto">
              <a:xfrm>
                <a:off x="770187" y="1576233"/>
                <a:ext cx="362283" cy="476061"/>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chemeClr val="bg1"/>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Source Sans Pro" panose="020B0503030403020204" pitchFamily="34" charset="0"/>
                  <a:cs typeface="Gill Sans" charset="0"/>
                  <a:sym typeface="Gill Sans" charset="0"/>
                </a:endParaRPr>
              </a:p>
            </p:txBody>
          </p:sp>
        </p:grpSp>
        <p:sp>
          <p:nvSpPr>
            <p:cNvPr id="125" name="Rectangle 124">
              <a:extLst>
                <a:ext uri="{FF2B5EF4-FFF2-40B4-BE49-F238E27FC236}">
                  <a16:creationId xmlns:a16="http://schemas.microsoft.com/office/drawing/2014/main" id="{2D0243A0-32F4-4705-9700-12F00BA2CE5B}"/>
                </a:ext>
              </a:extLst>
            </p:cNvPr>
            <p:cNvSpPr/>
            <p:nvPr userDrawn="1"/>
          </p:nvSpPr>
          <p:spPr>
            <a:xfrm>
              <a:off x="5251840" y="1259318"/>
              <a:ext cx="54530" cy="1145962"/>
            </a:xfrm>
            <a:prstGeom prst="rect">
              <a:avLst/>
            </a:prstGeom>
            <a:solidFill>
              <a:srgbClr val="008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129" name="Rectangle 128">
              <a:extLst>
                <a:ext uri="{FF2B5EF4-FFF2-40B4-BE49-F238E27FC236}">
                  <a16:creationId xmlns:a16="http://schemas.microsoft.com/office/drawing/2014/main" id="{2064AF06-1F77-45F1-A3F2-1EDB9B3B2947}"/>
                </a:ext>
              </a:extLst>
            </p:cNvPr>
            <p:cNvSpPr/>
            <p:nvPr userDrawn="1"/>
          </p:nvSpPr>
          <p:spPr>
            <a:xfrm>
              <a:off x="5251840" y="2416753"/>
              <a:ext cx="54530" cy="1145962"/>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130" name="Rectangle 129">
              <a:extLst>
                <a:ext uri="{FF2B5EF4-FFF2-40B4-BE49-F238E27FC236}">
                  <a16:creationId xmlns:a16="http://schemas.microsoft.com/office/drawing/2014/main" id="{BB0A623A-473A-4835-8947-D40B6E696E49}"/>
                </a:ext>
              </a:extLst>
            </p:cNvPr>
            <p:cNvSpPr/>
            <p:nvPr userDrawn="1"/>
          </p:nvSpPr>
          <p:spPr>
            <a:xfrm>
              <a:off x="5251840" y="3560355"/>
              <a:ext cx="54530" cy="1145962"/>
            </a:xfrm>
            <a:prstGeom prst="rect">
              <a:avLst/>
            </a:prstGeom>
            <a:solidFill>
              <a:srgbClr val="94B6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131" name="Rectangle 130">
              <a:extLst>
                <a:ext uri="{FF2B5EF4-FFF2-40B4-BE49-F238E27FC236}">
                  <a16:creationId xmlns:a16="http://schemas.microsoft.com/office/drawing/2014/main" id="{3E5ADC90-1450-4D43-ABAC-FC4F765CC319}"/>
                </a:ext>
              </a:extLst>
            </p:cNvPr>
            <p:cNvSpPr/>
            <p:nvPr userDrawn="1"/>
          </p:nvSpPr>
          <p:spPr>
            <a:xfrm>
              <a:off x="5251840" y="4690083"/>
              <a:ext cx="54530" cy="1145962"/>
            </a:xfrm>
            <a:prstGeom prst="rect">
              <a:avLst/>
            </a:prstGeom>
            <a:solidFill>
              <a:srgbClr val="D43E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grpSp>
      <p:sp>
        <p:nvSpPr>
          <p:cNvPr id="25" name="Text Placeholder 24">
            <a:extLst>
              <a:ext uri="{FF2B5EF4-FFF2-40B4-BE49-F238E27FC236}">
                <a16:creationId xmlns:a16="http://schemas.microsoft.com/office/drawing/2014/main" id="{A3AC8E44-9AFC-4CF0-89C4-137A7891A66E}"/>
              </a:ext>
            </a:extLst>
          </p:cNvPr>
          <p:cNvSpPr>
            <a:spLocks noGrp="1"/>
          </p:cNvSpPr>
          <p:nvPr>
            <p:ph type="body" sz="quarter" idx="13" hasCustomPrompt="1"/>
          </p:nvPr>
        </p:nvSpPr>
        <p:spPr>
          <a:xfrm>
            <a:off x="1449388" y="1254125"/>
            <a:ext cx="3778250" cy="966788"/>
          </a:xfrm>
          <a:prstGeom prst="rect">
            <a:avLst/>
          </a:prstGeom>
        </p:spPr>
        <p:txBody>
          <a:bodyPr anchor="ctr">
            <a:normAutofit/>
          </a:bodyPr>
          <a:lstStyle>
            <a:lvl1pPr marL="0" indent="0">
              <a:buNone/>
              <a:defRPr sz="1600" b="1">
                <a:solidFill>
                  <a:srgbClr val="0087B1"/>
                </a:solidFill>
              </a:defRPr>
            </a:lvl1pPr>
          </a:lstStyle>
          <a:p>
            <a:pPr lvl="0"/>
            <a:r>
              <a:rPr lang="en-US" dirty="0"/>
              <a:t>Title</a:t>
            </a:r>
          </a:p>
        </p:txBody>
      </p:sp>
      <p:sp>
        <p:nvSpPr>
          <p:cNvPr id="132" name="Text Placeholder 24">
            <a:extLst>
              <a:ext uri="{FF2B5EF4-FFF2-40B4-BE49-F238E27FC236}">
                <a16:creationId xmlns:a16="http://schemas.microsoft.com/office/drawing/2014/main" id="{856E60AC-B931-485D-9F61-AF8A4B3267E6}"/>
              </a:ext>
            </a:extLst>
          </p:cNvPr>
          <p:cNvSpPr>
            <a:spLocks noGrp="1"/>
          </p:cNvSpPr>
          <p:nvPr>
            <p:ph type="body" sz="quarter" idx="14" hasCustomPrompt="1"/>
          </p:nvPr>
        </p:nvSpPr>
        <p:spPr>
          <a:xfrm>
            <a:off x="1464084" y="2209523"/>
            <a:ext cx="3778250" cy="966788"/>
          </a:xfrm>
          <a:prstGeom prst="rect">
            <a:avLst/>
          </a:prstGeom>
        </p:spPr>
        <p:txBody>
          <a:bodyPr anchor="ctr">
            <a:normAutofit/>
          </a:bodyPr>
          <a:lstStyle>
            <a:lvl1pPr marL="0" indent="0">
              <a:buNone/>
              <a:defRPr sz="1600" b="1">
                <a:solidFill>
                  <a:srgbClr val="F39C12"/>
                </a:solidFill>
              </a:defRPr>
            </a:lvl1pPr>
          </a:lstStyle>
          <a:p>
            <a:pPr lvl="0"/>
            <a:r>
              <a:rPr lang="en-US" dirty="0"/>
              <a:t>Title</a:t>
            </a:r>
          </a:p>
        </p:txBody>
      </p:sp>
      <p:sp>
        <p:nvSpPr>
          <p:cNvPr id="133" name="Text Placeholder 24">
            <a:extLst>
              <a:ext uri="{FF2B5EF4-FFF2-40B4-BE49-F238E27FC236}">
                <a16:creationId xmlns:a16="http://schemas.microsoft.com/office/drawing/2014/main" id="{2596F36F-162C-4B5D-A23B-47E0240CE95C}"/>
              </a:ext>
            </a:extLst>
          </p:cNvPr>
          <p:cNvSpPr>
            <a:spLocks noGrp="1"/>
          </p:cNvSpPr>
          <p:nvPr>
            <p:ph type="body" sz="quarter" idx="15" hasCustomPrompt="1"/>
          </p:nvPr>
        </p:nvSpPr>
        <p:spPr>
          <a:xfrm>
            <a:off x="1449388" y="3150230"/>
            <a:ext cx="3778250" cy="966788"/>
          </a:xfrm>
          <a:prstGeom prst="rect">
            <a:avLst/>
          </a:prstGeom>
        </p:spPr>
        <p:txBody>
          <a:bodyPr anchor="ctr">
            <a:normAutofit/>
          </a:bodyPr>
          <a:lstStyle>
            <a:lvl1pPr marL="0" indent="0">
              <a:buNone/>
              <a:defRPr sz="1600" b="1">
                <a:solidFill>
                  <a:srgbClr val="94B64E"/>
                </a:solidFill>
              </a:defRPr>
            </a:lvl1pPr>
          </a:lstStyle>
          <a:p>
            <a:pPr lvl="0"/>
            <a:r>
              <a:rPr lang="en-US" dirty="0"/>
              <a:t>Title</a:t>
            </a:r>
          </a:p>
        </p:txBody>
      </p:sp>
      <p:sp>
        <p:nvSpPr>
          <p:cNvPr id="134" name="Text Placeholder 24">
            <a:extLst>
              <a:ext uri="{FF2B5EF4-FFF2-40B4-BE49-F238E27FC236}">
                <a16:creationId xmlns:a16="http://schemas.microsoft.com/office/drawing/2014/main" id="{C103314F-7883-4ADF-BB2D-FACCB5807203}"/>
              </a:ext>
            </a:extLst>
          </p:cNvPr>
          <p:cNvSpPr>
            <a:spLocks noGrp="1"/>
          </p:cNvSpPr>
          <p:nvPr>
            <p:ph type="body" sz="quarter" idx="16" hasCustomPrompt="1"/>
          </p:nvPr>
        </p:nvSpPr>
        <p:spPr>
          <a:xfrm>
            <a:off x="1449388" y="4081482"/>
            <a:ext cx="3778250" cy="966788"/>
          </a:xfrm>
          <a:prstGeom prst="rect">
            <a:avLst/>
          </a:prstGeom>
        </p:spPr>
        <p:txBody>
          <a:bodyPr anchor="ctr">
            <a:normAutofit/>
          </a:bodyPr>
          <a:lstStyle>
            <a:lvl1pPr marL="0" indent="0">
              <a:buNone/>
              <a:defRPr sz="1600" b="1">
                <a:solidFill>
                  <a:srgbClr val="D43E01"/>
                </a:solidFill>
              </a:defRPr>
            </a:lvl1pPr>
          </a:lstStyle>
          <a:p>
            <a:pPr lvl="0"/>
            <a:r>
              <a:rPr lang="en-US" dirty="0"/>
              <a:t>Title</a:t>
            </a:r>
          </a:p>
        </p:txBody>
      </p:sp>
      <p:sp>
        <p:nvSpPr>
          <p:cNvPr id="135" name="Text Placeholder 24">
            <a:extLst>
              <a:ext uri="{FF2B5EF4-FFF2-40B4-BE49-F238E27FC236}">
                <a16:creationId xmlns:a16="http://schemas.microsoft.com/office/drawing/2014/main" id="{B8FF412B-3D3F-4BBA-A0EC-1DA898864F1F}"/>
              </a:ext>
            </a:extLst>
          </p:cNvPr>
          <p:cNvSpPr>
            <a:spLocks noGrp="1"/>
          </p:cNvSpPr>
          <p:nvPr>
            <p:ph type="body" sz="quarter" idx="17" hasCustomPrompt="1"/>
          </p:nvPr>
        </p:nvSpPr>
        <p:spPr>
          <a:xfrm>
            <a:off x="5313931" y="1266708"/>
            <a:ext cx="6486184" cy="966788"/>
          </a:xfrm>
          <a:prstGeom prst="rect">
            <a:avLst/>
          </a:prstGeom>
        </p:spPr>
        <p:txBody>
          <a:bodyPr anchor="ctr">
            <a:normAutofit/>
          </a:bodyPr>
          <a:lstStyle>
            <a:lvl1pPr marL="0" indent="0">
              <a:buNone/>
              <a:defRPr sz="1600" b="0">
                <a:solidFill>
                  <a:srgbClr val="125A3D"/>
                </a:solidFill>
              </a:defRPr>
            </a:lvl1pPr>
          </a:lstStyle>
          <a:p>
            <a:pPr lvl="0"/>
            <a:r>
              <a:rPr lang="en-US" dirty="0"/>
              <a:t>Description</a:t>
            </a:r>
          </a:p>
        </p:txBody>
      </p:sp>
      <p:sp>
        <p:nvSpPr>
          <p:cNvPr id="136" name="Text Placeholder 24">
            <a:extLst>
              <a:ext uri="{FF2B5EF4-FFF2-40B4-BE49-F238E27FC236}">
                <a16:creationId xmlns:a16="http://schemas.microsoft.com/office/drawing/2014/main" id="{A7A42B40-8B06-418C-BC37-A07BE0A1650D}"/>
              </a:ext>
            </a:extLst>
          </p:cNvPr>
          <p:cNvSpPr>
            <a:spLocks noGrp="1"/>
          </p:cNvSpPr>
          <p:nvPr>
            <p:ph type="body" sz="quarter" idx="18" hasCustomPrompt="1"/>
          </p:nvPr>
        </p:nvSpPr>
        <p:spPr>
          <a:xfrm>
            <a:off x="5313931" y="2221922"/>
            <a:ext cx="6486184" cy="966788"/>
          </a:xfrm>
          <a:prstGeom prst="rect">
            <a:avLst/>
          </a:prstGeom>
        </p:spPr>
        <p:txBody>
          <a:bodyPr anchor="ctr">
            <a:normAutofit/>
          </a:bodyPr>
          <a:lstStyle>
            <a:lvl1pPr marL="0" indent="0">
              <a:buNone/>
              <a:defRPr sz="1600" b="0">
                <a:solidFill>
                  <a:srgbClr val="125A3D"/>
                </a:solidFill>
              </a:defRPr>
            </a:lvl1pPr>
          </a:lstStyle>
          <a:p>
            <a:pPr lvl="0"/>
            <a:r>
              <a:rPr lang="en-US" dirty="0"/>
              <a:t>Description</a:t>
            </a:r>
          </a:p>
        </p:txBody>
      </p:sp>
      <p:sp>
        <p:nvSpPr>
          <p:cNvPr id="137" name="Text Placeholder 24">
            <a:extLst>
              <a:ext uri="{FF2B5EF4-FFF2-40B4-BE49-F238E27FC236}">
                <a16:creationId xmlns:a16="http://schemas.microsoft.com/office/drawing/2014/main" id="{4C0AC91F-8428-4F63-ABAD-29F857373359}"/>
              </a:ext>
            </a:extLst>
          </p:cNvPr>
          <p:cNvSpPr>
            <a:spLocks noGrp="1"/>
          </p:cNvSpPr>
          <p:nvPr>
            <p:ph type="body" sz="quarter" idx="19" hasCustomPrompt="1"/>
          </p:nvPr>
        </p:nvSpPr>
        <p:spPr>
          <a:xfrm>
            <a:off x="5302910" y="3179375"/>
            <a:ext cx="6486184" cy="966788"/>
          </a:xfrm>
          <a:prstGeom prst="rect">
            <a:avLst/>
          </a:prstGeom>
        </p:spPr>
        <p:txBody>
          <a:bodyPr anchor="ctr">
            <a:normAutofit/>
          </a:bodyPr>
          <a:lstStyle>
            <a:lvl1pPr marL="0" indent="0">
              <a:buNone/>
              <a:defRPr sz="1600" b="0">
                <a:solidFill>
                  <a:srgbClr val="125A3D"/>
                </a:solidFill>
              </a:defRPr>
            </a:lvl1pPr>
          </a:lstStyle>
          <a:p>
            <a:pPr lvl="0"/>
            <a:r>
              <a:rPr lang="en-US" dirty="0"/>
              <a:t>Description</a:t>
            </a:r>
          </a:p>
        </p:txBody>
      </p:sp>
      <p:sp>
        <p:nvSpPr>
          <p:cNvPr id="138" name="Text Placeholder 24">
            <a:extLst>
              <a:ext uri="{FF2B5EF4-FFF2-40B4-BE49-F238E27FC236}">
                <a16:creationId xmlns:a16="http://schemas.microsoft.com/office/drawing/2014/main" id="{DE278833-6050-442B-8394-AB61C385A0C4}"/>
              </a:ext>
            </a:extLst>
          </p:cNvPr>
          <p:cNvSpPr>
            <a:spLocks noGrp="1"/>
          </p:cNvSpPr>
          <p:nvPr>
            <p:ph type="body" sz="quarter" idx="20" hasCustomPrompt="1"/>
          </p:nvPr>
        </p:nvSpPr>
        <p:spPr>
          <a:xfrm>
            <a:off x="5313085" y="4090716"/>
            <a:ext cx="6486184" cy="966788"/>
          </a:xfrm>
          <a:prstGeom prst="rect">
            <a:avLst/>
          </a:prstGeom>
        </p:spPr>
        <p:txBody>
          <a:bodyPr anchor="ctr">
            <a:normAutofit/>
          </a:bodyPr>
          <a:lstStyle>
            <a:lvl1pPr marL="0" indent="0">
              <a:buNone/>
              <a:defRPr sz="1600" b="0">
                <a:solidFill>
                  <a:srgbClr val="125A3D"/>
                </a:solidFill>
              </a:defRPr>
            </a:lvl1pPr>
          </a:lstStyle>
          <a:p>
            <a:pPr lvl="0"/>
            <a:r>
              <a:rPr lang="en-US" dirty="0"/>
              <a:t>Description</a:t>
            </a:r>
          </a:p>
        </p:txBody>
      </p:sp>
      <p:sp>
        <p:nvSpPr>
          <p:cNvPr id="51" name="Teardrop 50">
            <a:extLst>
              <a:ext uri="{FF2B5EF4-FFF2-40B4-BE49-F238E27FC236}">
                <a16:creationId xmlns:a16="http://schemas.microsoft.com/office/drawing/2014/main" id="{BDF83382-F043-4FCC-970B-4CB1F72288B5}"/>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52" name="TextBox 51">
            <a:extLst>
              <a:ext uri="{FF2B5EF4-FFF2-40B4-BE49-F238E27FC236}">
                <a16:creationId xmlns:a16="http://schemas.microsoft.com/office/drawing/2014/main" id="{017A24D1-2879-49F8-9E1D-15549CFCB6E4}"/>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53" name="Slide Number Placeholder 3">
            <a:extLst>
              <a:ext uri="{FF2B5EF4-FFF2-40B4-BE49-F238E27FC236}">
                <a16:creationId xmlns:a16="http://schemas.microsoft.com/office/drawing/2014/main" id="{4AB96336-F3B5-4E30-99F0-4D982627C820}"/>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39133061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5-Pointers">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sp>
        <p:nvSpPr>
          <p:cNvPr id="10" name="Line 2">
            <a:extLst>
              <a:ext uri="{FF2B5EF4-FFF2-40B4-BE49-F238E27FC236}">
                <a16:creationId xmlns:a16="http://schemas.microsoft.com/office/drawing/2014/main" id="{53694EAB-3177-4C72-82C3-4570CDCD0B2C}"/>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1" name="Oval 3">
            <a:extLst>
              <a:ext uri="{FF2B5EF4-FFF2-40B4-BE49-F238E27FC236}">
                <a16:creationId xmlns:a16="http://schemas.microsoft.com/office/drawing/2014/main" id="{BFDD8B66-53FC-42B1-8AA1-C0B865BF34C7}"/>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96" name="Rectangle 95">
            <a:extLst>
              <a:ext uri="{FF2B5EF4-FFF2-40B4-BE49-F238E27FC236}">
                <a16:creationId xmlns:a16="http://schemas.microsoft.com/office/drawing/2014/main" id="{BE311C4A-82BF-4FC6-A7D3-49988BC2C0E5}"/>
              </a:ext>
            </a:extLst>
          </p:cNvPr>
          <p:cNvSpPr/>
          <p:nvPr userDrawn="1"/>
        </p:nvSpPr>
        <p:spPr>
          <a:xfrm>
            <a:off x="1455383" y="1253916"/>
            <a:ext cx="3834346" cy="95258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087444"/>
            <a:endParaRPr lang="en-US" b="1" dirty="0">
              <a:solidFill>
                <a:srgbClr val="0087B1"/>
              </a:solidFill>
              <a:latin typeface="Source Sans Pro" panose="020B0503030403020204" pitchFamily="34" charset="0"/>
              <a:cs typeface="Open Sans Light"/>
            </a:endParaRPr>
          </a:p>
        </p:txBody>
      </p:sp>
      <p:sp>
        <p:nvSpPr>
          <p:cNvPr id="97" name="Rectangle 96">
            <a:extLst>
              <a:ext uri="{FF2B5EF4-FFF2-40B4-BE49-F238E27FC236}">
                <a16:creationId xmlns:a16="http://schemas.microsoft.com/office/drawing/2014/main" id="{586F98B7-DC61-4B46-98FA-9A6932287A9E}"/>
              </a:ext>
            </a:extLst>
          </p:cNvPr>
          <p:cNvSpPr/>
          <p:nvPr userDrawn="1"/>
        </p:nvSpPr>
        <p:spPr>
          <a:xfrm>
            <a:off x="5271237" y="1242369"/>
            <a:ext cx="6520541" cy="955049"/>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1087444"/>
            <a:endParaRPr lang="en-US" b="1" dirty="0">
              <a:solidFill>
                <a:srgbClr val="487F6E"/>
              </a:solidFill>
              <a:latin typeface="Source Sans Pro" panose="020B0503030403020204" pitchFamily="34" charset="0"/>
              <a:cs typeface="Open Sans Light"/>
            </a:endParaRPr>
          </a:p>
        </p:txBody>
      </p:sp>
      <p:sp>
        <p:nvSpPr>
          <p:cNvPr id="98" name="Rectangle 97">
            <a:extLst>
              <a:ext uri="{FF2B5EF4-FFF2-40B4-BE49-F238E27FC236}">
                <a16:creationId xmlns:a16="http://schemas.microsoft.com/office/drawing/2014/main" id="{E9C1A846-928B-4773-9005-1782B3C26E94}"/>
              </a:ext>
            </a:extLst>
          </p:cNvPr>
          <p:cNvSpPr/>
          <p:nvPr userDrawn="1"/>
        </p:nvSpPr>
        <p:spPr>
          <a:xfrm>
            <a:off x="5311785" y="3145415"/>
            <a:ext cx="6517793" cy="952581"/>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b="1" dirty="0">
              <a:solidFill>
                <a:srgbClr val="487F6E"/>
              </a:solidFill>
              <a:latin typeface="Source Sans Pro" panose="020B0503030403020204" pitchFamily="34" charset="0"/>
              <a:cs typeface="Open Sans Light"/>
            </a:endParaRPr>
          </a:p>
        </p:txBody>
      </p:sp>
      <p:sp>
        <p:nvSpPr>
          <p:cNvPr id="99" name="Rectangle 98">
            <a:extLst>
              <a:ext uri="{FF2B5EF4-FFF2-40B4-BE49-F238E27FC236}">
                <a16:creationId xmlns:a16="http://schemas.microsoft.com/office/drawing/2014/main" id="{8EDB26B5-1508-499C-B180-D559E7A935CE}"/>
              </a:ext>
            </a:extLst>
          </p:cNvPr>
          <p:cNvSpPr/>
          <p:nvPr userDrawn="1"/>
        </p:nvSpPr>
        <p:spPr>
          <a:xfrm>
            <a:off x="1452698" y="4092979"/>
            <a:ext cx="3831336" cy="95258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D43E01"/>
              </a:solidFill>
              <a:latin typeface="Source Sans Pro" panose="020B0503030403020204" pitchFamily="34" charset="0"/>
              <a:cs typeface="Open Sans Light"/>
            </a:endParaRPr>
          </a:p>
        </p:txBody>
      </p:sp>
      <p:sp>
        <p:nvSpPr>
          <p:cNvPr id="100" name="Rectangle 99">
            <a:extLst>
              <a:ext uri="{FF2B5EF4-FFF2-40B4-BE49-F238E27FC236}">
                <a16:creationId xmlns:a16="http://schemas.microsoft.com/office/drawing/2014/main" id="{87DD66ED-AA48-4608-AA53-2510FC925FFB}"/>
              </a:ext>
            </a:extLst>
          </p:cNvPr>
          <p:cNvSpPr/>
          <p:nvPr userDrawn="1"/>
        </p:nvSpPr>
        <p:spPr>
          <a:xfrm>
            <a:off x="5290749" y="4093406"/>
            <a:ext cx="6519672" cy="95258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b="1" dirty="0">
              <a:solidFill>
                <a:srgbClr val="487F6E"/>
              </a:solidFill>
              <a:latin typeface="Source Sans Pro" panose="020B0503030403020204" pitchFamily="34" charset="0"/>
              <a:cs typeface="Open Sans Light"/>
            </a:endParaRPr>
          </a:p>
        </p:txBody>
      </p:sp>
      <p:sp>
        <p:nvSpPr>
          <p:cNvPr id="103" name="Rectangle 102">
            <a:extLst>
              <a:ext uri="{FF2B5EF4-FFF2-40B4-BE49-F238E27FC236}">
                <a16:creationId xmlns:a16="http://schemas.microsoft.com/office/drawing/2014/main" id="{AA2E4054-D612-4516-A123-5E5E888710CF}"/>
              </a:ext>
            </a:extLst>
          </p:cNvPr>
          <p:cNvSpPr/>
          <p:nvPr userDrawn="1"/>
        </p:nvSpPr>
        <p:spPr>
          <a:xfrm>
            <a:off x="5290748" y="2191723"/>
            <a:ext cx="6519672" cy="95258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1087444"/>
            <a:endParaRPr lang="en-US" b="1" dirty="0">
              <a:solidFill>
                <a:srgbClr val="487F6E"/>
              </a:solidFill>
              <a:latin typeface="Source Sans Pro" panose="020B0503030403020204" pitchFamily="34" charset="0"/>
              <a:cs typeface="Open Sans Light"/>
            </a:endParaRPr>
          </a:p>
        </p:txBody>
      </p:sp>
      <p:sp>
        <p:nvSpPr>
          <p:cNvPr id="106" name="Rectangle 105">
            <a:extLst>
              <a:ext uri="{FF2B5EF4-FFF2-40B4-BE49-F238E27FC236}">
                <a16:creationId xmlns:a16="http://schemas.microsoft.com/office/drawing/2014/main" id="{0EA42F73-D190-4F83-80F8-38DFE3CDF6FE}"/>
              </a:ext>
            </a:extLst>
          </p:cNvPr>
          <p:cNvSpPr/>
          <p:nvPr userDrawn="1"/>
        </p:nvSpPr>
        <p:spPr>
          <a:xfrm>
            <a:off x="1451075" y="2203269"/>
            <a:ext cx="3831336" cy="95258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087444"/>
            <a:endParaRPr lang="en-US" b="1" dirty="0">
              <a:solidFill>
                <a:srgbClr val="FE8301"/>
              </a:solidFill>
              <a:latin typeface="Source Sans Pro" panose="020B0503030403020204" pitchFamily="34" charset="0"/>
              <a:cs typeface="Open Sans Light"/>
            </a:endParaRPr>
          </a:p>
        </p:txBody>
      </p:sp>
      <p:sp>
        <p:nvSpPr>
          <p:cNvPr id="107" name="Rectangle 106">
            <a:extLst>
              <a:ext uri="{FF2B5EF4-FFF2-40B4-BE49-F238E27FC236}">
                <a16:creationId xmlns:a16="http://schemas.microsoft.com/office/drawing/2014/main" id="{D9BA2781-AEE7-4B34-9242-8F0164A891F2}"/>
              </a:ext>
            </a:extLst>
          </p:cNvPr>
          <p:cNvSpPr/>
          <p:nvPr userDrawn="1"/>
        </p:nvSpPr>
        <p:spPr>
          <a:xfrm>
            <a:off x="1469618" y="3151260"/>
            <a:ext cx="3831336" cy="95258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1" dirty="0">
              <a:solidFill>
                <a:srgbClr val="A1BB22"/>
              </a:solidFill>
              <a:latin typeface="Source Sans Pro" panose="020B0503030403020204" pitchFamily="34" charset="0"/>
              <a:cs typeface="Open Sans Light"/>
            </a:endParaRPr>
          </a:p>
        </p:txBody>
      </p:sp>
      <p:grpSp>
        <p:nvGrpSpPr>
          <p:cNvPr id="8" name="Group 7">
            <a:extLst>
              <a:ext uri="{FF2B5EF4-FFF2-40B4-BE49-F238E27FC236}">
                <a16:creationId xmlns:a16="http://schemas.microsoft.com/office/drawing/2014/main" id="{7F7C155B-C848-4DE5-AB88-A2615E647F97}"/>
              </a:ext>
            </a:extLst>
          </p:cNvPr>
          <p:cNvGrpSpPr/>
          <p:nvPr userDrawn="1"/>
        </p:nvGrpSpPr>
        <p:grpSpPr>
          <a:xfrm>
            <a:off x="415646" y="4092979"/>
            <a:ext cx="1038936" cy="952581"/>
            <a:chOff x="438697" y="4664852"/>
            <a:chExt cx="1038936" cy="1143000"/>
          </a:xfrm>
        </p:grpSpPr>
        <p:sp>
          <p:nvSpPr>
            <p:cNvPr id="115" name="Rectangle 114">
              <a:extLst>
                <a:ext uri="{FF2B5EF4-FFF2-40B4-BE49-F238E27FC236}">
                  <a16:creationId xmlns:a16="http://schemas.microsoft.com/office/drawing/2014/main" id="{BBA05D8C-B05E-4F06-8D18-F6221896FD9A}"/>
                </a:ext>
              </a:extLst>
            </p:cNvPr>
            <p:cNvSpPr/>
            <p:nvPr userDrawn="1"/>
          </p:nvSpPr>
          <p:spPr>
            <a:xfrm>
              <a:off x="438697" y="4664852"/>
              <a:ext cx="1038936" cy="1143000"/>
            </a:xfrm>
            <a:prstGeom prst="rect">
              <a:avLst/>
            </a:prstGeom>
            <a:solidFill>
              <a:srgbClr val="D43E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116" name="AutoShape 66">
              <a:extLst>
                <a:ext uri="{FF2B5EF4-FFF2-40B4-BE49-F238E27FC236}">
                  <a16:creationId xmlns:a16="http://schemas.microsoft.com/office/drawing/2014/main" id="{EF599B22-0FFA-4944-9D2C-5FAA518BA36D}"/>
                </a:ext>
              </a:extLst>
            </p:cNvPr>
            <p:cNvSpPr>
              <a:spLocks/>
            </p:cNvSpPr>
            <p:nvPr userDrawn="1"/>
          </p:nvSpPr>
          <p:spPr bwMode="auto">
            <a:xfrm>
              <a:off x="790526" y="4909079"/>
              <a:ext cx="362283" cy="476061"/>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chemeClr val="bg1"/>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Source Sans Pro" panose="020B0503030403020204" pitchFamily="34" charset="0"/>
                <a:cs typeface="Gill Sans" charset="0"/>
                <a:sym typeface="Gill Sans" charset="0"/>
              </a:endParaRPr>
            </a:p>
          </p:txBody>
        </p:sp>
      </p:grpSp>
      <p:grpSp>
        <p:nvGrpSpPr>
          <p:cNvPr id="20" name="Group 19">
            <a:extLst>
              <a:ext uri="{FF2B5EF4-FFF2-40B4-BE49-F238E27FC236}">
                <a16:creationId xmlns:a16="http://schemas.microsoft.com/office/drawing/2014/main" id="{245DDCCC-A070-41E6-90DA-A76F8A326F34}"/>
              </a:ext>
            </a:extLst>
          </p:cNvPr>
          <p:cNvGrpSpPr/>
          <p:nvPr userDrawn="1"/>
        </p:nvGrpSpPr>
        <p:grpSpPr>
          <a:xfrm>
            <a:off x="415646" y="3142792"/>
            <a:ext cx="1033402" cy="952581"/>
            <a:chOff x="450072" y="3359570"/>
            <a:chExt cx="1033402" cy="1143000"/>
          </a:xfrm>
        </p:grpSpPr>
        <p:sp>
          <p:nvSpPr>
            <p:cNvPr id="110" name="Rectangle 109">
              <a:extLst>
                <a:ext uri="{FF2B5EF4-FFF2-40B4-BE49-F238E27FC236}">
                  <a16:creationId xmlns:a16="http://schemas.microsoft.com/office/drawing/2014/main" id="{0E9F77F3-A2DA-4AB7-9550-CA57799A7698}"/>
                </a:ext>
              </a:extLst>
            </p:cNvPr>
            <p:cNvSpPr/>
            <p:nvPr userDrawn="1"/>
          </p:nvSpPr>
          <p:spPr>
            <a:xfrm>
              <a:off x="450072" y="3359570"/>
              <a:ext cx="1033402" cy="1143000"/>
            </a:xfrm>
            <a:prstGeom prst="rect">
              <a:avLst/>
            </a:prstGeom>
            <a:solidFill>
              <a:srgbClr val="94B6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119" name="AutoShape 66">
              <a:extLst>
                <a:ext uri="{FF2B5EF4-FFF2-40B4-BE49-F238E27FC236}">
                  <a16:creationId xmlns:a16="http://schemas.microsoft.com/office/drawing/2014/main" id="{5D6BF1A2-E39A-4142-B11B-6C02A20B011F}"/>
                </a:ext>
              </a:extLst>
            </p:cNvPr>
            <p:cNvSpPr>
              <a:spLocks/>
            </p:cNvSpPr>
            <p:nvPr userDrawn="1"/>
          </p:nvSpPr>
          <p:spPr bwMode="auto">
            <a:xfrm>
              <a:off x="779477" y="3561849"/>
              <a:ext cx="362283" cy="476061"/>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chemeClr val="bg1"/>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Source Sans Pro" panose="020B0503030403020204" pitchFamily="34" charset="0"/>
                <a:cs typeface="Gill Sans" charset="0"/>
                <a:sym typeface="Gill Sans" charset="0"/>
              </a:endParaRPr>
            </a:p>
          </p:txBody>
        </p:sp>
      </p:grpSp>
      <p:grpSp>
        <p:nvGrpSpPr>
          <p:cNvPr id="21" name="Group 20">
            <a:extLst>
              <a:ext uri="{FF2B5EF4-FFF2-40B4-BE49-F238E27FC236}">
                <a16:creationId xmlns:a16="http://schemas.microsoft.com/office/drawing/2014/main" id="{6AEDD469-FBC4-44E3-9EE3-CBD89A771CEB}"/>
              </a:ext>
            </a:extLst>
          </p:cNvPr>
          <p:cNvGrpSpPr/>
          <p:nvPr userDrawn="1"/>
        </p:nvGrpSpPr>
        <p:grpSpPr>
          <a:xfrm>
            <a:off x="415646" y="2192606"/>
            <a:ext cx="1033402" cy="952581"/>
            <a:chOff x="447920" y="2378830"/>
            <a:chExt cx="1033402" cy="1143000"/>
          </a:xfrm>
        </p:grpSpPr>
        <p:sp>
          <p:nvSpPr>
            <p:cNvPr id="104" name="Rectangle 103">
              <a:extLst>
                <a:ext uri="{FF2B5EF4-FFF2-40B4-BE49-F238E27FC236}">
                  <a16:creationId xmlns:a16="http://schemas.microsoft.com/office/drawing/2014/main" id="{FEB2AF8A-BCC6-4C60-BD4F-1421F238EA5D}"/>
                </a:ext>
              </a:extLst>
            </p:cNvPr>
            <p:cNvSpPr/>
            <p:nvPr userDrawn="1"/>
          </p:nvSpPr>
          <p:spPr>
            <a:xfrm>
              <a:off x="447920" y="2378830"/>
              <a:ext cx="1033402" cy="1143000"/>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120" name="AutoShape 66">
              <a:extLst>
                <a:ext uri="{FF2B5EF4-FFF2-40B4-BE49-F238E27FC236}">
                  <a16:creationId xmlns:a16="http://schemas.microsoft.com/office/drawing/2014/main" id="{CF6AB1B4-390A-4ACE-B706-50BE1FD62E00}"/>
                </a:ext>
              </a:extLst>
            </p:cNvPr>
            <p:cNvSpPr>
              <a:spLocks/>
            </p:cNvSpPr>
            <p:nvPr userDrawn="1"/>
          </p:nvSpPr>
          <p:spPr bwMode="auto">
            <a:xfrm>
              <a:off x="770187" y="2646810"/>
              <a:ext cx="362283" cy="476061"/>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chemeClr val="bg1"/>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Source Sans Pro" panose="020B0503030403020204" pitchFamily="34" charset="0"/>
                <a:cs typeface="Gill Sans" charset="0"/>
                <a:sym typeface="Gill Sans" charset="0"/>
              </a:endParaRPr>
            </a:p>
          </p:txBody>
        </p:sp>
      </p:grpSp>
      <p:grpSp>
        <p:nvGrpSpPr>
          <p:cNvPr id="22" name="Group 21">
            <a:extLst>
              <a:ext uri="{FF2B5EF4-FFF2-40B4-BE49-F238E27FC236}">
                <a16:creationId xmlns:a16="http://schemas.microsoft.com/office/drawing/2014/main" id="{82679689-C7DA-4F16-BDB4-3A18614EE511}"/>
              </a:ext>
            </a:extLst>
          </p:cNvPr>
          <p:cNvGrpSpPr/>
          <p:nvPr userDrawn="1"/>
        </p:nvGrpSpPr>
        <p:grpSpPr>
          <a:xfrm>
            <a:off x="415646" y="1242420"/>
            <a:ext cx="1033402" cy="952581"/>
            <a:chOff x="447274" y="1242367"/>
            <a:chExt cx="1033402" cy="1143000"/>
          </a:xfrm>
        </p:grpSpPr>
        <p:sp>
          <p:nvSpPr>
            <p:cNvPr id="105" name="Rectangle 104">
              <a:extLst>
                <a:ext uri="{FF2B5EF4-FFF2-40B4-BE49-F238E27FC236}">
                  <a16:creationId xmlns:a16="http://schemas.microsoft.com/office/drawing/2014/main" id="{F9963A14-0D51-4FC7-9B24-81CCFF52E7D3}"/>
                </a:ext>
              </a:extLst>
            </p:cNvPr>
            <p:cNvSpPr/>
            <p:nvPr userDrawn="1"/>
          </p:nvSpPr>
          <p:spPr>
            <a:xfrm>
              <a:off x="447274" y="1242367"/>
              <a:ext cx="1033402" cy="1143000"/>
            </a:xfrm>
            <a:prstGeom prst="rect">
              <a:avLst/>
            </a:prstGeom>
            <a:solidFill>
              <a:srgbClr val="008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123" name="AutoShape 66">
              <a:extLst>
                <a:ext uri="{FF2B5EF4-FFF2-40B4-BE49-F238E27FC236}">
                  <a16:creationId xmlns:a16="http://schemas.microsoft.com/office/drawing/2014/main" id="{1F98421B-54B5-4C31-9267-4F2AAB6367EB}"/>
                </a:ext>
              </a:extLst>
            </p:cNvPr>
            <p:cNvSpPr>
              <a:spLocks/>
            </p:cNvSpPr>
            <p:nvPr userDrawn="1"/>
          </p:nvSpPr>
          <p:spPr bwMode="auto">
            <a:xfrm>
              <a:off x="770187" y="1576233"/>
              <a:ext cx="362283" cy="476061"/>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chemeClr val="bg1"/>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Source Sans Pro" panose="020B0503030403020204" pitchFamily="34" charset="0"/>
                <a:cs typeface="Gill Sans" charset="0"/>
                <a:sym typeface="Gill Sans" charset="0"/>
              </a:endParaRPr>
            </a:p>
          </p:txBody>
        </p:sp>
      </p:grpSp>
      <p:sp>
        <p:nvSpPr>
          <p:cNvPr id="125" name="Rectangle 124">
            <a:extLst>
              <a:ext uri="{FF2B5EF4-FFF2-40B4-BE49-F238E27FC236}">
                <a16:creationId xmlns:a16="http://schemas.microsoft.com/office/drawing/2014/main" id="{2D0243A0-32F4-4705-9700-12F00BA2CE5B}"/>
              </a:ext>
            </a:extLst>
          </p:cNvPr>
          <p:cNvSpPr/>
          <p:nvPr userDrawn="1"/>
        </p:nvSpPr>
        <p:spPr>
          <a:xfrm>
            <a:off x="5251840" y="1256494"/>
            <a:ext cx="54530" cy="955050"/>
          </a:xfrm>
          <a:prstGeom prst="rect">
            <a:avLst/>
          </a:prstGeom>
          <a:solidFill>
            <a:srgbClr val="008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129" name="Rectangle 128">
            <a:extLst>
              <a:ext uri="{FF2B5EF4-FFF2-40B4-BE49-F238E27FC236}">
                <a16:creationId xmlns:a16="http://schemas.microsoft.com/office/drawing/2014/main" id="{2064AF06-1F77-45F1-A3F2-1EDB9B3B2947}"/>
              </a:ext>
            </a:extLst>
          </p:cNvPr>
          <p:cNvSpPr/>
          <p:nvPr userDrawn="1"/>
        </p:nvSpPr>
        <p:spPr>
          <a:xfrm>
            <a:off x="5251840" y="2221106"/>
            <a:ext cx="54530" cy="955050"/>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130" name="Rectangle 129">
            <a:extLst>
              <a:ext uri="{FF2B5EF4-FFF2-40B4-BE49-F238E27FC236}">
                <a16:creationId xmlns:a16="http://schemas.microsoft.com/office/drawing/2014/main" id="{BB0A623A-473A-4835-8947-D40B6E696E49}"/>
              </a:ext>
            </a:extLst>
          </p:cNvPr>
          <p:cNvSpPr/>
          <p:nvPr userDrawn="1"/>
        </p:nvSpPr>
        <p:spPr>
          <a:xfrm>
            <a:off x="5251840" y="3174189"/>
            <a:ext cx="54530" cy="955050"/>
          </a:xfrm>
          <a:prstGeom prst="rect">
            <a:avLst/>
          </a:prstGeom>
          <a:solidFill>
            <a:srgbClr val="94B6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131" name="Rectangle 130">
            <a:extLst>
              <a:ext uri="{FF2B5EF4-FFF2-40B4-BE49-F238E27FC236}">
                <a16:creationId xmlns:a16="http://schemas.microsoft.com/office/drawing/2014/main" id="{3E5ADC90-1450-4D43-ABAC-FC4F765CC319}"/>
              </a:ext>
            </a:extLst>
          </p:cNvPr>
          <p:cNvSpPr/>
          <p:nvPr userDrawn="1"/>
        </p:nvSpPr>
        <p:spPr>
          <a:xfrm>
            <a:off x="5251840" y="4115709"/>
            <a:ext cx="54530" cy="955050"/>
          </a:xfrm>
          <a:prstGeom prst="rect">
            <a:avLst/>
          </a:prstGeom>
          <a:solidFill>
            <a:srgbClr val="D43E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25" name="Text Placeholder 24">
            <a:extLst>
              <a:ext uri="{FF2B5EF4-FFF2-40B4-BE49-F238E27FC236}">
                <a16:creationId xmlns:a16="http://schemas.microsoft.com/office/drawing/2014/main" id="{A3AC8E44-9AFC-4CF0-89C4-137A7891A66E}"/>
              </a:ext>
            </a:extLst>
          </p:cNvPr>
          <p:cNvSpPr>
            <a:spLocks noGrp="1"/>
          </p:cNvSpPr>
          <p:nvPr userDrawn="1">
            <p:ph type="body" sz="quarter" idx="13" hasCustomPrompt="1"/>
          </p:nvPr>
        </p:nvSpPr>
        <p:spPr>
          <a:xfrm>
            <a:off x="1449388" y="1254125"/>
            <a:ext cx="3778250" cy="966788"/>
          </a:xfrm>
          <a:prstGeom prst="rect">
            <a:avLst/>
          </a:prstGeom>
        </p:spPr>
        <p:txBody>
          <a:bodyPr anchor="ctr">
            <a:normAutofit/>
          </a:bodyPr>
          <a:lstStyle>
            <a:lvl1pPr marL="0" indent="0">
              <a:buNone/>
              <a:defRPr sz="1600" b="1">
                <a:solidFill>
                  <a:srgbClr val="0087B1"/>
                </a:solidFill>
              </a:defRPr>
            </a:lvl1pPr>
          </a:lstStyle>
          <a:p>
            <a:pPr lvl="0"/>
            <a:r>
              <a:rPr lang="en-US" dirty="0"/>
              <a:t>Title</a:t>
            </a:r>
          </a:p>
        </p:txBody>
      </p:sp>
      <p:sp>
        <p:nvSpPr>
          <p:cNvPr id="132" name="Text Placeholder 24">
            <a:extLst>
              <a:ext uri="{FF2B5EF4-FFF2-40B4-BE49-F238E27FC236}">
                <a16:creationId xmlns:a16="http://schemas.microsoft.com/office/drawing/2014/main" id="{856E60AC-B931-485D-9F61-AF8A4B3267E6}"/>
              </a:ext>
            </a:extLst>
          </p:cNvPr>
          <p:cNvSpPr>
            <a:spLocks noGrp="1"/>
          </p:cNvSpPr>
          <p:nvPr userDrawn="1">
            <p:ph type="body" sz="quarter" idx="14" hasCustomPrompt="1"/>
          </p:nvPr>
        </p:nvSpPr>
        <p:spPr>
          <a:xfrm>
            <a:off x="1464084" y="2209523"/>
            <a:ext cx="3778250" cy="966788"/>
          </a:xfrm>
          <a:prstGeom prst="rect">
            <a:avLst/>
          </a:prstGeom>
        </p:spPr>
        <p:txBody>
          <a:bodyPr anchor="ctr">
            <a:normAutofit/>
          </a:bodyPr>
          <a:lstStyle>
            <a:lvl1pPr marL="0" indent="0">
              <a:buNone/>
              <a:defRPr sz="1600" b="1">
                <a:solidFill>
                  <a:srgbClr val="F39C12"/>
                </a:solidFill>
              </a:defRPr>
            </a:lvl1pPr>
          </a:lstStyle>
          <a:p>
            <a:pPr lvl="0"/>
            <a:r>
              <a:rPr lang="en-US" dirty="0"/>
              <a:t>Title</a:t>
            </a:r>
          </a:p>
        </p:txBody>
      </p:sp>
      <p:sp>
        <p:nvSpPr>
          <p:cNvPr id="133" name="Text Placeholder 24">
            <a:extLst>
              <a:ext uri="{FF2B5EF4-FFF2-40B4-BE49-F238E27FC236}">
                <a16:creationId xmlns:a16="http://schemas.microsoft.com/office/drawing/2014/main" id="{2596F36F-162C-4B5D-A23B-47E0240CE95C}"/>
              </a:ext>
            </a:extLst>
          </p:cNvPr>
          <p:cNvSpPr>
            <a:spLocks noGrp="1"/>
          </p:cNvSpPr>
          <p:nvPr userDrawn="1">
            <p:ph type="body" sz="quarter" idx="15" hasCustomPrompt="1"/>
          </p:nvPr>
        </p:nvSpPr>
        <p:spPr>
          <a:xfrm>
            <a:off x="1449388" y="3150230"/>
            <a:ext cx="3778250" cy="966788"/>
          </a:xfrm>
          <a:prstGeom prst="rect">
            <a:avLst/>
          </a:prstGeom>
        </p:spPr>
        <p:txBody>
          <a:bodyPr anchor="ctr">
            <a:normAutofit/>
          </a:bodyPr>
          <a:lstStyle>
            <a:lvl1pPr marL="0" indent="0">
              <a:buNone/>
              <a:defRPr sz="1600" b="1">
                <a:solidFill>
                  <a:srgbClr val="94B64E"/>
                </a:solidFill>
              </a:defRPr>
            </a:lvl1pPr>
          </a:lstStyle>
          <a:p>
            <a:pPr lvl="0"/>
            <a:r>
              <a:rPr lang="en-US" dirty="0"/>
              <a:t>Title</a:t>
            </a:r>
          </a:p>
        </p:txBody>
      </p:sp>
      <p:sp>
        <p:nvSpPr>
          <p:cNvPr id="134" name="Text Placeholder 24">
            <a:extLst>
              <a:ext uri="{FF2B5EF4-FFF2-40B4-BE49-F238E27FC236}">
                <a16:creationId xmlns:a16="http://schemas.microsoft.com/office/drawing/2014/main" id="{C103314F-7883-4ADF-BB2D-FACCB5807203}"/>
              </a:ext>
            </a:extLst>
          </p:cNvPr>
          <p:cNvSpPr>
            <a:spLocks noGrp="1"/>
          </p:cNvSpPr>
          <p:nvPr userDrawn="1">
            <p:ph type="body" sz="quarter" idx="16" hasCustomPrompt="1"/>
          </p:nvPr>
        </p:nvSpPr>
        <p:spPr>
          <a:xfrm>
            <a:off x="1449388" y="4081482"/>
            <a:ext cx="3778250" cy="966788"/>
          </a:xfrm>
          <a:prstGeom prst="rect">
            <a:avLst/>
          </a:prstGeom>
        </p:spPr>
        <p:txBody>
          <a:bodyPr anchor="ctr">
            <a:normAutofit/>
          </a:bodyPr>
          <a:lstStyle>
            <a:lvl1pPr marL="0" indent="0">
              <a:buNone/>
              <a:defRPr sz="1600" b="1">
                <a:solidFill>
                  <a:srgbClr val="D43E01"/>
                </a:solidFill>
              </a:defRPr>
            </a:lvl1pPr>
          </a:lstStyle>
          <a:p>
            <a:pPr lvl="0"/>
            <a:r>
              <a:rPr lang="en-US" dirty="0"/>
              <a:t>Title</a:t>
            </a:r>
          </a:p>
        </p:txBody>
      </p:sp>
      <p:sp>
        <p:nvSpPr>
          <p:cNvPr id="135" name="Text Placeholder 24">
            <a:extLst>
              <a:ext uri="{FF2B5EF4-FFF2-40B4-BE49-F238E27FC236}">
                <a16:creationId xmlns:a16="http://schemas.microsoft.com/office/drawing/2014/main" id="{B8FF412B-3D3F-4BBA-A0EC-1DA898864F1F}"/>
              </a:ext>
            </a:extLst>
          </p:cNvPr>
          <p:cNvSpPr>
            <a:spLocks noGrp="1"/>
          </p:cNvSpPr>
          <p:nvPr userDrawn="1">
            <p:ph type="body" sz="quarter" idx="17" hasCustomPrompt="1"/>
          </p:nvPr>
        </p:nvSpPr>
        <p:spPr>
          <a:xfrm>
            <a:off x="5313931" y="1266708"/>
            <a:ext cx="6486184" cy="966788"/>
          </a:xfrm>
          <a:prstGeom prst="rect">
            <a:avLst/>
          </a:prstGeom>
        </p:spPr>
        <p:txBody>
          <a:bodyPr anchor="ctr">
            <a:normAutofit/>
          </a:bodyPr>
          <a:lstStyle>
            <a:lvl1pPr marL="0" indent="0">
              <a:buNone/>
              <a:defRPr sz="1600" b="0">
                <a:solidFill>
                  <a:srgbClr val="125A3D"/>
                </a:solidFill>
              </a:defRPr>
            </a:lvl1pPr>
          </a:lstStyle>
          <a:p>
            <a:pPr lvl="0"/>
            <a:r>
              <a:rPr lang="en-US" dirty="0"/>
              <a:t>Description</a:t>
            </a:r>
          </a:p>
        </p:txBody>
      </p:sp>
      <p:sp>
        <p:nvSpPr>
          <p:cNvPr id="136" name="Text Placeholder 24">
            <a:extLst>
              <a:ext uri="{FF2B5EF4-FFF2-40B4-BE49-F238E27FC236}">
                <a16:creationId xmlns:a16="http://schemas.microsoft.com/office/drawing/2014/main" id="{A7A42B40-8B06-418C-BC37-A07BE0A1650D}"/>
              </a:ext>
            </a:extLst>
          </p:cNvPr>
          <p:cNvSpPr>
            <a:spLocks noGrp="1"/>
          </p:cNvSpPr>
          <p:nvPr userDrawn="1">
            <p:ph type="body" sz="quarter" idx="18" hasCustomPrompt="1"/>
          </p:nvPr>
        </p:nvSpPr>
        <p:spPr>
          <a:xfrm>
            <a:off x="5313931" y="2221922"/>
            <a:ext cx="6486184" cy="966788"/>
          </a:xfrm>
          <a:prstGeom prst="rect">
            <a:avLst/>
          </a:prstGeom>
        </p:spPr>
        <p:txBody>
          <a:bodyPr anchor="ctr">
            <a:normAutofit/>
          </a:bodyPr>
          <a:lstStyle>
            <a:lvl1pPr marL="0" indent="0">
              <a:buNone/>
              <a:defRPr sz="1600" b="0">
                <a:solidFill>
                  <a:srgbClr val="125A3D"/>
                </a:solidFill>
              </a:defRPr>
            </a:lvl1pPr>
          </a:lstStyle>
          <a:p>
            <a:pPr lvl="0"/>
            <a:r>
              <a:rPr lang="en-US" dirty="0"/>
              <a:t>Description</a:t>
            </a:r>
          </a:p>
        </p:txBody>
      </p:sp>
      <p:sp>
        <p:nvSpPr>
          <p:cNvPr id="137" name="Text Placeholder 24">
            <a:extLst>
              <a:ext uri="{FF2B5EF4-FFF2-40B4-BE49-F238E27FC236}">
                <a16:creationId xmlns:a16="http://schemas.microsoft.com/office/drawing/2014/main" id="{4C0AC91F-8428-4F63-ABAD-29F857373359}"/>
              </a:ext>
            </a:extLst>
          </p:cNvPr>
          <p:cNvSpPr>
            <a:spLocks noGrp="1"/>
          </p:cNvSpPr>
          <p:nvPr userDrawn="1">
            <p:ph type="body" sz="quarter" idx="19" hasCustomPrompt="1"/>
          </p:nvPr>
        </p:nvSpPr>
        <p:spPr>
          <a:xfrm>
            <a:off x="5302910" y="3179375"/>
            <a:ext cx="6486184" cy="966788"/>
          </a:xfrm>
          <a:prstGeom prst="rect">
            <a:avLst/>
          </a:prstGeom>
        </p:spPr>
        <p:txBody>
          <a:bodyPr anchor="ctr">
            <a:normAutofit/>
          </a:bodyPr>
          <a:lstStyle>
            <a:lvl1pPr marL="0" indent="0">
              <a:buNone/>
              <a:defRPr sz="1600" b="0">
                <a:solidFill>
                  <a:srgbClr val="125A3D"/>
                </a:solidFill>
              </a:defRPr>
            </a:lvl1pPr>
          </a:lstStyle>
          <a:p>
            <a:pPr lvl="0"/>
            <a:r>
              <a:rPr lang="en-US" dirty="0"/>
              <a:t>Description</a:t>
            </a:r>
          </a:p>
        </p:txBody>
      </p:sp>
      <p:sp>
        <p:nvSpPr>
          <p:cNvPr id="138" name="Text Placeholder 24">
            <a:extLst>
              <a:ext uri="{FF2B5EF4-FFF2-40B4-BE49-F238E27FC236}">
                <a16:creationId xmlns:a16="http://schemas.microsoft.com/office/drawing/2014/main" id="{DE278833-6050-442B-8394-AB61C385A0C4}"/>
              </a:ext>
            </a:extLst>
          </p:cNvPr>
          <p:cNvSpPr>
            <a:spLocks noGrp="1"/>
          </p:cNvSpPr>
          <p:nvPr userDrawn="1">
            <p:ph type="body" sz="quarter" idx="20" hasCustomPrompt="1"/>
          </p:nvPr>
        </p:nvSpPr>
        <p:spPr>
          <a:xfrm>
            <a:off x="5313085" y="4090716"/>
            <a:ext cx="6486184" cy="966788"/>
          </a:xfrm>
          <a:prstGeom prst="rect">
            <a:avLst/>
          </a:prstGeom>
        </p:spPr>
        <p:txBody>
          <a:bodyPr anchor="ctr">
            <a:normAutofit/>
          </a:bodyPr>
          <a:lstStyle>
            <a:lvl1pPr marL="0" indent="0">
              <a:buNone/>
              <a:defRPr sz="1600" b="0">
                <a:solidFill>
                  <a:srgbClr val="125A3D"/>
                </a:solidFill>
              </a:defRPr>
            </a:lvl1pPr>
          </a:lstStyle>
          <a:p>
            <a:pPr lvl="0"/>
            <a:r>
              <a:rPr lang="en-US" dirty="0"/>
              <a:t>Description</a:t>
            </a:r>
          </a:p>
        </p:txBody>
      </p:sp>
      <p:sp>
        <p:nvSpPr>
          <p:cNvPr id="53" name="Rectangle 52">
            <a:extLst>
              <a:ext uri="{FF2B5EF4-FFF2-40B4-BE49-F238E27FC236}">
                <a16:creationId xmlns:a16="http://schemas.microsoft.com/office/drawing/2014/main" id="{5DD67848-D0C8-4006-A850-26A1F64014C7}"/>
              </a:ext>
            </a:extLst>
          </p:cNvPr>
          <p:cNvSpPr/>
          <p:nvPr userDrawn="1"/>
        </p:nvSpPr>
        <p:spPr>
          <a:xfrm>
            <a:off x="1452698" y="5034354"/>
            <a:ext cx="3831336" cy="952581"/>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D43E01"/>
              </a:solidFill>
              <a:latin typeface="Source Sans Pro" panose="020B0503030403020204" pitchFamily="34" charset="0"/>
              <a:cs typeface="Open Sans Light"/>
            </a:endParaRPr>
          </a:p>
        </p:txBody>
      </p:sp>
      <p:sp>
        <p:nvSpPr>
          <p:cNvPr id="54" name="Rectangle 53">
            <a:extLst>
              <a:ext uri="{FF2B5EF4-FFF2-40B4-BE49-F238E27FC236}">
                <a16:creationId xmlns:a16="http://schemas.microsoft.com/office/drawing/2014/main" id="{BADC3B98-5935-4F59-8832-76FD40ED739D}"/>
              </a:ext>
            </a:extLst>
          </p:cNvPr>
          <p:cNvSpPr/>
          <p:nvPr userDrawn="1"/>
        </p:nvSpPr>
        <p:spPr>
          <a:xfrm>
            <a:off x="5290749" y="5048636"/>
            <a:ext cx="6519672" cy="952581"/>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b="1" dirty="0">
              <a:solidFill>
                <a:srgbClr val="487F6E"/>
              </a:solidFill>
              <a:latin typeface="Source Sans Pro" panose="020B0503030403020204" pitchFamily="34" charset="0"/>
              <a:cs typeface="Open Sans Light"/>
            </a:endParaRPr>
          </a:p>
        </p:txBody>
      </p:sp>
      <p:sp>
        <p:nvSpPr>
          <p:cNvPr id="56" name="Rectangle 55">
            <a:extLst>
              <a:ext uri="{FF2B5EF4-FFF2-40B4-BE49-F238E27FC236}">
                <a16:creationId xmlns:a16="http://schemas.microsoft.com/office/drawing/2014/main" id="{BEE3B1E3-5052-404F-9DDE-08DFE330BDF3}"/>
              </a:ext>
            </a:extLst>
          </p:cNvPr>
          <p:cNvSpPr/>
          <p:nvPr userDrawn="1"/>
        </p:nvSpPr>
        <p:spPr>
          <a:xfrm>
            <a:off x="415646" y="5048209"/>
            <a:ext cx="1038936" cy="95258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57" name="AutoShape 66">
            <a:extLst>
              <a:ext uri="{FF2B5EF4-FFF2-40B4-BE49-F238E27FC236}">
                <a16:creationId xmlns:a16="http://schemas.microsoft.com/office/drawing/2014/main" id="{D02E2852-6D4D-4069-A394-DB4DB6E7520F}"/>
              </a:ext>
            </a:extLst>
          </p:cNvPr>
          <p:cNvSpPr>
            <a:spLocks/>
          </p:cNvSpPr>
          <p:nvPr userDrawn="1"/>
        </p:nvSpPr>
        <p:spPr bwMode="auto">
          <a:xfrm>
            <a:off x="767475" y="5251749"/>
            <a:ext cx="362283" cy="396751"/>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chemeClr val="bg1"/>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Source Sans Pro" panose="020B0503030403020204" pitchFamily="34" charset="0"/>
              <a:cs typeface="Gill Sans" charset="0"/>
              <a:sym typeface="Gill Sans" charset="0"/>
            </a:endParaRPr>
          </a:p>
        </p:txBody>
      </p:sp>
      <p:sp>
        <p:nvSpPr>
          <p:cNvPr id="58" name="Rectangle 57">
            <a:extLst>
              <a:ext uri="{FF2B5EF4-FFF2-40B4-BE49-F238E27FC236}">
                <a16:creationId xmlns:a16="http://schemas.microsoft.com/office/drawing/2014/main" id="{2A4BD61B-131B-407B-9DAD-65842360019F}"/>
              </a:ext>
            </a:extLst>
          </p:cNvPr>
          <p:cNvSpPr/>
          <p:nvPr userDrawn="1"/>
        </p:nvSpPr>
        <p:spPr>
          <a:xfrm>
            <a:off x="5251840" y="5070939"/>
            <a:ext cx="54530" cy="95505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59" name="Text Placeholder 24">
            <a:extLst>
              <a:ext uri="{FF2B5EF4-FFF2-40B4-BE49-F238E27FC236}">
                <a16:creationId xmlns:a16="http://schemas.microsoft.com/office/drawing/2014/main" id="{4A290998-177C-4D4F-A191-8983A8B53E10}"/>
              </a:ext>
            </a:extLst>
          </p:cNvPr>
          <p:cNvSpPr>
            <a:spLocks noGrp="1"/>
          </p:cNvSpPr>
          <p:nvPr userDrawn="1">
            <p:ph type="body" sz="quarter" idx="21" hasCustomPrompt="1"/>
          </p:nvPr>
        </p:nvSpPr>
        <p:spPr>
          <a:xfrm>
            <a:off x="1449388" y="5036712"/>
            <a:ext cx="3778250" cy="966788"/>
          </a:xfrm>
          <a:prstGeom prst="rect">
            <a:avLst/>
          </a:prstGeom>
        </p:spPr>
        <p:txBody>
          <a:bodyPr anchor="ctr">
            <a:normAutofit/>
          </a:bodyPr>
          <a:lstStyle>
            <a:lvl1pPr marL="0" indent="0">
              <a:buNone/>
              <a:defRPr sz="1600" b="1">
                <a:solidFill>
                  <a:srgbClr val="00B050"/>
                </a:solidFill>
              </a:defRPr>
            </a:lvl1pPr>
          </a:lstStyle>
          <a:p>
            <a:pPr lvl="0"/>
            <a:r>
              <a:rPr lang="en-US" dirty="0"/>
              <a:t>Title</a:t>
            </a:r>
          </a:p>
        </p:txBody>
      </p:sp>
      <p:sp>
        <p:nvSpPr>
          <p:cNvPr id="60" name="Text Placeholder 24">
            <a:extLst>
              <a:ext uri="{FF2B5EF4-FFF2-40B4-BE49-F238E27FC236}">
                <a16:creationId xmlns:a16="http://schemas.microsoft.com/office/drawing/2014/main" id="{B0043998-7BE9-402A-9D35-19DE114FDC98}"/>
              </a:ext>
            </a:extLst>
          </p:cNvPr>
          <p:cNvSpPr>
            <a:spLocks noGrp="1"/>
          </p:cNvSpPr>
          <p:nvPr userDrawn="1">
            <p:ph type="body" sz="quarter" idx="22" hasCustomPrompt="1"/>
          </p:nvPr>
        </p:nvSpPr>
        <p:spPr>
          <a:xfrm>
            <a:off x="5313085" y="5045946"/>
            <a:ext cx="6486184" cy="966788"/>
          </a:xfrm>
          <a:prstGeom prst="rect">
            <a:avLst/>
          </a:prstGeom>
        </p:spPr>
        <p:txBody>
          <a:bodyPr anchor="ctr">
            <a:normAutofit/>
          </a:bodyPr>
          <a:lstStyle>
            <a:lvl1pPr marL="0" indent="0">
              <a:buNone/>
              <a:defRPr sz="1600" b="0">
                <a:solidFill>
                  <a:srgbClr val="125A3D"/>
                </a:solidFill>
              </a:defRPr>
            </a:lvl1pPr>
          </a:lstStyle>
          <a:p>
            <a:pPr lvl="0"/>
            <a:r>
              <a:rPr lang="en-US" dirty="0"/>
              <a:t>Description</a:t>
            </a:r>
          </a:p>
        </p:txBody>
      </p:sp>
      <p:sp>
        <p:nvSpPr>
          <p:cNvPr id="61" name="Teardrop 60">
            <a:extLst>
              <a:ext uri="{FF2B5EF4-FFF2-40B4-BE49-F238E27FC236}">
                <a16:creationId xmlns:a16="http://schemas.microsoft.com/office/drawing/2014/main" id="{52AD2588-84D8-45E8-BD91-439B820AEBF2}"/>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62" name="TextBox 61">
            <a:extLst>
              <a:ext uri="{FF2B5EF4-FFF2-40B4-BE49-F238E27FC236}">
                <a16:creationId xmlns:a16="http://schemas.microsoft.com/office/drawing/2014/main" id="{89ED6CB9-C7A2-43FB-9D7C-5993FBA7245C}"/>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63" name="Slide Number Placeholder 3">
            <a:extLst>
              <a:ext uri="{FF2B5EF4-FFF2-40B4-BE49-F238E27FC236}">
                <a16:creationId xmlns:a16="http://schemas.microsoft.com/office/drawing/2014/main" id="{DD3A8F70-D4A3-48E2-8482-BF2AF758BF3C}"/>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5531062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6-Pointers">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sp>
        <p:nvSpPr>
          <p:cNvPr id="10" name="Line 2">
            <a:extLst>
              <a:ext uri="{FF2B5EF4-FFF2-40B4-BE49-F238E27FC236}">
                <a16:creationId xmlns:a16="http://schemas.microsoft.com/office/drawing/2014/main" id="{53694EAB-3177-4C72-82C3-4570CDCD0B2C}"/>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1" name="Oval 3">
            <a:extLst>
              <a:ext uri="{FF2B5EF4-FFF2-40B4-BE49-F238E27FC236}">
                <a16:creationId xmlns:a16="http://schemas.microsoft.com/office/drawing/2014/main" id="{BFDD8B66-53FC-42B1-8AA1-C0B865BF34C7}"/>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96" name="Rectangle 95">
            <a:extLst>
              <a:ext uri="{FF2B5EF4-FFF2-40B4-BE49-F238E27FC236}">
                <a16:creationId xmlns:a16="http://schemas.microsoft.com/office/drawing/2014/main" id="{BE311C4A-82BF-4FC6-A7D3-49988BC2C0E5}"/>
              </a:ext>
            </a:extLst>
          </p:cNvPr>
          <p:cNvSpPr/>
          <p:nvPr userDrawn="1"/>
        </p:nvSpPr>
        <p:spPr>
          <a:xfrm>
            <a:off x="1464208" y="1088756"/>
            <a:ext cx="3834346" cy="73878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087444"/>
            <a:endParaRPr lang="en-US" b="1" dirty="0">
              <a:solidFill>
                <a:srgbClr val="0087B1"/>
              </a:solidFill>
              <a:latin typeface="Source Sans Pro" panose="020B0503030403020204" pitchFamily="34" charset="0"/>
              <a:cs typeface="Open Sans Light"/>
            </a:endParaRPr>
          </a:p>
        </p:txBody>
      </p:sp>
      <p:sp>
        <p:nvSpPr>
          <p:cNvPr id="97" name="Rectangle 96">
            <a:extLst>
              <a:ext uri="{FF2B5EF4-FFF2-40B4-BE49-F238E27FC236}">
                <a16:creationId xmlns:a16="http://schemas.microsoft.com/office/drawing/2014/main" id="{586F98B7-DC61-4B46-98FA-9A6932287A9E}"/>
              </a:ext>
            </a:extLst>
          </p:cNvPr>
          <p:cNvSpPr/>
          <p:nvPr userDrawn="1"/>
        </p:nvSpPr>
        <p:spPr>
          <a:xfrm>
            <a:off x="5280062" y="1079801"/>
            <a:ext cx="6520541" cy="740695"/>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1087444"/>
            <a:endParaRPr lang="en-US" b="1" dirty="0">
              <a:solidFill>
                <a:srgbClr val="487F6E"/>
              </a:solidFill>
              <a:latin typeface="Source Sans Pro" panose="020B0503030403020204" pitchFamily="34" charset="0"/>
              <a:cs typeface="Open Sans Light"/>
            </a:endParaRPr>
          </a:p>
        </p:txBody>
      </p:sp>
      <p:sp>
        <p:nvSpPr>
          <p:cNvPr id="98" name="Rectangle 97">
            <a:extLst>
              <a:ext uri="{FF2B5EF4-FFF2-40B4-BE49-F238E27FC236}">
                <a16:creationId xmlns:a16="http://schemas.microsoft.com/office/drawing/2014/main" id="{E9C1A846-928B-4773-9005-1782B3C26E94}"/>
              </a:ext>
            </a:extLst>
          </p:cNvPr>
          <p:cNvSpPr/>
          <p:nvPr userDrawn="1"/>
        </p:nvSpPr>
        <p:spPr>
          <a:xfrm>
            <a:off x="5320610" y="2555722"/>
            <a:ext cx="6517793" cy="738781"/>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1600" b="1" dirty="0">
              <a:solidFill>
                <a:srgbClr val="487F6E"/>
              </a:solidFill>
              <a:latin typeface="Source Sans Pro" panose="020B0503030403020204" pitchFamily="34" charset="0"/>
              <a:cs typeface="Open Sans Light"/>
            </a:endParaRPr>
          </a:p>
        </p:txBody>
      </p:sp>
      <p:sp>
        <p:nvSpPr>
          <p:cNvPr id="99" name="Rectangle 98">
            <a:extLst>
              <a:ext uri="{FF2B5EF4-FFF2-40B4-BE49-F238E27FC236}">
                <a16:creationId xmlns:a16="http://schemas.microsoft.com/office/drawing/2014/main" id="{8EDB26B5-1508-499C-B180-D559E7A935CE}"/>
              </a:ext>
            </a:extLst>
          </p:cNvPr>
          <p:cNvSpPr/>
          <p:nvPr userDrawn="1"/>
        </p:nvSpPr>
        <p:spPr>
          <a:xfrm>
            <a:off x="1461523" y="3290613"/>
            <a:ext cx="3831336" cy="73878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D43E01"/>
              </a:solidFill>
              <a:latin typeface="Source Sans Pro" panose="020B0503030403020204" pitchFamily="34" charset="0"/>
              <a:cs typeface="Open Sans Light"/>
            </a:endParaRPr>
          </a:p>
        </p:txBody>
      </p:sp>
      <p:sp>
        <p:nvSpPr>
          <p:cNvPr id="100" name="Rectangle 99">
            <a:extLst>
              <a:ext uri="{FF2B5EF4-FFF2-40B4-BE49-F238E27FC236}">
                <a16:creationId xmlns:a16="http://schemas.microsoft.com/office/drawing/2014/main" id="{87DD66ED-AA48-4608-AA53-2510FC925FFB}"/>
              </a:ext>
            </a:extLst>
          </p:cNvPr>
          <p:cNvSpPr/>
          <p:nvPr userDrawn="1"/>
        </p:nvSpPr>
        <p:spPr>
          <a:xfrm>
            <a:off x="5299574" y="3290944"/>
            <a:ext cx="6519672" cy="73878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b="1" dirty="0">
              <a:solidFill>
                <a:srgbClr val="487F6E"/>
              </a:solidFill>
              <a:latin typeface="Source Sans Pro" panose="020B0503030403020204" pitchFamily="34" charset="0"/>
              <a:cs typeface="Open Sans Light"/>
            </a:endParaRPr>
          </a:p>
        </p:txBody>
      </p:sp>
      <p:sp>
        <p:nvSpPr>
          <p:cNvPr id="103" name="Rectangle 102">
            <a:extLst>
              <a:ext uri="{FF2B5EF4-FFF2-40B4-BE49-F238E27FC236}">
                <a16:creationId xmlns:a16="http://schemas.microsoft.com/office/drawing/2014/main" id="{AA2E4054-D612-4516-A123-5E5E888710CF}"/>
              </a:ext>
            </a:extLst>
          </p:cNvPr>
          <p:cNvSpPr/>
          <p:nvPr userDrawn="1"/>
        </p:nvSpPr>
        <p:spPr>
          <a:xfrm>
            <a:off x="5299573" y="1816079"/>
            <a:ext cx="6519672" cy="73878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1087444"/>
            <a:endParaRPr lang="en-US" b="1" dirty="0">
              <a:solidFill>
                <a:srgbClr val="487F6E"/>
              </a:solidFill>
              <a:latin typeface="Source Sans Pro" panose="020B0503030403020204" pitchFamily="34" charset="0"/>
              <a:cs typeface="Open Sans Light"/>
            </a:endParaRPr>
          </a:p>
        </p:txBody>
      </p:sp>
      <p:sp>
        <p:nvSpPr>
          <p:cNvPr id="106" name="Rectangle 105">
            <a:extLst>
              <a:ext uri="{FF2B5EF4-FFF2-40B4-BE49-F238E27FC236}">
                <a16:creationId xmlns:a16="http://schemas.microsoft.com/office/drawing/2014/main" id="{0EA42F73-D190-4F83-80F8-38DFE3CDF6FE}"/>
              </a:ext>
            </a:extLst>
          </p:cNvPr>
          <p:cNvSpPr/>
          <p:nvPr userDrawn="1"/>
        </p:nvSpPr>
        <p:spPr>
          <a:xfrm>
            <a:off x="1459900" y="1825034"/>
            <a:ext cx="3831336" cy="73878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087444"/>
            <a:endParaRPr lang="en-US" b="1" dirty="0">
              <a:solidFill>
                <a:srgbClr val="FE8301"/>
              </a:solidFill>
              <a:latin typeface="Source Sans Pro" panose="020B0503030403020204" pitchFamily="34" charset="0"/>
              <a:cs typeface="Open Sans Light"/>
            </a:endParaRPr>
          </a:p>
        </p:txBody>
      </p:sp>
      <p:sp>
        <p:nvSpPr>
          <p:cNvPr id="107" name="Rectangle 106">
            <a:extLst>
              <a:ext uri="{FF2B5EF4-FFF2-40B4-BE49-F238E27FC236}">
                <a16:creationId xmlns:a16="http://schemas.microsoft.com/office/drawing/2014/main" id="{D9BA2781-AEE7-4B34-9242-8F0164A891F2}"/>
              </a:ext>
            </a:extLst>
          </p:cNvPr>
          <p:cNvSpPr/>
          <p:nvPr userDrawn="1"/>
        </p:nvSpPr>
        <p:spPr>
          <a:xfrm>
            <a:off x="1478443" y="2560255"/>
            <a:ext cx="3831336" cy="73878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1" dirty="0">
              <a:solidFill>
                <a:srgbClr val="A1BB22"/>
              </a:solidFill>
              <a:latin typeface="Source Sans Pro" panose="020B0503030403020204" pitchFamily="34" charset="0"/>
              <a:cs typeface="Open Sans Light"/>
            </a:endParaRPr>
          </a:p>
        </p:txBody>
      </p:sp>
      <p:grpSp>
        <p:nvGrpSpPr>
          <p:cNvPr id="8" name="Group 7">
            <a:extLst>
              <a:ext uri="{FF2B5EF4-FFF2-40B4-BE49-F238E27FC236}">
                <a16:creationId xmlns:a16="http://schemas.microsoft.com/office/drawing/2014/main" id="{7F7C155B-C848-4DE5-AB88-A2615E647F97}"/>
              </a:ext>
            </a:extLst>
          </p:cNvPr>
          <p:cNvGrpSpPr/>
          <p:nvPr userDrawn="1"/>
        </p:nvGrpSpPr>
        <p:grpSpPr>
          <a:xfrm>
            <a:off x="424471" y="3290613"/>
            <a:ext cx="1038936" cy="738781"/>
            <a:chOff x="438697" y="4664852"/>
            <a:chExt cx="1038936" cy="1143000"/>
          </a:xfrm>
        </p:grpSpPr>
        <p:sp>
          <p:nvSpPr>
            <p:cNvPr id="115" name="Rectangle 114">
              <a:extLst>
                <a:ext uri="{FF2B5EF4-FFF2-40B4-BE49-F238E27FC236}">
                  <a16:creationId xmlns:a16="http://schemas.microsoft.com/office/drawing/2014/main" id="{BBA05D8C-B05E-4F06-8D18-F6221896FD9A}"/>
                </a:ext>
              </a:extLst>
            </p:cNvPr>
            <p:cNvSpPr/>
            <p:nvPr userDrawn="1"/>
          </p:nvSpPr>
          <p:spPr>
            <a:xfrm>
              <a:off x="438697" y="4664852"/>
              <a:ext cx="1038936" cy="1143000"/>
            </a:xfrm>
            <a:prstGeom prst="rect">
              <a:avLst/>
            </a:prstGeom>
            <a:solidFill>
              <a:srgbClr val="D43E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116" name="AutoShape 66">
              <a:extLst>
                <a:ext uri="{FF2B5EF4-FFF2-40B4-BE49-F238E27FC236}">
                  <a16:creationId xmlns:a16="http://schemas.microsoft.com/office/drawing/2014/main" id="{EF599B22-0FFA-4944-9D2C-5FAA518BA36D}"/>
                </a:ext>
              </a:extLst>
            </p:cNvPr>
            <p:cNvSpPr>
              <a:spLocks/>
            </p:cNvSpPr>
            <p:nvPr userDrawn="1"/>
          </p:nvSpPr>
          <p:spPr bwMode="auto">
            <a:xfrm>
              <a:off x="790526" y="4909079"/>
              <a:ext cx="362283" cy="476061"/>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chemeClr val="bg1"/>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Source Sans Pro" panose="020B0503030403020204" pitchFamily="34" charset="0"/>
                <a:cs typeface="Gill Sans" charset="0"/>
                <a:sym typeface="Gill Sans" charset="0"/>
              </a:endParaRPr>
            </a:p>
          </p:txBody>
        </p:sp>
      </p:grpSp>
      <p:grpSp>
        <p:nvGrpSpPr>
          <p:cNvPr id="20" name="Group 19">
            <a:extLst>
              <a:ext uri="{FF2B5EF4-FFF2-40B4-BE49-F238E27FC236}">
                <a16:creationId xmlns:a16="http://schemas.microsoft.com/office/drawing/2014/main" id="{245DDCCC-A070-41E6-90DA-A76F8A326F34}"/>
              </a:ext>
            </a:extLst>
          </p:cNvPr>
          <p:cNvGrpSpPr/>
          <p:nvPr userDrawn="1"/>
        </p:nvGrpSpPr>
        <p:grpSpPr>
          <a:xfrm>
            <a:off x="424471" y="2553688"/>
            <a:ext cx="1033402" cy="738781"/>
            <a:chOff x="450072" y="3359570"/>
            <a:chExt cx="1033402" cy="1143000"/>
          </a:xfrm>
        </p:grpSpPr>
        <p:sp>
          <p:nvSpPr>
            <p:cNvPr id="110" name="Rectangle 109">
              <a:extLst>
                <a:ext uri="{FF2B5EF4-FFF2-40B4-BE49-F238E27FC236}">
                  <a16:creationId xmlns:a16="http://schemas.microsoft.com/office/drawing/2014/main" id="{0E9F77F3-A2DA-4AB7-9550-CA57799A7698}"/>
                </a:ext>
              </a:extLst>
            </p:cNvPr>
            <p:cNvSpPr/>
            <p:nvPr userDrawn="1"/>
          </p:nvSpPr>
          <p:spPr>
            <a:xfrm>
              <a:off x="450072" y="3359570"/>
              <a:ext cx="1033402" cy="1143000"/>
            </a:xfrm>
            <a:prstGeom prst="rect">
              <a:avLst/>
            </a:prstGeom>
            <a:solidFill>
              <a:srgbClr val="94B6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119" name="AutoShape 66">
              <a:extLst>
                <a:ext uri="{FF2B5EF4-FFF2-40B4-BE49-F238E27FC236}">
                  <a16:creationId xmlns:a16="http://schemas.microsoft.com/office/drawing/2014/main" id="{5D6BF1A2-E39A-4142-B11B-6C02A20B011F}"/>
                </a:ext>
              </a:extLst>
            </p:cNvPr>
            <p:cNvSpPr>
              <a:spLocks/>
            </p:cNvSpPr>
            <p:nvPr userDrawn="1"/>
          </p:nvSpPr>
          <p:spPr bwMode="auto">
            <a:xfrm>
              <a:off x="779477" y="3561849"/>
              <a:ext cx="362283" cy="476061"/>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chemeClr val="bg1"/>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Source Sans Pro" panose="020B0503030403020204" pitchFamily="34" charset="0"/>
                <a:cs typeface="Gill Sans" charset="0"/>
                <a:sym typeface="Gill Sans" charset="0"/>
              </a:endParaRPr>
            </a:p>
          </p:txBody>
        </p:sp>
      </p:grpSp>
      <p:grpSp>
        <p:nvGrpSpPr>
          <p:cNvPr id="21" name="Group 20">
            <a:extLst>
              <a:ext uri="{FF2B5EF4-FFF2-40B4-BE49-F238E27FC236}">
                <a16:creationId xmlns:a16="http://schemas.microsoft.com/office/drawing/2014/main" id="{6AEDD469-FBC4-44E3-9EE3-CBD89A771CEB}"/>
              </a:ext>
            </a:extLst>
          </p:cNvPr>
          <p:cNvGrpSpPr/>
          <p:nvPr userDrawn="1"/>
        </p:nvGrpSpPr>
        <p:grpSpPr>
          <a:xfrm>
            <a:off x="424471" y="1816764"/>
            <a:ext cx="1033402" cy="738781"/>
            <a:chOff x="447920" y="2378830"/>
            <a:chExt cx="1033402" cy="1143000"/>
          </a:xfrm>
        </p:grpSpPr>
        <p:sp>
          <p:nvSpPr>
            <p:cNvPr id="104" name="Rectangle 103">
              <a:extLst>
                <a:ext uri="{FF2B5EF4-FFF2-40B4-BE49-F238E27FC236}">
                  <a16:creationId xmlns:a16="http://schemas.microsoft.com/office/drawing/2014/main" id="{FEB2AF8A-BCC6-4C60-BD4F-1421F238EA5D}"/>
                </a:ext>
              </a:extLst>
            </p:cNvPr>
            <p:cNvSpPr/>
            <p:nvPr userDrawn="1"/>
          </p:nvSpPr>
          <p:spPr>
            <a:xfrm>
              <a:off x="447920" y="2378830"/>
              <a:ext cx="1033402" cy="1143000"/>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120" name="AutoShape 66">
              <a:extLst>
                <a:ext uri="{FF2B5EF4-FFF2-40B4-BE49-F238E27FC236}">
                  <a16:creationId xmlns:a16="http://schemas.microsoft.com/office/drawing/2014/main" id="{CF6AB1B4-390A-4ACE-B706-50BE1FD62E00}"/>
                </a:ext>
              </a:extLst>
            </p:cNvPr>
            <p:cNvSpPr>
              <a:spLocks/>
            </p:cNvSpPr>
            <p:nvPr userDrawn="1"/>
          </p:nvSpPr>
          <p:spPr bwMode="auto">
            <a:xfrm>
              <a:off x="770187" y="2646810"/>
              <a:ext cx="362283" cy="476061"/>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chemeClr val="bg1"/>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Source Sans Pro" panose="020B0503030403020204" pitchFamily="34" charset="0"/>
                <a:cs typeface="Gill Sans" charset="0"/>
                <a:sym typeface="Gill Sans" charset="0"/>
              </a:endParaRPr>
            </a:p>
          </p:txBody>
        </p:sp>
      </p:grpSp>
      <p:grpSp>
        <p:nvGrpSpPr>
          <p:cNvPr id="22" name="Group 21">
            <a:extLst>
              <a:ext uri="{FF2B5EF4-FFF2-40B4-BE49-F238E27FC236}">
                <a16:creationId xmlns:a16="http://schemas.microsoft.com/office/drawing/2014/main" id="{82679689-C7DA-4F16-BDB4-3A18614EE511}"/>
              </a:ext>
            </a:extLst>
          </p:cNvPr>
          <p:cNvGrpSpPr/>
          <p:nvPr userDrawn="1"/>
        </p:nvGrpSpPr>
        <p:grpSpPr>
          <a:xfrm>
            <a:off x="424471" y="1079841"/>
            <a:ext cx="1033402" cy="738781"/>
            <a:chOff x="447274" y="1242367"/>
            <a:chExt cx="1033402" cy="1143000"/>
          </a:xfrm>
        </p:grpSpPr>
        <p:sp>
          <p:nvSpPr>
            <p:cNvPr id="105" name="Rectangle 104">
              <a:extLst>
                <a:ext uri="{FF2B5EF4-FFF2-40B4-BE49-F238E27FC236}">
                  <a16:creationId xmlns:a16="http://schemas.microsoft.com/office/drawing/2014/main" id="{F9963A14-0D51-4FC7-9B24-81CCFF52E7D3}"/>
                </a:ext>
              </a:extLst>
            </p:cNvPr>
            <p:cNvSpPr/>
            <p:nvPr userDrawn="1"/>
          </p:nvSpPr>
          <p:spPr>
            <a:xfrm>
              <a:off x="447274" y="1242367"/>
              <a:ext cx="1033402" cy="1143000"/>
            </a:xfrm>
            <a:prstGeom prst="rect">
              <a:avLst/>
            </a:prstGeom>
            <a:solidFill>
              <a:srgbClr val="008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123" name="AutoShape 66">
              <a:extLst>
                <a:ext uri="{FF2B5EF4-FFF2-40B4-BE49-F238E27FC236}">
                  <a16:creationId xmlns:a16="http://schemas.microsoft.com/office/drawing/2014/main" id="{1F98421B-54B5-4C31-9267-4F2AAB6367EB}"/>
                </a:ext>
              </a:extLst>
            </p:cNvPr>
            <p:cNvSpPr>
              <a:spLocks/>
            </p:cNvSpPr>
            <p:nvPr userDrawn="1"/>
          </p:nvSpPr>
          <p:spPr bwMode="auto">
            <a:xfrm>
              <a:off x="770187" y="1576233"/>
              <a:ext cx="362283" cy="476061"/>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chemeClr val="bg1"/>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Source Sans Pro" panose="020B0503030403020204" pitchFamily="34" charset="0"/>
                <a:cs typeface="Gill Sans" charset="0"/>
                <a:sym typeface="Gill Sans" charset="0"/>
              </a:endParaRPr>
            </a:p>
          </p:txBody>
        </p:sp>
      </p:grpSp>
      <p:sp>
        <p:nvSpPr>
          <p:cNvPr id="125" name="Rectangle 124">
            <a:extLst>
              <a:ext uri="{FF2B5EF4-FFF2-40B4-BE49-F238E27FC236}">
                <a16:creationId xmlns:a16="http://schemas.microsoft.com/office/drawing/2014/main" id="{2D0243A0-32F4-4705-9700-12F00BA2CE5B}"/>
              </a:ext>
            </a:extLst>
          </p:cNvPr>
          <p:cNvSpPr/>
          <p:nvPr userDrawn="1"/>
        </p:nvSpPr>
        <p:spPr>
          <a:xfrm>
            <a:off x="5260665" y="1090756"/>
            <a:ext cx="54530" cy="740696"/>
          </a:xfrm>
          <a:prstGeom prst="rect">
            <a:avLst/>
          </a:prstGeom>
          <a:solidFill>
            <a:srgbClr val="008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129" name="Rectangle 128">
            <a:extLst>
              <a:ext uri="{FF2B5EF4-FFF2-40B4-BE49-F238E27FC236}">
                <a16:creationId xmlns:a16="http://schemas.microsoft.com/office/drawing/2014/main" id="{2064AF06-1F77-45F1-A3F2-1EDB9B3B2947}"/>
              </a:ext>
            </a:extLst>
          </p:cNvPr>
          <p:cNvSpPr/>
          <p:nvPr userDrawn="1"/>
        </p:nvSpPr>
        <p:spPr>
          <a:xfrm>
            <a:off x="5260665" y="1838868"/>
            <a:ext cx="54530" cy="740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130" name="Rectangle 129">
            <a:extLst>
              <a:ext uri="{FF2B5EF4-FFF2-40B4-BE49-F238E27FC236}">
                <a16:creationId xmlns:a16="http://schemas.microsoft.com/office/drawing/2014/main" id="{BB0A623A-473A-4835-8947-D40B6E696E49}"/>
              </a:ext>
            </a:extLst>
          </p:cNvPr>
          <p:cNvSpPr/>
          <p:nvPr userDrawn="1"/>
        </p:nvSpPr>
        <p:spPr>
          <a:xfrm>
            <a:off x="5260665" y="2578038"/>
            <a:ext cx="54530" cy="740696"/>
          </a:xfrm>
          <a:prstGeom prst="rect">
            <a:avLst/>
          </a:prstGeom>
          <a:solidFill>
            <a:srgbClr val="94B6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131" name="Rectangle 130">
            <a:extLst>
              <a:ext uri="{FF2B5EF4-FFF2-40B4-BE49-F238E27FC236}">
                <a16:creationId xmlns:a16="http://schemas.microsoft.com/office/drawing/2014/main" id="{3E5ADC90-1450-4D43-ABAC-FC4F765CC319}"/>
              </a:ext>
            </a:extLst>
          </p:cNvPr>
          <p:cNvSpPr/>
          <p:nvPr userDrawn="1"/>
        </p:nvSpPr>
        <p:spPr>
          <a:xfrm>
            <a:off x="5260665" y="3308241"/>
            <a:ext cx="54530" cy="740696"/>
          </a:xfrm>
          <a:prstGeom prst="rect">
            <a:avLst/>
          </a:prstGeom>
          <a:solidFill>
            <a:srgbClr val="D43E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25" name="Text Placeholder 24">
            <a:extLst>
              <a:ext uri="{FF2B5EF4-FFF2-40B4-BE49-F238E27FC236}">
                <a16:creationId xmlns:a16="http://schemas.microsoft.com/office/drawing/2014/main" id="{A3AC8E44-9AFC-4CF0-89C4-137A7891A66E}"/>
              </a:ext>
            </a:extLst>
          </p:cNvPr>
          <p:cNvSpPr>
            <a:spLocks noGrp="1"/>
          </p:cNvSpPr>
          <p:nvPr userDrawn="1">
            <p:ph type="body" sz="quarter" idx="13" hasCustomPrompt="1"/>
          </p:nvPr>
        </p:nvSpPr>
        <p:spPr>
          <a:xfrm>
            <a:off x="1490412" y="1116454"/>
            <a:ext cx="3778250" cy="638053"/>
          </a:xfrm>
          <a:prstGeom prst="rect">
            <a:avLst/>
          </a:prstGeom>
        </p:spPr>
        <p:txBody>
          <a:bodyPr anchor="ctr">
            <a:normAutofit/>
          </a:bodyPr>
          <a:lstStyle>
            <a:lvl1pPr marL="0" indent="0">
              <a:buNone/>
              <a:defRPr sz="1600" b="1">
                <a:solidFill>
                  <a:srgbClr val="0087B1"/>
                </a:solidFill>
              </a:defRPr>
            </a:lvl1pPr>
          </a:lstStyle>
          <a:p>
            <a:pPr lvl="0"/>
            <a:r>
              <a:rPr lang="en-US" dirty="0"/>
              <a:t>Title</a:t>
            </a:r>
          </a:p>
        </p:txBody>
      </p:sp>
      <p:sp>
        <p:nvSpPr>
          <p:cNvPr id="132" name="Text Placeholder 24">
            <a:extLst>
              <a:ext uri="{FF2B5EF4-FFF2-40B4-BE49-F238E27FC236}">
                <a16:creationId xmlns:a16="http://schemas.microsoft.com/office/drawing/2014/main" id="{856E60AC-B931-485D-9F61-AF8A4B3267E6}"/>
              </a:ext>
            </a:extLst>
          </p:cNvPr>
          <p:cNvSpPr>
            <a:spLocks noGrp="1"/>
          </p:cNvSpPr>
          <p:nvPr userDrawn="1">
            <p:ph type="body" sz="quarter" idx="14" hasCustomPrompt="1"/>
          </p:nvPr>
        </p:nvSpPr>
        <p:spPr>
          <a:xfrm>
            <a:off x="1463543" y="1850175"/>
            <a:ext cx="3778250" cy="638053"/>
          </a:xfrm>
          <a:prstGeom prst="rect">
            <a:avLst/>
          </a:prstGeom>
        </p:spPr>
        <p:txBody>
          <a:bodyPr anchor="ctr">
            <a:normAutofit/>
          </a:bodyPr>
          <a:lstStyle>
            <a:lvl1pPr marL="0" indent="0">
              <a:buNone/>
              <a:defRPr sz="1600" b="1">
                <a:solidFill>
                  <a:srgbClr val="F39C12"/>
                </a:solidFill>
              </a:defRPr>
            </a:lvl1pPr>
          </a:lstStyle>
          <a:p>
            <a:pPr lvl="0"/>
            <a:r>
              <a:rPr lang="en-US" dirty="0"/>
              <a:t>Title</a:t>
            </a:r>
          </a:p>
        </p:txBody>
      </p:sp>
      <p:sp>
        <p:nvSpPr>
          <p:cNvPr id="133" name="Text Placeholder 24">
            <a:extLst>
              <a:ext uri="{FF2B5EF4-FFF2-40B4-BE49-F238E27FC236}">
                <a16:creationId xmlns:a16="http://schemas.microsoft.com/office/drawing/2014/main" id="{2596F36F-162C-4B5D-A23B-47E0240CE95C}"/>
              </a:ext>
            </a:extLst>
          </p:cNvPr>
          <p:cNvSpPr>
            <a:spLocks noGrp="1"/>
          </p:cNvSpPr>
          <p:nvPr userDrawn="1">
            <p:ph type="body" sz="quarter" idx="15" hasCustomPrompt="1"/>
          </p:nvPr>
        </p:nvSpPr>
        <p:spPr>
          <a:xfrm>
            <a:off x="1490412" y="2583064"/>
            <a:ext cx="3778250" cy="638053"/>
          </a:xfrm>
          <a:prstGeom prst="rect">
            <a:avLst/>
          </a:prstGeom>
        </p:spPr>
        <p:txBody>
          <a:bodyPr anchor="ctr">
            <a:normAutofit/>
          </a:bodyPr>
          <a:lstStyle>
            <a:lvl1pPr marL="0" indent="0">
              <a:buNone/>
              <a:defRPr sz="1600" b="1">
                <a:solidFill>
                  <a:srgbClr val="94B64E"/>
                </a:solidFill>
              </a:defRPr>
            </a:lvl1pPr>
          </a:lstStyle>
          <a:p>
            <a:pPr lvl="0"/>
            <a:r>
              <a:rPr lang="en-US" dirty="0"/>
              <a:t>Title</a:t>
            </a:r>
          </a:p>
        </p:txBody>
      </p:sp>
      <p:sp>
        <p:nvSpPr>
          <p:cNvPr id="134" name="Text Placeholder 24">
            <a:extLst>
              <a:ext uri="{FF2B5EF4-FFF2-40B4-BE49-F238E27FC236}">
                <a16:creationId xmlns:a16="http://schemas.microsoft.com/office/drawing/2014/main" id="{C103314F-7883-4ADF-BB2D-FACCB5807203}"/>
              </a:ext>
            </a:extLst>
          </p:cNvPr>
          <p:cNvSpPr>
            <a:spLocks noGrp="1"/>
          </p:cNvSpPr>
          <p:nvPr userDrawn="1">
            <p:ph type="body" sz="quarter" idx="16" hasCustomPrompt="1"/>
          </p:nvPr>
        </p:nvSpPr>
        <p:spPr>
          <a:xfrm>
            <a:off x="1490412" y="3332472"/>
            <a:ext cx="3778250" cy="638053"/>
          </a:xfrm>
          <a:prstGeom prst="rect">
            <a:avLst/>
          </a:prstGeom>
        </p:spPr>
        <p:txBody>
          <a:bodyPr anchor="ctr">
            <a:normAutofit/>
          </a:bodyPr>
          <a:lstStyle>
            <a:lvl1pPr marL="0" indent="0">
              <a:buNone/>
              <a:defRPr sz="1600" b="1">
                <a:solidFill>
                  <a:srgbClr val="D43E01"/>
                </a:solidFill>
              </a:defRPr>
            </a:lvl1pPr>
          </a:lstStyle>
          <a:p>
            <a:pPr lvl="0"/>
            <a:r>
              <a:rPr lang="en-US" dirty="0"/>
              <a:t>Title</a:t>
            </a:r>
          </a:p>
        </p:txBody>
      </p:sp>
      <p:sp>
        <p:nvSpPr>
          <p:cNvPr id="135" name="Text Placeholder 24">
            <a:extLst>
              <a:ext uri="{FF2B5EF4-FFF2-40B4-BE49-F238E27FC236}">
                <a16:creationId xmlns:a16="http://schemas.microsoft.com/office/drawing/2014/main" id="{B8FF412B-3D3F-4BBA-A0EC-1DA898864F1F}"/>
              </a:ext>
            </a:extLst>
          </p:cNvPr>
          <p:cNvSpPr>
            <a:spLocks noGrp="1"/>
          </p:cNvSpPr>
          <p:nvPr userDrawn="1">
            <p:ph type="body" sz="quarter" idx="17" hasCustomPrompt="1"/>
          </p:nvPr>
        </p:nvSpPr>
        <p:spPr>
          <a:xfrm>
            <a:off x="5354955" y="1129037"/>
            <a:ext cx="6486184" cy="638053"/>
          </a:xfrm>
          <a:prstGeom prst="rect">
            <a:avLst/>
          </a:prstGeom>
        </p:spPr>
        <p:txBody>
          <a:bodyPr anchor="ctr">
            <a:normAutofit/>
          </a:bodyPr>
          <a:lstStyle>
            <a:lvl1pPr marL="0" indent="0">
              <a:buNone/>
              <a:defRPr sz="1600" b="0">
                <a:solidFill>
                  <a:srgbClr val="125A3D"/>
                </a:solidFill>
              </a:defRPr>
            </a:lvl1pPr>
          </a:lstStyle>
          <a:p>
            <a:pPr lvl="0"/>
            <a:r>
              <a:rPr lang="en-US" dirty="0"/>
              <a:t>Description</a:t>
            </a:r>
          </a:p>
        </p:txBody>
      </p:sp>
      <p:sp>
        <p:nvSpPr>
          <p:cNvPr id="136" name="Text Placeholder 24">
            <a:extLst>
              <a:ext uri="{FF2B5EF4-FFF2-40B4-BE49-F238E27FC236}">
                <a16:creationId xmlns:a16="http://schemas.microsoft.com/office/drawing/2014/main" id="{A7A42B40-8B06-418C-BC37-A07BE0A1650D}"/>
              </a:ext>
            </a:extLst>
          </p:cNvPr>
          <p:cNvSpPr>
            <a:spLocks noGrp="1"/>
          </p:cNvSpPr>
          <p:nvPr userDrawn="1">
            <p:ph type="body" sz="quarter" idx="18" hasCustomPrompt="1"/>
          </p:nvPr>
        </p:nvSpPr>
        <p:spPr>
          <a:xfrm>
            <a:off x="5313390" y="1862574"/>
            <a:ext cx="6486184" cy="638053"/>
          </a:xfrm>
          <a:prstGeom prst="rect">
            <a:avLst/>
          </a:prstGeom>
        </p:spPr>
        <p:txBody>
          <a:bodyPr anchor="ctr">
            <a:normAutofit/>
          </a:bodyPr>
          <a:lstStyle>
            <a:lvl1pPr marL="0" indent="0">
              <a:buNone/>
              <a:defRPr sz="1600" b="0">
                <a:solidFill>
                  <a:srgbClr val="125A3D"/>
                </a:solidFill>
              </a:defRPr>
            </a:lvl1pPr>
          </a:lstStyle>
          <a:p>
            <a:pPr lvl="0"/>
            <a:r>
              <a:rPr lang="en-US" dirty="0"/>
              <a:t>Description</a:t>
            </a:r>
          </a:p>
        </p:txBody>
      </p:sp>
      <p:sp>
        <p:nvSpPr>
          <p:cNvPr id="137" name="Text Placeholder 24">
            <a:extLst>
              <a:ext uri="{FF2B5EF4-FFF2-40B4-BE49-F238E27FC236}">
                <a16:creationId xmlns:a16="http://schemas.microsoft.com/office/drawing/2014/main" id="{4C0AC91F-8428-4F63-ABAD-29F857373359}"/>
              </a:ext>
            </a:extLst>
          </p:cNvPr>
          <p:cNvSpPr>
            <a:spLocks noGrp="1"/>
          </p:cNvSpPr>
          <p:nvPr userDrawn="1">
            <p:ph type="body" sz="quarter" idx="19" hasCustomPrompt="1"/>
          </p:nvPr>
        </p:nvSpPr>
        <p:spPr>
          <a:xfrm>
            <a:off x="5343934" y="2556789"/>
            <a:ext cx="6486184" cy="638053"/>
          </a:xfrm>
          <a:prstGeom prst="rect">
            <a:avLst/>
          </a:prstGeom>
        </p:spPr>
        <p:txBody>
          <a:bodyPr anchor="ctr">
            <a:normAutofit/>
          </a:bodyPr>
          <a:lstStyle>
            <a:lvl1pPr marL="0" indent="0">
              <a:buNone/>
              <a:defRPr sz="1600" b="0">
                <a:solidFill>
                  <a:srgbClr val="125A3D"/>
                </a:solidFill>
              </a:defRPr>
            </a:lvl1pPr>
          </a:lstStyle>
          <a:p>
            <a:pPr lvl="0"/>
            <a:r>
              <a:rPr lang="en-US" dirty="0"/>
              <a:t>Description</a:t>
            </a:r>
          </a:p>
        </p:txBody>
      </p:sp>
      <p:sp>
        <p:nvSpPr>
          <p:cNvPr id="138" name="Text Placeholder 24">
            <a:extLst>
              <a:ext uri="{FF2B5EF4-FFF2-40B4-BE49-F238E27FC236}">
                <a16:creationId xmlns:a16="http://schemas.microsoft.com/office/drawing/2014/main" id="{DE278833-6050-442B-8394-AB61C385A0C4}"/>
              </a:ext>
            </a:extLst>
          </p:cNvPr>
          <p:cNvSpPr>
            <a:spLocks noGrp="1"/>
          </p:cNvSpPr>
          <p:nvPr userDrawn="1">
            <p:ph type="body" sz="quarter" idx="20" hasCustomPrompt="1"/>
          </p:nvPr>
        </p:nvSpPr>
        <p:spPr>
          <a:xfrm>
            <a:off x="5354955" y="3314878"/>
            <a:ext cx="6486184" cy="638053"/>
          </a:xfrm>
          <a:prstGeom prst="rect">
            <a:avLst/>
          </a:prstGeom>
        </p:spPr>
        <p:txBody>
          <a:bodyPr anchor="ctr">
            <a:normAutofit/>
          </a:bodyPr>
          <a:lstStyle>
            <a:lvl1pPr marL="0" indent="0">
              <a:buNone/>
              <a:defRPr sz="1600" b="0">
                <a:solidFill>
                  <a:srgbClr val="125A3D"/>
                </a:solidFill>
              </a:defRPr>
            </a:lvl1pPr>
          </a:lstStyle>
          <a:p>
            <a:pPr lvl="0"/>
            <a:r>
              <a:rPr lang="en-US" dirty="0"/>
              <a:t>Description</a:t>
            </a:r>
          </a:p>
        </p:txBody>
      </p:sp>
      <p:sp>
        <p:nvSpPr>
          <p:cNvPr id="52" name="Rectangle 51">
            <a:extLst>
              <a:ext uri="{FF2B5EF4-FFF2-40B4-BE49-F238E27FC236}">
                <a16:creationId xmlns:a16="http://schemas.microsoft.com/office/drawing/2014/main" id="{7B4BFC90-0377-4E78-A8CC-53A0D059DF71}"/>
              </a:ext>
            </a:extLst>
          </p:cNvPr>
          <p:cNvSpPr/>
          <p:nvPr userDrawn="1"/>
        </p:nvSpPr>
        <p:spPr>
          <a:xfrm>
            <a:off x="5326560" y="4025609"/>
            <a:ext cx="6517793" cy="738781"/>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b="1" dirty="0">
              <a:solidFill>
                <a:srgbClr val="487F6E"/>
              </a:solidFill>
              <a:latin typeface="Source Sans Pro" panose="020B0503030403020204" pitchFamily="34" charset="0"/>
              <a:cs typeface="Open Sans Light"/>
            </a:endParaRPr>
          </a:p>
        </p:txBody>
      </p:sp>
      <p:sp>
        <p:nvSpPr>
          <p:cNvPr id="53" name="Rectangle 52">
            <a:extLst>
              <a:ext uri="{FF2B5EF4-FFF2-40B4-BE49-F238E27FC236}">
                <a16:creationId xmlns:a16="http://schemas.microsoft.com/office/drawing/2014/main" id="{9BB02B91-7F3C-4F1E-9A40-5ADC1E6F2D7C}"/>
              </a:ext>
            </a:extLst>
          </p:cNvPr>
          <p:cNvSpPr/>
          <p:nvPr userDrawn="1"/>
        </p:nvSpPr>
        <p:spPr>
          <a:xfrm>
            <a:off x="1467473" y="4760500"/>
            <a:ext cx="3831336" cy="73878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D43E01"/>
              </a:solidFill>
              <a:latin typeface="Source Sans Pro" panose="020B0503030403020204" pitchFamily="34" charset="0"/>
              <a:cs typeface="Open Sans Light"/>
            </a:endParaRPr>
          </a:p>
        </p:txBody>
      </p:sp>
      <p:sp>
        <p:nvSpPr>
          <p:cNvPr id="54" name="Rectangle 53">
            <a:extLst>
              <a:ext uri="{FF2B5EF4-FFF2-40B4-BE49-F238E27FC236}">
                <a16:creationId xmlns:a16="http://schemas.microsoft.com/office/drawing/2014/main" id="{BBD75678-FB55-45E9-AC59-545A7A720F54}"/>
              </a:ext>
            </a:extLst>
          </p:cNvPr>
          <p:cNvSpPr/>
          <p:nvPr userDrawn="1"/>
        </p:nvSpPr>
        <p:spPr>
          <a:xfrm>
            <a:off x="5305524" y="4760831"/>
            <a:ext cx="6519672" cy="73878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b="1" dirty="0">
              <a:solidFill>
                <a:srgbClr val="487F6E"/>
              </a:solidFill>
              <a:latin typeface="Source Sans Pro" panose="020B0503030403020204" pitchFamily="34" charset="0"/>
              <a:cs typeface="Open Sans Light"/>
            </a:endParaRPr>
          </a:p>
        </p:txBody>
      </p:sp>
      <p:sp>
        <p:nvSpPr>
          <p:cNvPr id="55" name="Rectangle 54">
            <a:extLst>
              <a:ext uri="{FF2B5EF4-FFF2-40B4-BE49-F238E27FC236}">
                <a16:creationId xmlns:a16="http://schemas.microsoft.com/office/drawing/2014/main" id="{C6988354-C110-4D5C-89C6-94F18300C882}"/>
              </a:ext>
            </a:extLst>
          </p:cNvPr>
          <p:cNvSpPr/>
          <p:nvPr userDrawn="1"/>
        </p:nvSpPr>
        <p:spPr>
          <a:xfrm>
            <a:off x="1484393" y="4030142"/>
            <a:ext cx="3831336" cy="73878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1" dirty="0">
              <a:solidFill>
                <a:srgbClr val="A1BB22"/>
              </a:solidFill>
              <a:latin typeface="Source Sans Pro" panose="020B0503030403020204" pitchFamily="34" charset="0"/>
              <a:cs typeface="Open Sans Light"/>
            </a:endParaRPr>
          </a:p>
        </p:txBody>
      </p:sp>
      <p:sp>
        <p:nvSpPr>
          <p:cNvPr id="57" name="Rectangle 56">
            <a:extLst>
              <a:ext uri="{FF2B5EF4-FFF2-40B4-BE49-F238E27FC236}">
                <a16:creationId xmlns:a16="http://schemas.microsoft.com/office/drawing/2014/main" id="{32BA3C46-6F43-42EE-84A3-B769316A5B79}"/>
              </a:ext>
            </a:extLst>
          </p:cNvPr>
          <p:cNvSpPr/>
          <p:nvPr userDrawn="1"/>
        </p:nvSpPr>
        <p:spPr>
          <a:xfrm>
            <a:off x="430421" y="4760500"/>
            <a:ext cx="1038936" cy="73878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58" name="AutoShape 66">
            <a:extLst>
              <a:ext uri="{FF2B5EF4-FFF2-40B4-BE49-F238E27FC236}">
                <a16:creationId xmlns:a16="http://schemas.microsoft.com/office/drawing/2014/main" id="{5F290358-FBBD-4A78-9A25-A085737236B9}"/>
              </a:ext>
            </a:extLst>
          </p:cNvPr>
          <p:cNvSpPr>
            <a:spLocks/>
          </p:cNvSpPr>
          <p:nvPr userDrawn="1"/>
        </p:nvSpPr>
        <p:spPr bwMode="auto">
          <a:xfrm>
            <a:off x="782250" y="4918357"/>
            <a:ext cx="362283" cy="307703"/>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chemeClr val="bg1"/>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Source Sans Pro" panose="020B0503030403020204" pitchFamily="34" charset="0"/>
              <a:cs typeface="Gill Sans" charset="0"/>
              <a:sym typeface="Gill Sans" charset="0"/>
            </a:endParaRPr>
          </a:p>
        </p:txBody>
      </p:sp>
      <p:sp>
        <p:nvSpPr>
          <p:cNvPr id="60" name="Rectangle 59">
            <a:extLst>
              <a:ext uri="{FF2B5EF4-FFF2-40B4-BE49-F238E27FC236}">
                <a16:creationId xmlns:a16="http://schemas.microsoft.com/office/drawing/2014/main" id="{6A7C3F78-4588-4FBF-B237-50C272EB9EE1}"/>
              </a:ext>
            </a:extLst>
          </p:cNvPr>
          <p:cNvSpPr/>
          <p:nvPr userDrawn="1"/>
        </p:nvSpPr>
        <p:spPr>
          <a:xfrm>
            <a:off x="430421" y="4023575"/>
            <a:ext cx="1033402" cy="73878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61" name="AutoShape 66">
            <a:extLst>
              <a:ext uri="{FF2B5EF4-FFF2-40B4-BE49-F238E27FC236}">
                <a16:creationId xmlns:a16="http://schemas.microsoft.com/office/drawing/2014/main" id="{03B78170-A60B-45DD-9981-C6C98B037964}"/>
              </a:ext>
            </a:extLst>
          </p:cNvPr>
          <p:cNvSpPr>
            <a:spLocks/>
          </p:cNvSpPr>
          <p:nvPr userDrawn="1"/>
        </p:nvSpPr>
        <p:spPr bwMode="auto">
          <a:xfrm>
            <a:off x="759826" y="4154319"/>
            <a:ext cx="362283" cy="307703"/>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chemeClr val="bg1"/>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Source Sans Pro" panose="020B0503030403020204" pitchFamily="34" charset="0"/>
              <a:cs typeface="Gill Sans" charset="0"/>
              <a:sym typeface="Gill Sans" charset="0"/>
            </a:endParaRPr>
          </a:p>
        </p:txBody>
      </p:sp>
      <p:sp>
        <p:nvSpPr>
          <p:cNvPr id="62" name="Rectangle 61">
            <a:extLst>
              <a:ext uri="{FF2B5EF4-FFF2-40B4-BE49-F238E27FC236}">
                <a16:creationId xmlns:a16="http://schemas.microsoft.com/office/drawing/2014/main" id="{E2272664-6142-4EDC-9CAE-6DEA073002D1}"/>
              </a:ext>
            </a:extLst>
          </p:cNvPr>
          <p:cNvSpPr/>
          <p:nvPr userDrawn="1"/>
        </p:nvSpPr>
        <p:spPr>
          <a:xfrm>
            <a:off x="5266615" y="4047925"/>
            <a:ext cx="54530" cy="7406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63" name="Rectangle 62">
            <a:extLst>
              <a:ext uri="{FF2B5EF4-FFF2-40B4-BE49-F238E27FC236}">
                <a16:creationId xmlns:a16="http://schemas.microsoft.com/office/drawing/2014/main" id="{B9DAFCE6-D7D7-4436-97AA-FEAC9D288700}"/>
              </a:ext>
            </a:extLst>
          </p:cNvPr>
          <p:cNvSpPr/>
          <p:nvPr userDrawn="1"/>
        </p:nvSpPr>
        <p:spPr>
          <a:xfrm>
            <a:off x="5266615" y="4778128"/>
            <a:ext cx="54530" cy="74069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64" name="Text Placeholder 24">
            <a:extLst>
              <a:ext uri="{FF2B5EF4-FFF2-40B4-BE49-F238E27FC236}">
                <a16:creationId xmlns:a16="http://schemas.microsoft.com/office/drawing/2014/main" id="{DBC4C143-75D1-41F1-A9F8-3D4A544CFB84}"/>
              </a:ext>
            </a:extLst>
          </p:cNvPr>
          <p:cNvSpPr>
            <a:spLocks noGrp="1"/>
          </p:cNvSpPr>
          <p:nvPr>
            <p:ph type="body" sz="quarter" idx="21" hasCustomPrompt="1"/>
          </p:nvPr>
        </p:nvSpPr>
        <p:spPr>
          <a:xfrm>
            <a:off x="1520304" y="4053285"/>
            <a:ext cx="3778250" cy="638053"/>
          </a:xfrm>
          <a:prstGeom prst="rect">
            <a:avLst/>
          </a:prstGeom>
        </p:spPr>
        <p:txBody>
          <a:bodyPr anchor="ctr">
            <a:normAutofit/>
          </a:bodyPr>
          <a:lstStyle>
            <a:lvl1pPr marL="0" indent="0">
              <a:buNone/>
              <a:defRPr sz="1600" b="1">
                <a:solidFill>
                  <a:srgbClr val="00B050"/>
                </a:solidFill>
              </a:defRPr>
            </a:lvl1pPr>
          </a:lstStyle>
          <a:p>
            <a:pPr lvl="0"/>
            <a:r>
              <a:rPr lang="en-US" dirty="0"/>
              <a:t>Title</a:t>
            </a:r>
          </a:p>
        </p:txBody>
      </p:sp>
      <p:sp>
        <p:nvSpPr>
          <p:cNvPr id="65" name="Text Placeholder 24">
            <a:extLst>
              <a:ext uri="{FF2B5EF4-FFF2-40B4-BE49-F238E27FC236}">
                <a16:creationId xmlns:a16="http://schemas.microsoft.com/office/drawing/2014/main" id="{A5E58AEE-CDB1-4ECF-AF35-4E9E80E897AB}"/>
              </a:ext>
            </a:extLst>
          </p:cNvPr>
          <p:cNvSpPr>
            <a:spLocks noGrp="1"/>
          </p:cNvSpPr>
          <p:nvPr>
            <p:ph type="body" sz="quarter" idx="22" hasCustomPrompt="1"/>
          </p:nvPr>
        </p:nvSpPr>
        <p:spPr>
          <a:xfrm>
            <a:off x="1463543" y="4786942"/>
            <a:ext cx="3778250" cy="638053"/>
          </a:xfrm>
          <a:prstGeom prst="rect">
            <a:avLst/>
          </a:prstGeom>
        </p:spPr>
        <p:txBody>
          <a:bodyPr anchor="ctr">
            <a:normAutofit/>
          </a:bodyPr>
          <a:lstStyle>
            <a:lvl1pPr marL="0" indent="0">
              <a:buNone/>
              <a:defRPr sz="1600" b="1">
                <a:solidFill>
                  <a:srgbClr val="954F72"/>
                </a:solidFill>
              </a:defRPr>
            </a:lvl1pPr>
          </a:lstStyle>
          <a:p>
            <a:pPr lvl="0"/>
            <a:r>
              <a:rPr lang="en-US" dirty="0"/>
              <a:t>Title</a:t>
            </a:r>
          </a:p>
        </p:txBody>
      </p:sp>
      <p:sp>
        <p:nvSpPr>
          <p:cNvPr id="67" name="Text Placeholder 24">
            <a:extLst>
              <a:ext uri="{FF2B5EF4-FFF2-40B4-BE49-F238E27FC236}">
                <a16:creationId xmlns:a16="http://schemas.microsoft.com/office/drawing/2014/main" id="{A20B09B4-85B0-4EED-A4A1-D7783AD2A4A0}"/>
              </a:ext>
            </a:extLst>
          </p:cNvPr>
          <p:cNvSpPr>
            <a:spLocks noGrp="1"/>
          </p:cNvSpPr>
          <p:nvPr>
            <p:ph type="body" sz="quarter" idx="23" hasCustomPrompt="1"/>
          </p:nvPr>
        </p:nvSpPr>
        <p:spPr>
          <a:xfrm>
            <a:off x="5354955" y="4074194"/>
            <a:ext cx="6486184" cy="638053"/>
          </a:xfrm>
          <a:prstGeom prst="rect">
            <a:avLst/>
          </a:prstGeom>
        </p:spPr>
        <p:txBody>
          <a:bodyPr anchor="ctr">
            <a:normAutofit/>
          </a:bodyPr>
          <a:lstStyle>
            <a:lvl1pPr marL="0" indent="0">
              <a:buNone/>
              <a:defRPr sz="1600" b="0">
                <a:solidFill>
                  <a:srgbClr val="125A3D"/>
                </a:solidFill>
              </a:defRPr>
            </a:lvl1pPr>
          </a:lstStyle>
          <a:p>
            <a:pPr lvl="0"/>
            <a:r>
              <a:rPr lang="en-US" dirty="0"/>
              <a:t>Description</a:t>
            </a:r>
          </a:p>
        </p:txBody>
      </p:sp>
      <p:sp>
        <p:nvSpPr>
          <p:cNvPr id="68" name="Text Placeholder 24">
            <a:extLst>
              <a:ext uri="{FF2B5EF4-FFF2-40B4-BE49-F238E27FC236}">
                <a16:creationId xmlns:a16="http://schemas.microsoft.com/office/drawing/2014/main" id="{B60D5B9E-753A-43A0-8158-A3FA4813FFA3}"/>
              </a:ext>
            </a:extLst>
          </p:cNvPr>
          <p:cNvSpPr>
            <a:spLocks noGrp="1"/>
          </p:cNvSpPr>
          <p:nvPr>
            <p:ph type="body" sz="quarter" idx="24" hasCustomPrompt="1"/>
          </p:nvPr>
        </p:nvSpPr>
        <p:spPr>
          <a:xfrm>
            <a:off x="5354955" y="4781365"/>
            <a:ext cx="6486184" cy="638053"/>
          </a:xfrm>
          <a:prstGeom prst="rect">
            <a:avLst/>
          </a:prstGeom>
        </p:spPr>
        <p:txBody>
          <a:bodyPr anchor="ctr">
            <a:normAutofit/>
          </a:bodyPr>
          <a:lstStyle>
            <a:lvl1pPr marL="0" indent="0">
              <a:buNone/>
              <a:defRPr sz="1600" b="0">
                <a:solidFill>
                  <a:srgbClr val="125A3D"/>
                </a:solidFill>
              </a:defRPr>
            </a:lvl1pPr>
          </a:lstStyle>
          <a:p>
            <a:pPr lvl="0"/>
            <a:r>
              <a:rPr lang="en-US" dirty="0"/>
              <a:t>Description</a:t>
            </a:r>
          </a:p>
        </p:txBody>
      </p:sp>
      <p:sp>
        <p:nvSpPr>
          <p:cNvPr id="66" name="Teardrop 65">
            <a:extLst>
              <a:ext uri="{FF2B5EF4-FFF2-40B4-BE49-F238E27FC236}">
                <a16:creationId xmlns:a16="http://schemas.microsoft.com/office/drawing/2014/main" id="{D1461E07-F4F8-4B6B-B793-14208332089B}"/>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69" name="TextBox 68">
            <a:extLst>
              <a:ext uri="{FF2B5EF4-FFF2-40B4-BE49-F238E27FC236}">
                <a16:creationId xmlns:a16="http://schemas.microsoft.com/office/drawing/2014/main" id="{80BFEF52-AA6F-4E9F-8E1D-2C04B3DFEDDB}"/>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70" name="Slide Number Placeholder 3">
            <a:extLst>
              <a:ext uri="{FF2B5EF4-FFF2-40B4-BE49-F238E27FC236}">
                <a16:creationId xmlns:a16="http://schemas.microsoft.com/office/drawing/2014/main" id="{8FC8CCED-3213-4563-A0C3-D92374548647}"/>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4128863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posal Summary">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hasCustomPrompt="1"/>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Proposal Summary</a:t>
            </a:r>
          </a:p>
        </p:txBody>
      </p:sp>
      <p:cxnSp>
        <p:nvCxnSpPr>
          <p:cNvPr id="69" name="Straight Connector 68">
            <a:extLst>
              <a:ext uri="{FF2B5EF4-FFF2-40B4-BE49-F238E27FC236}">
                <a16:creationId xmlns:a16="http://schemas.microsoft.com/office/drawing/2014/main" id="{9DFA0886-64D5-4242-8FB7-3AD5493ED81D}"/>
              </a:ext>
            </a:extLst>
          </p:cNvPr>
          <p:cNvCxnSpPr/>
          <p:nvPr userDrawn="1"/>
        </p:nvCxnSpPr>
        <p:spPr>
          <a:xfrm>
            <a:off x="550347" y="6039793"/>
            <a:ext cx="3547599"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D6971BD9-7148-461B-8D70-38E7C8E86DCF}"/>
              </a:ext>
            </a:extLst>
          </p:cNvPr>
          <p:cNvCxnSpPr/>
          <p:nvPr userDrawn="1"/>
        </p:nvCxnSpPr>
        <p:spPr>
          <a:xfrm>
            <a:off x="550343" y="1658859"/>
            <a:ext cx="3547599"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sp>
        <p:nvSpPr>
          <p:cNvPr id="71" name="Text Placeholder 4">
            <a:extLst>
              <a:ext uri="{FF2B5EF4-FFF2-40B4-BE49-F238E27FC236}">
                <a16:creationId xmlns:a16="http://schemas.microsoft.com/office/drawing/2014/main" id="{67DD7FD4-363A-471A-B161-0C86EB1030C4}"/>
              </a:ext>
            </a:extLst>
          </p:cNvPr>
          <p:cNvSpPr>
            <a:spLocks noGrp="1"/>
          </p:cNvSpPr>
          <p:nvPr>
            <p:ph type="body" sz="quarter" idx="10" hasCustomPrompt="1"/>
          </p:nvPr>
        </p:nvSpPr>
        <p:spPr>
          <a:xfrm>
            <a:off x="547694" y="1257006"/>
            <a:ext cx="3548062" cy="402073"/>
          </a:xfrm>
          <a:prstGeom prst="rect">
            <a:avLst/>
          </a:prstGeom>
        </p:spPr>
        <p:txBody>
          <a:bodyPr>
            <a:normAutofit/>
          </a:bodyPr>
          <a:lstStyle>
            <a:lvl1pPr marL="0" indent="0" algn="ctr">
              <a:buNone/>
              <a:defRPr sz="1800" b="1">
                <a:solidFill>
                  <a:srgbClr val="125A3D"/>
                </a:solidFill>
                <a:latin typeface="+mj-lt"/>
              </a:defRPr>
            </a:lvl1pPr>
          </a:lstStyle>
          <a:p>
            <a:pPr lvl="0"/>
            <a:r>
              <a:rPr lang="en-US" dirty="0"/>
              <a:t>About (click to edit) </a:t>
            </a:r>
          </a:p>
        </p:txBody>
      </p:sp>
      <p:sp>
        <p:nvSpPr>
          <p:cNvPr id="76" name="Text Placeholder 26">
            <a:extLst>
              <a:ext uri="{FF2B5EF4-FFF2-40B4-BE49-F238E27FC236}">
                <a16:creationId xmlns:a16="http://schemas.microsoft.com/office/drawing/2014/main" id="{9F2BBB23-6141-4561-B71F-55E3B0778122}"/>
              </a:ext>
            </a:extLst>
          </p:cNvPr>
          <p:cNvSpPr>
            <a:spLocks noGrp="1"/>
          </p:cNvSpPr>
          <p:nvPr>
            <p:ph type="body" sz="quarter" idx="11"/>
          </p:nvPr>
        </p:nvSpPr>
        <p:spPr>
          <a:xfrm>
            <a:off x="547694" y="1659080"/>
            <a:ext cx="3548062" cy="4378325"/>
          </a:xfrm>
          <a:prstGeom prst="rect">
            <a:avLst/>
          </a:prstGeom>
        </p:spPr>
        <p:txBody>
          <a:bodyPr>
            <a:normAutofit/>
          </a:bodyPr>
          <a:lstStyle>
            <a:lvl1pPr marL="0" indent="0" algn="just">
              <a:buNone/>
              <a:defRPr sz="1600">
                <a:solidFill>
                  <a:srgbClr val="125A3D"/>
                </a:solidFill>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cxnSp>
        <p:nvCxnSpPr>
          <p:cNvPr id="82" name="Straight Connector 81">
            <a:extLst>
              <a:ext uri="{FF2B5EF4-FFF2-40B4-BE49-F238E27FC236}">
                <a16:creationId xmlns:a16="http://schemas.microsoft.com/office/drawing/2014/main" id="{9116FFA1-BF93-468E-A0F7-989568B8CDF6}"/>
              </a:ext>
            </a:extLst>
          </p:cNvPr>
          <p:cNvCxnSpPr/>
          <p:nvPr userDrawn="1"/>
        </p:nvCxnSpPr>
        <p:spPr>
          <a:xfrm>
            <a:off x="4329985" y="4418811"/>
            <a:ext cx="3547599"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15AEB715-AB02-436D-9B3A-9181BD1AF1AC}"/>
              </a:ext>
            </a:extLst>
          </p:cNvPr>
          <p:cNvCxnSpPr/>
          <p:nvPr userDrawn="1"/>
        </p:nvCxnSpPr>
        <p:spPr>
          <a:xfrm>
            <a:off x="4332634" y="1658859"/>
            <a:ext cx="3547599"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sp>
        <p:nvSpPr>
          <p:cNvPr id="85" name="Text Placeholder 4">
            <a:extLst>
              <a:ext uri="{FF2B5EF4-FFF2-40B4-BE49-F238E27FC236}">
                <a16:creationId xmlns:a16="http://schemas.microsoft.com/office/drawing/2014/main" id="{26452FC2-A004-4BFC-82D5-90E97FDE714F}"/>
              </a:ext>
            </a:extLst>
          </p:cNvPr>
          <p:cNvSpPr>
            <a:spLocks noGrp="1"/>
          </p:cNvSpPr>
          <p:nvPr>
            <p:ph type="body" sz="quarter" idx="13" hasCustomPrompt="1"/>
          </p:nvPr>
        </p:nvSpPr>
        <p:spPr>
          <a:xfrm>
            <a:off x="4329985" y="1257006"/>
            <a:ext cx="3548062" cy="402073"/>
          </a:xfrm>
          <a:prstGeom prst="rect">
            <a:avLst/>
          </a:prstGeom>
        </p:spPr>
        <p:txBody>
          <a:bodyPr>
            <a:normAutofit/>
          </a:bodyPr>
          <a:lstStyle>
            <a:lvl1pPr marL="0" indent="0" algn="ctr">
              <a:buNone/>
              <a:defRPr sz="1800" b="1">
                <a:solidFill>
                  <a:srgbClr val="125A3D"/>
                </a:solidFill>
                <a:latin typeface="+mj-lt"/>
              </a:defRPr>
            </a:lvl1pPr>
          </a:lstStyle>
          <a:p>
            <a:pPr lvl="0"/>
            <a:r>
              <a:rPr lang="en-US" dirty="0"/>
              <a:t>Approach (click to edit)</a:t>
            </a:r>
          </a:p>
        </p:txBody>
      </p:sp>
      <p:sp>
        <p:nvSpPr>
          <p:cNvPr id="86" name="Text Placeholder 26">
            <a:extLst>
              <a:ext uri="{FF2B5EF4-FFF2-40B4-BE49-F238E27FC236}">
                <a16:creationId xmlns:a16="http://schemas.microsoft.com/office/drawing/2014/main" id="{495E8242-1A3F-4FC2-9831-612B6E3B1E46}"/>
              </a:ext>
            </a:extLst>
          </p:cNvPr>
          <p:cNvSpPr>
            <a:spLocks noGrp="1"/>
          </p:cNvSpPr>
          <p:nvPr>
            <p:ph type="body" sz="quarter" idx="14"/>
          </p:nvPr>
        </p:nvSpPr>
        <p:spPr>
          <a:xfrm>
            <a:off x="4329985" y="1659081"/>
            <a:ext cx="3548062" cy="2732808"/>
          </a:xfrm>
          <a:prstGeom prst="rect">
            <a:avLst/>
          </a:prstGeom>
        </p:spPr>
        <p:txBody>
          <a:bodyPr>
            <a:normAutofit/>
          </a:bodyPr>
          <a:lstStyle>
            <a:lvl1pPr marL="0" indent="0" algn="just">
              <a:buNone/>
              <a:defRPr sz="1600">
                <a:solidFill>
                  <a:srgbClr val="125A3D"/>
                </a:solidFill>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cxnSp>
        <p:nvCxnSpPr>
          <p:cNvPr id="87" name="Straight Connector 86">
            <a:extLst>
              <a:ext uri="{FF2B5EF4-FFF2-40B4-BE49-F238E27FC236}">
                <a16:creationId xmlns:a16="http://schemas.microsoft.com/office/drawing/2014/main" id="{0A51EA18-5878-46CD-99B9-BD3F4F8856DF}"/>
              </a:ext>
            </a:extLst>
          </p:cNvPr>
          <p:cNvCxnSpPr/>
          <p:nvPr userDrawn="1"/>
        </p:nvCxnSpPr>
        <p:spPr>
          <a:xfrm>
            <a:off x="4332634" y="4847587"/>
            <a:ext cx="3547599"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sp>
        <p:nvSpPr>
          <p:cNvPr id="88" name="Text Placeholder 4">
            <a:extLst>
              <a:ext uri="{FF2B5EF4-FFF2-40B4-BE49-F238E27FC236}">
                <a16:creationId xmlns:a16="http://schemas.microsoft.com/office/drawing/2014/main" id="{C776C5E1-207D-4E3C-BF95-3BB233A5ABEF}"/>
              </a:ext>
            </a:extLst>
          </p:cNvPr>
          <p:cNvSpPr>
            <a:spLocks noGrp="1"/>
          </p:cNvSpPr>
          <p:nvPr>
            <p:ph type="body" sz="quarter" idx="15" hasCustomPrompt="1"/>
          </p:nvPr>
        </p:nvSpPr>
        <p:spPr>
          <a:xfrm>
            <a:off x="4329985" y="4445734"/>
            <a:ext cx="3548062" cy="402073"/>
          </a:xfrm>
          <a:prstGeom prst="rect">
            <a:avLst/>
          </a:prstGeom>
        </p:spPr>
        <p:txBody>
          <a:bodyPr>
            <a:normAutofit/>
          </a:bodyPr>
          <a:lstStyle>
            <a:lvl1pPr marL="0" indent="0" algn="ctr">
              <a:buNone/>
              <a:defRPr sz="1800" b="1">
                <a:solidFill>
                  <a:srgbClr val="125A3D"/>
                </a:solidFill>
                <a:latin typeface="+mj-lt"/>
              </a:defRPr>
            </a:lvl1pPr>
          </a:lstStyle>
          <a:p>
            <a:pPr lvl="0"/>
            <a:r>
              <a:rPr lang="en-US" dirty="0"/>
              <a:t>Timelines (click to edit)</a:t>
            </a:r>
          </a:p>
        </p:txBody>
      </p:sp>
      <p:sp>
        <p:nvSpPr>
          <p:cNvPr id="89" name="Text Placeholder 26">
            <a:extLst>
              <a:ext uri="{FF2B5EF4-FFF2-40B4-BE49-F238E27FC236}">
                <a16:creationId xmlns:a16="http://schemas.microsoft.com/office/drawing/2014/main" id="{1909AC9A-D0D7-4972-8FB0-6BB06B230608}"/>
              </a:ext>
            </a:extLst>
          </p:cNvPr>
          <p:cNvSpPr>
            <a:spLocks noGrp="1"/>
          </p:cNvSpPr>
          <p:nvPr>
            <p:ph type="body" sz="quarter" idx="16"/>
          </p:nvPr>
        </p:nvSpPr>
        <p:spPr>
          <a:xfrm>
            <a:off x="4327799" y="4847367"/>
            <a:ext cx="3548062" cy="1190037"/>
          </a:xfrm>
          <a:prstGeom prst="rect">
            <a:avLst/>
          </a:prstGeom>
        </p:spPr>
        <p:txBody>
          <a:bodyPr>
            <a:normAutofit/>
          </a:bodyPr>
          <a:lstStyle>
            <a:lvl1pPr marL="0" indent="0" algn="just">
              <a:buNone/>
              <a:defRPr sz="1600">
                <a:solidFill>
                  <a:srgbClr val="125A3D"/>
                </a:solidFill>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cxnSp>
        <p:nvCxnSpPr>
          <p:cNvPr id="90" name="Straight Connector 89">
            <a:extLst>
              <a:ext uri="{FF2B5EF4-FFF2-40B4-BE49-F238E27FC236}">
                <a16:creationId xmlns:a16="http://schemas.microsoft.com/office/drawing/2014/main" id="{270A306D-085B-4E54-B4DC-798D44B2FEAE}"/>
              </a:ext>
            </a:extLst>
          </p:cNvPr>
          <p:cNvCxnSpPr/>
          <p:nvPr userDrawn="1"/>
        </p:nvCxnSpPr>
        <p:spPr>
          <a:xfrm>
            <a:off x="8119297" y="1216228"/>
            <a:ext cx="3547599"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6E99C8A2-7433-4971-96ED-49E6977E8548}"/>
              </a:ext>
            </a:extLst>
          </p:cNvPr>
          <p:cNvCxnSpPr/>
          <p:nvPr userDrawn="1"/>
        </p:nvCxnSpPr>
        <p:spPr>
          <a:xfrm>
            <a:off x="8121946" y="1645004"/>
            <a:ext cx="3547599"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sp>
        <p:nvSpPr>
          <p:cNvPr id="92" name="Text Placeholder 4">
            <a:extLst>
              <a:ext uri="{FF2B5EF4-FFF2-40B4-BE49-F238E27FC236}">
                <a16:creationId xmlns:a16="http://schemas.microsoft.com/office/drawing/2014/main" id="{8863855B-3923-41CD-BAEA-F05539554DBD}"/>
              </a:ext>
            </a:extLst>
          </p:cNvPr>
          <p:cNvSpPr>
            <a:spLocks noGrp="1"/>
          </p:cNvSpPr>
          <p:nvPr>
            <p:ph type="body" sz="quarter" idx="17" hasCustomPrompt="1"/>
          </p:nvPr>
        </p:nvSpPr>
        <p:spPr>
          <a:xfrm>
            <a:off x="8119297" y="1243151"/>
            <a:ext cx="3548062" cy="402073"/>
          </a:xfrm>
          <a:prstGeom prst="rect">
            <a:avLst/>
          </a:prstGeom>
        </p:spPr>
        <p:txBody>
          <a:bodyPr>
            <a:normAutofit/>
          </a:bodyPr>
          <a:lstStyle>
            <a:lvl1pPr marL="0" indent="0" algn="ctr">
              <a:buNone/>
              <a:defRPr sz="1800" b="1">
                <a:solidFill>
                  <a:srgbClr val="125A3D"/>
                </a:solidFill>
                <a:latin typeface="+mj-lt"/>
              </a:defRPr>
            </a:lvl1pPr>
          </a:lstStyle>
          <a:p>
            <a:pPr lvl="0"/>
            <a:r>
              <a:rPr lang="en-US" dirty="0"/>
              <a:t>Cost (click to edit)</a:t>
            </a:r>
          </a:p>
        </p:txBody>
      </p:sp>
      <p:sp>
        <p:nvSpPr>
          <p:cNvPr id="93" name="Text Placeholder 26">
            <a:extLst>
              <a:ext uri="{FF2B5EF4-FFF2-40B4-BE49-F238E27FC236}">
                <a16:creationId xmlns:a16="http://schemas.microsoft.com/office/drawing/2014/main" id="{C162D8F4-39B1-46E7-985B-18D44BFA6939}"/>
              </a:ext>
            </a:extLst>
          </p:cNvPr>
          <p:cNvSpPr>
            <a:spLocks noGrp="1"/>
          </p:cNvSpPr>
          <p:nvPr>
            <p:ph type="body" sz="quarter" idx="18"/>
          </p:nvPr>
        </p:nvSpPr>
        <p:spPr>
          <a:xfrm>
            <a:off x="8117111" y="1644784"/>
            <a:ext cx="3548062" cy="1190037"/>
          </a:xfrm>
          <a:prstGeom prst="rect">
            <a:avLst/>
          </a:prstGeom>
        </p:spPr>
        <p:txBody>
          <a:bodyPr>
            <a:normAutofit/>
          </a:bodyPr>
          <a:lstStyle>
            <a:lvl1pPr marL="0" indent="0" algn="just">
              <a:buNone/>
              <a:defRPr sz="1600">
                <a:solidFill>
                  <a:srgbClr val="125A3D"/>
                </a:solidFill>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cxnSp>
        <p:nvCxnSpPr>
          <p:cNvPr id="94" name="Straight Connector 93">
            <a:extLst>
              <a:ext uri="{FF2B5EF4-FFF2-40B4-BE49-F238E27FC236}">
                <a16:creationId xmlns:a16="http://schemas.microsoft.com/office/drawing/2014/main" id="{5D4FC998-60FD-4ECC-AAA6-6FC56973140A}"/>
              </a:ext>
            </a:extLst>
          </p:cNvPr>
          <p:cNvCxnSpPr/>
          <p:nvPr userDrawn="1"/>
        </p:nvCxnSpPr>
        <p:spPr>
          <a:xfrm>
            <a:off x="8110544" y="2834820"/>
            <a:ext cx="3547599"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01F64DE1-2B69-4E12-A48F-F2877FB38BE9}"/>
              </a:ext>
            </a:extLst>
          </p:cNvPr>
          <p:cNvCxnSpPr/>
          <p:nvPr userDrawn="1"/>
        </p:nvCxnSpPr>
        <p:spPr>
          <a:xfrm>
            <a:off x="8113193" y="3263596"/>
            <a:ext cx="3547599"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sp>
        <p:nvSpPr>
          <p:cNvPr id="96" name="Text Placeholder 4">
            <a:extLst>
              <a:ext uri="{FF2B5EF4-FFF2-40B4-BE49-F238E27FC236}">
                <a16:creationId xmlns:a16="http://schemas.microsoft.com/office/drawing/2014/main" id="{329DB577-1871-4DF6-9CC3-A49484992FD0}"/>
              </a:ext>
            </a:extLst>
          </p:cNvPr>
          <p:cNvSpPr>
            <a:spLocks noGrp="1"/>
          </p:cNvSpPr>
          <p:nvPr>
            <p:ph type="body" sz="quarter" idx="19" hasCustomPrompt="1"/>
          </p:nvPr>
        </p:nvSpPr>
        <p:spPr>
          <a:xfrm>
            <a:off x="8110544" y="2861743"/>
            <a:ext cx="3548062" cy="402073"/>
          </a:xfrm>
          <a:prstGeom prst="rect">
            <a:avLst/>
          </a:prstGeom>
        </p:spPr>
        <p:txBody>
          <a:bodyPr>
            <a:normAutofit/>
          </a:bodyPr>
          <a:lstStyle>
            <a:lvl1pPr marL="0" indent="0" algn="ctr">
              <a:buNone/>
              <a:defRPr sz="1800" b="1">
                <a:solidFill>
                  <a:srgbClr val="125A3D"/>
                </a:solidFill>
                <a:latin typeface="+mj-lt"/>
              </a:defRPr>
            </a:lvl1pPr>
          </a:lstStyle>
          <a:p>
            <a:pPr lvl="0"/>
            <a:r>
              <a:rPr lang="en-US" dirty="0"/>
              <a:t>Output (click to edit)</a:t>
            </a:r>
          </a:p>
        </p:txBody>
      </p:sp>
      <p:sp>
        <p:nvSpPr>
          <p:cNvPr id="97" name="Text Placeholder 26">
            <a:extLst>
              <a:ext uri="{FF2B5EF4-FFF2-40B4-BE49-F238E27FC236}">
                <a16:creationId xmlns:a16="http://schemas.microsoft.com/office/drawing/2014/main" id="{C4BB841D-9B18-4BF2-8116-43663F92723B}"/>
              </a:ext>
            </a:extLst>
          </p:cNvPr>
          <p:cNvSpPr>
            <a:spLocks noGrp="1"/>
          </p:cNvSpPr>
          <p:nvPr>
            <p:ph type="body" sz="quarter" idx="20"/>
          </p:nvPr>
        </p:nvSpPr>
        <p:spPr>
          <a:xfrm>
            <a:off x="8108358" y="3263376"/>
            <a:ext cx="3548062" cy="1190037"/>
          </a:xfrm>
          <a:prstGeom prst="rect">
            <a:avLst/>
          </a:prstGeom>
        </p:spPr>
        <p:txBody>
          <a:bodyPr>
            <a:normAutofit/>
          </a:bodyPr>
          <a:lstStyle>
            <a:lvl1pPr marL="0" indent="0" algn="just">
              <a:buNone/>
              <a:defRPr sz="1600">
                <a:solidFill>
                  <a:srgbClr val="125A3D"/>
                </a:solidFill>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sp>
        <p:nvSpPr>
          <p:cNvPr id="2" name="TextBox 1">
            <a:extLst>
              <a:ext uri="{FF2B5EF4-FFF2-40B4-BE49-F238E27FC236}">
                <a16:creationId xmlns:a16="http://schemas.microsoft.com/office/drawing/2014/main" id="{6D590A18-7A87-4772-BDAA-69E563AD6D1E}"/>
              </a:ext>
            </a:extLst>
          </p:cNvPr>
          <p:cNvSpPr txBox="1"/>
          <p:nvPr userDrawn="1"/>
        </p:nvSpPr>
        <p:spPr>
          <a:xfrm>
            <a:off x="8105714" y="5562879"/>
            <a:ext cx="3588274" cy="523220"/>
          </a:xfrm>
          <a:prstGeom prst="rect">
            <a:avLst/>
          </a:prstGeom>
          <a:noFill/>
        </p:spPr>
        <p:txBody>
          <a:bodyPr wrap="square" rtlCol="0">
            <a:spAutoFit/>
          </a:bodyPr>
          <a:lstStyle/>
          <a:p>
            <a:pPr algn="just"/>
            <a:r>
              <a:rPr lang="en-US" sz="1400" i="1" dirty="0">
                <a:solidFill>
                  <a:srgbClr val="125A3D"/>
                </a:solidFill>
              </a:rPr>
              <a:t>Thank you. We shall be anticipating your response in earnest.</a:t>
            </a:r>
          </a:p>
        </p:txBody>
      </p:sp>
      <p:cxnSp>
        <p:nvCxnSpPr>
          <p:cNvPr id="98" name="Straight Connector 97">
            <a:extLst>
              <a:ext uri="{FF2B5EF4-FFF2-40B4-BE49-F238E27FC236}">
                <a16:creationId xmlns:a16="http://schemas.microsoft.com/office/drawing/2014/main" id="{AB5C3D7A-FA11-4A0E-9626-57A663F46C06}"/>
              </a:ext>
            </a:extLst>
          </p:cNvPr>
          <p:cNvCxnSpPr/>
          <p:nvPr userDrawn="1"/>
        </p:nvCxnSpPr>
        <p:spPr>
          <a:xfrm>
            <a:off x="8117574" y="2831849"/>
            <a:ext cx="3547599"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77BBAF3-321E-43B8-8309-CF535859DE1A}"/>
              </a:ext>
            </a:extLst>
          </p:cNvPr>
          <p:cNvCxnSpPr/>
          <p:nvPr userDrawn="1"/>
        </p:nvCxnSpPr>
        <p:spPr>
          <a:xfrm>
            <a:off x="4322200" y="6031327"/>
            <a:ext cx="3547599"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sp>
        <p:nvSpPr>
          <p:cNvPr id="41" name="Line 2">
            <a:extLst>
              <a:ext uri="{FF2B5EF4-FFF2-40B4-BE49-F238E27FC236}">
                <a16:creationId xmlns:a16="http://schemas.microsoft.com/office/drawing/2014/main" id="{2EB6A86D-A7E2-43F0-8505-666639A74DBA}"/>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42" name="Oval 3">
            <a:extLst>
              <a:ext uri="{FF2B5EF4-FFF2-40B4-BE49-F238E27FC236}">
                <a16:creationId xmlns:a16="http://schemas.microsoft.com/office/drawing/2014/main" id="{B4D99482-310E-43B7-B492-9038716494D8}"/>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43" name="Teardrop 42">
            <a:extLst>
              <a:ext uri="{FF2B5EF4-FFF2-40B4-BE49-F238E27FC236}">
                <a16:creationId xmlns:a16="http://schemas.microsoft.com/office/drawing/2014/main" id="{CA591B7A-B526-42CB-8EB0-F9E7E32E1800}"/>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44" name="TextBox 43">
            <a:extLst>
              <a:ext uri="{FF2B5EF4-FFF2-40B4-BE49-F238E27FC236}">
                <a16:creationId xmlns:a16="http://schemas.microsoft.com/office/drawing/2014/main" id="{4145D196-A61C-4DC2-8B68-DB341345E0F7}"/>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45" name="Slide Number Placeholder 3">
            <a:extLst>
              <a:ext uri="{FF2B5EF4-FFF2-40B4-BE49-F238E27FC236}">
                <a16:creationId xmlns:a16="http://schemas.microsoft.com/office/drawing/2014/main" id="{49529A5D-FC1E-40A9-9204-B9041CC269BC}"/>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10397926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Objectives-6">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77" name="Round Same Side Corner Rectangle 56">
            <a:extLst>
              <a:ext uri="{FF2B5EF4-FFF2-40B4-BE49-F238E27FC236}">
                <a16:creationId xmlns:a16="http://schemas.microsoft.com/office/drawing/2014/main" id="{A55B7E5D-3C3B-4915-8E82-A837DE2ED463}"/>
              </a:ext>
            </a:extLst>
          </p:cNvPr>
          <p:cNvSpPr/>
          <p:nvPr userDrawn="1"/>
        </p:nvSpPr>
        <p:spPr>
          <a:xfrm rot="5400000">
            <a:off x="9742899" y="380735"/>
            <a:ext cx="477661" cy="2446488"/>
          </a:xfrm>
          <a:prstGeom prst="round2SameRect">
            <a:avLst>
              <a:gd name="adj1" fmla="val 50000"/>
              <a:gd name="adj2" fmla="val 0"/>
            </a:avLst>
          </a:prstGeom>
          <a:solidFill>
            <a:srgbClr val="F9B439"/>
          </a:solidFill>
          <a:ln w="12700" cap="flat" cmpd="sng" algn="ctr">
            <a:noFill/>
            <a:prstDash val="solid"/>
            <a:miter lim="800000"/>
          </a:ln>
          <a:effectLst/>
        </p:spPr>
        <p:txBody>
          <a:bodyPr lIns="219419" tIns="109710" rIns="219419" bIns="109710"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bg-BG" sz="1400" b="0" i="0" u="none" strike="noStrike" kern="0" cap="none" spc="0" normalizeH="0" baseline="0" noProof="0" dirty="0">
              <a:ln>
                <a:noFill/>
              </a:ln>
              <a:solidFill>
                <a:prstClr val="white"/>
              </a:solidFill>
              <a:effectLst/>
              <a:uLnTx/>
              <a:uFillTx/>
              <a:latin typeface="Source Sans Pro"/>
            </a:endParaRPr>
          </a:p>
        </p:txBody>
      </p:sp>
      <p:sp>
        <p:nvSpPr>
          <p:cNvPr id="78" name="Round Same Side Corner Rectangle 58">
            <a:extLst>
              <a:ext uri="{FF2B5EF4-FFF2-40B4-BE49-F238E27FC236}">
                <a16:creationId xmlns:a16="http://schemas.microsoft.com/office/drawing/2014/main" id="{49521AAB-14E1-4411-BE40-3B5721D90990}"/>
              </a:ext>
            </a:extLst>
          </p:cNvPr>
          <p:cNvSpPr/>
          <p:nvPr userDrawn="1"/>
        </p:nvSpPr>
        <p:spPr>
          <a:xfrm rot="5400000">
            <a:off x="9742899" y="3571544"/>
            <a:ext cx="477661" cy="2446488"/>
          </a:xfrm>
          <a:prstGeom prst="round2SameRect">
            <a:avLst>
              <a:gd name="adj1" fmla="val 50000"/>
              <a:gd name="adj2" fmla="val 0"/>
            </a:avLst>
          </a:prstGeom>
          <a:solidFill>
            <a:srgbClr val="ED7D31"/>
          </a:solidFill>
          <a:ln w="12700" cap="flat" cmpd="sng" algn="ctr">
            <a:noFill/>
            <a:prstDash val="solid"/>
            <a:miter lim="800000"/>
          </a:ln>
          <a:effectLst/>
        </p:spPr>
        <p:txBody>
          <a:bodyPr lIns="219419" tIns="109710" rIns="219419" bIns="109710"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bg-BG" sz="1400" b="0" i="0" u="none" strike="noStrike" kern="0" cap="none" spc="0" normalizeH="0" baseline="0" noProof="0" dirty="0">
              <a:ln>
                <a:noFill/>
              </a:ln>
              <a:solidFill>
                <a:prstClr val="white"/>
              </a:solidFill>
              <a:effectLst/>
              <a:uLnTx/>
              <a:uFillTx/>
              <a:latin typeface="Source Sans Pro"/>
            </a:endParaRPr>
          </a:p>
        </p:txBody>
      </p:sp>
      <p:sp>
        <p:nvSpPr>
          <p:cNvPr id="80" name="Round Same Side Corner Rectangle 59">
            <a:extLst>
              <a:ext uri="{FF2B5EF4-FFF2-40B4-BE49-F238E27FC236}">
                <a16:creationId xmlns:a16="http://schemas.microsoft.com/office/drawing/2014/main" id="{BB1CB4A2-695A-425A-9293-71DA509AA5DE}"/>
              </a:ext>
            </a:extLst>
          </p:cNvPr>
          <p:cNvSpPr/>
          <p:nvPr userDrawn="1"/>
        </p:nvSpPr>
        <p:spPr>
          <a:xfrm rot="16200000">
            <a:off x="8127556" y="1203484"/>
            <a:ext cx="477661" cy="802079"/>
          </a:xfrm>
          <a:prstGeom prst="round2SameRect">
            <a:avLst>
              <a:gd name="adj1" fmla="val 50000"/>
              <a:gd name="adj2" fmla="val 0"/>
            </a:avLst>
          </a:prstGeom>
          <a:solidFill>
            <a:sysClr val="window" lastClr="FFFFFF">
              <a:lumMod val="75000"/>
            </a:sysClr>
          </a:solidFill>
          <a:ln w="12700" cap="flat" cmpd="sng" algn="ctr">
            <a:noFill/>
            <a:prstDash val="solid"/>
            <a:miter lim="800000"/>
          </a:ln>
          <a:effectLst/>
        </p:spPr>
        <p:txBody>
          <a:bodyPr lIns="219419" tIns="109710" rIns="219419" bIns="109710"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bg-BG" sz="1400" b="0" i="0" u="none" strike="noStrike" kern="0" cap="none" spc="0" normalizeH="0" baseline="0" noProof="0" dirty="0">
              <a:ln>
                <a:noFill/>
              </a:ln>
              <a:solidFill>
                <a:prstClr val="white"/>
              </a:solidFill>
              <a:effectLst/>
              <a:uLnTx/>
              <a:uFillTx/>
              <a:latin typeface="Source Sans Pro"/>
            </a:endParaRPr>
          </a:p>
        </p:txBody>
      </p:sp>
      <p:sp>
        <p:nvSpPr>
          <p:cNvPr id="81" name="Round Same Side Corner Rectangle 61">
            <a:extLst>
              <a:ext uri="{FF2B5EF4-FFF2-40B4-BE49-F238E27FC236}">
                <a16:creationId xmlns:a16="http://schemas.microsoft.com/office/drawing/2014/main" id="{D1554B91-3F27-4E4B-B544-99BD65F1AD9A}"/>
              </a:ext>
            </a:extLst>
          </p:cNvPr>
          <p:cNvSpPr/>
          <p:nvPr userDrawn="1"/>
        </p:nvSpPr>
        <p:spPr>
          <a:xfrm rot="16200000">
            <a:off x="8121999" y="4391076"/>
            <a:ext cx="477661" cy="802079"/>
          </a:xfrm>
          <a:prstGeom prst="round2SameRect">
            <a:avLst>
              <a:gd name="adj1" fmla="val 50000"/>
              <a:gd name="adj2" fmla="val 0"/>
            </a:avLst>
          </a:prstGeom>
          <a:solidFill>
            <a:sysClr val="window" lastClr="FFFFFF">
              <a:lumMod val="75000"/>
            </a:sysClr>
          </a:solidFill>
          <a:ln w="12700" cap="flat" cmpd="sng" algn="ctr">
            <a:noFill/>
            <a:prstDash val="solid"/>
            <a:miter lim="800000"/>
          </a:ln>
          <a:effectLst/>
        </p:spPr>
        <p:txBody>
          <a:bodyPr lIns="219419" tIns="109710" rIns="219419" bIns="109710"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bg-BG" sz="1400" b="0" i="0" u="none" strike="noStrike" kern="0" cap="none" spc="0" normalizeH="0" baseline="0" noProof="0" dirty="0">
              <a:ln>
                <a:noFill/>
              </a:ln>
              <a:solidFill>
                <a:prstClr val="white"/>
              </a:solidFill>
              <a:effectLst/>
              <a:uLnTx/>
              <a:uFillTx/>
              <a:latin typeface="Source Sans Pro"/>
            </a:endParaRPr>
          </a:p>
        </p:txBody>
      </p:sp>
      <p:cxnSp>
        <p:nvCxnSpPr>
          <p:cNvPr id="82" name="Straight Connector 81">
            <a:extLst>
              <a:ext uri="{FF2B5EF4-FFF2-40B4-BE49-F238E27FC236}">
                <a16:creationId xmlns:a16="http://schemas.microsoft.com/office/drawing/2014/main" id="{D7CA73C5-7FB2-4252-B3E5-0F2FB6419D48}"/>
              </a:ext>
            </a:extLst>
          </p:cNvPr>
          <p:cNvCxnSpPr/>
          <p:nvPr userDrawn="1"/>
        </p:nvCxnSpPr>
        <p:spPr>
          <a:xfrm flipH="1">
            <a:off x="6854922" y="1824087"/>
            <a:ext cx="1013822" cy="997193"/>
          </a:xfrm>
          <a:prstGeom prst="line">
            <a:avLst/>
          </a:prstGeom>
          <a:noFill/>
          <a:ln w="12700" cap="flat" cmpd="sng" algn="ctr">
            <a:solidFill>
              <a:srgbClr val="445469">
                <a:lumMod val="90000"/>
              </a:srgbClr>
            </a:solidFill>
            <a:prstDash val="solid"/>
            <a:miter lim="800000"/>
            <a:headEnd type="none" w="med" len="med"/>
            <a:tailEnd type="triangle" w="lg" len="lg"/>
          </a:ln>
          <a:effectLst/>
        </p:spPr>
      </p:cxnSp>
      <p:sp>
        <p:nvSpPr>
          <p:cNvPr id="83" name="Round Same Side Corner Rectangle 64">
            <a:extLst>
              <a:ext uri="{FF2B5EF4-FFF2-40B4-BE49-F238E27FC236}">
                <a16:creationId xmlns:a16="http://schemas.microsoft.com/office/drawing/2014/main" id="{9F406707-AF09-4FFC-9942-FA7125090BEC}"/>
              </a:ext>
            </a:extLst>
          </p:cNvPr>
          <p:cNvSpPr/>
          <p:nvPr userDrawn="1"/>
        </p:nvSpPr>
        <p:spPr>
          <a:xfrm rot="16200000" flipH="1">
            <a:off x="1970773" y="408731"/>
            <a:ext cx="477661" cy="2448761"/>
          </a:xfrm>
          <a:prstGeom prst="round2SameRect">
            <a:avLst>
              <a:gd name="adj1" fmla="val 50000"/>
              <a:gd name="adj2" fmla="val 0"/>
            </a:avLst>
          </a:prstGeom>
          <a:solidFill>
            <a:srgbClr val="81B94F"/>
          </a:solidFill>
          <a:ln w="12700" cap="flat" cmpd="sng" algn="ctr">
            <a:noFill/>
            <a:prstDash val="solid"/>
            <a:miter lim="800000"/>
          </a:ln>
          <a:effectLst/>
        </p:spPr>
        <p:txBody>
          <a:bodyPr lIns="219419" tIns="109710" rIns="219419" bIns="109710"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bg-BG" sz="1400" b="0" i="0" u="none" strike="noStrike" kern="0" cap="none" spc="0" normalizeH="0" baseline="0" noProof="0" dirty="0">
              <a:ln>
                <a:noFill/>
              </a:ln>
              <a:solidFill>
                <a:prstClr val="white"/>
              </a:solidFill>
              <a:effectLst/>
              <a:uLnTx/>
              <a:uFillTx/>
              <a:latin typeface="Source Sans Pro"/>
            </a:endParaRPr>
          </a:p>
        </p:txBody>
      </p:sp>
      <p:sp>
        <p:nvSpPr>
          <p:cNvPr id="84" name="Round Same Side Corner Rectangle 65">
            <a:extLst>
              <a:ext uri="{FF2B5EF4-FFF2-40B4-BE49-F238E27FC236}">
                <a16:creationId xmlns:a16="http://schemas.microsoft.com/office/drawing/2014/main" id="{FABA6AAD-8C29-497C-8828-663CCF5CE969}"/>
              </a:ext>
            </a:extLst>
          </p:cNvPr>
          <p:cNvSpPr/>
          <p:nvPr userDrawn="1"/>
        </p:nvSpPr>
        <p:spPr>
          <a:xfrm rot="16200000" flipH="1">
            <a:off x="1981695" y="2044192"/>
            <a:ext cx="477661" cy="2448761"/>
          </a:xfrm>
          <a:prstGeom prst="round2SameRect">
            <a:avLst>
              <a:gd name="adj1" fmla="val 50000"/>
              <a:gd name="adj2" fmla="val 0"/>
            </a:avLst>
          </a:prstGeom>
          <a:solidFill>
            <a:srgbClr val="46A4DB"/>
          </a:solidFill>
          <a:ln w="12700" cap="flat" cmpd="sng" algn="ctr">
            <a:noFill/>
            <a:prstDash val="solid"/>
            <a:miter lim="800000"/>
          </a:ln>
          <a:effectLst/>
        </p:spPr>
        <p:txBody>
          <a:bodyPr lIns="219419" tIns="109710" rIns="219419" bIns="109710"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bg-BG" sz="1400" b="0" i="0" u="none" strike="noStrike" kern="0" cap="none" spc="0" normalizeH="0" baseline="0" noProof="0" dirty="0">
              <a:ln>
                <a:noFill/>
              </a:ln>
              <a:solidFill>
                <a:prstClr val="white"/>
              </a:solidFill>
              <a:effectLst/>
              <a:uLnTx/>
              <a:uFillTx/>
              <a:latin typeface="Source Sans Pro"/>
            </a:endParaRPr>
          </a:p>
        </p:txBody>
      </p:sp>
      <p:sp>
        <p:nvSpPr>
          <p:cNvPr id="85" name="Round Same Side Corner Rectangle 66">
            <a:extLst>
              <a:ext uri="{FF2B5EF4-FFF2-40B4-BE49-F238E27FC236}">
                <a16:creationId xmlns:a16="http://schemas.microsoft.com/office/drawing/2014/main" id="{B7F345FE-2D99-49B7-885B-42D4F61B6366}"/>
              </a:ext>
            </a:extLst>
          </p:cNvPr>
          <p:cNvSpPr/>
          <p:nvPr userDrawn="1"/>
        </p:nvSpPr>
        <p:spPr>
          <a:xfrm rot="16200000" flipH="1">
            <a:off x="1970773" y="3599540"/>
            <a:ext cx="477661" cy="2448761"/>
          </a:xfrm>
          <a:prstGeom prst="round2SameRect">
            <a:avLst>
              <a:gd name="adj1" fmla="val 50000"/>
              <a:gd name="adj2" fmla="val 0"/>
            </a:avLst>
          </a:prstGeom>
          <a:solidFill>
            <a:srgbClr val="E5583A"/>
          </a:solidFill>
          <a:ln w="12700" cap="flat" cmpd="sng" algn="ctr">
            <a:noFill/>
            <a:prstDash val="solid"/>
            <a:miter lim="800000"/>
          </a:ln>
          <a:effectLst/>
        </p:spPr>
        <p:txBody>
          <a:bodyPr lIns="219419" tIns="109710" rIns="219419" bIns="109710"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bg-BG" sz="1400" b="0" i="0" u="none" strike="noStrike" kern="0" cap="none" spc="0" normalizeH="0" baseline="0" noProof="0" dirty="0">
              <a:ln>
                <a:noFill/>
              </a:ln>
              <a:solidFill>
                <a:prstClr val="white"/>
              </a:solidFill>
              <a:effectLst/>
              <a:uLnTx/>
              <a:uFillTx/>
              <a:latin typeface="Source Sans Pro"/>
            </a:endParaRPr>
          </a:p>
        </p:txBody>
      </p:sp>
      <p:sp>
        <p:nvSpPr>
          <p:cNvPr id="108" name="Round Same Side Corner Rectangle 67">
            <a:extLst>
              <a:ext uri="{FF2B5EF4-FFF2-40B4-BE49-F238E27FC236}">
                <a16:creationId xmlns:a16="http://schemas.microsoft.com/office/drawing/2014/main" id="{DDFAF083-944D-421C-AB80-C0BEDDEF6CC7}"/>
              </a:ext>
            </a:extLst>
          </p:cNvPr>
          <p:cNvSpPr/>
          <p:nvPr userDrawn="1"/>
        </p:nvSpPr>
        <p:spPr>
          <a:xfrm rot="5400000" flipH="1">
            <a:off x="3587631" y="1232244"/>
            <a:ext cx="477661" cy="802825"/>
          </a:xfrm>
          <a:prstGeom prst="round2SameRect">
            <a:avLst>
              <a:gd name="adj1" fmla="val 50000"/>
              <a:gd name="adj2" fmla="val 0"/>
            </a:avLst>
          </a:prstGeom>
          <a:solidFill>
            <a:sysClr val="window" lastClr="FFFFFF">
              <a:lumMod val="75000"/>
            </a:sysClr>
          </a:solidFill>
          <a:ln w="12700" cap="flat" cmpd="sng" algn="ctr">
            <a:noFill/>
            <a:prstDash val="solid"/>
            <a:miter lim="800000"/>
          </a:ln>
          <a:effectLst/>
        </p:spPr>
        <p:txBody>
          <a:bodyPr lIns="219419" tIns="109710" rIns="219419" bIns="109710"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bg-BG" sz="1400" b="0" i="0" u="none" strike="noStrike" kern="0" cap="none" spc="0" normalizeH="0" baseline="0" noProof="0" dirty="0">
              <a:ln>
                <a:noFill/>
              </a:ln>
              <a:solidFill>
                <a:prstClr val="white"/>
              </a:solidFill>
              <a:effectLst/>
              <a:uLnTx/>
              <a:uFillTx/>
              <a:latin typeface="Source Sans Pro"/>
            </a:endParaRPr>
          </a:p>
        </p:txBody>
      </p:sp>
      <p:sp>
        <p:nvSpPr>
          <p:cNvPr id="109" name="Round Same Side Corner Rectangle 68">
            <a:extLst>
              <a:ext uri="{FF2B5EF4-FFF2-40B4-BE49-F238E27FC236}">
                <a16:creationId xmlns:a16="http://schemas.microsoft.com/office/drawing/2014/main" id="{EA28D550-D4BA-4B49-996B-574B9388850B}"/>
              </a:ext>
            </a:extLst>
          </p:cNvPr>
          <p:cNvSpPr/>
          <p:nvPr userDrawn="1"/>
        </p:nvSpPr>
        <p:spPr>
          <a:xfrm rot="5400000" flipH="1">
            <a:off x="3598655" y="2860924"/>
            <a:ext cx="477661" cy="802825"/>
          </a:xfrm>
          <a:prstGeom prst="round2SameRect">
            <a:avLst>
              <a:gd name="adj1" fmla="val 50000"/>
              <a:gd name="adj2" fmla="val 0"/>
            </a:avLst>
          </a:prstGeom>
          <a:solidFill>
            <a:sysClr val="window" lastClr="FFFFFF">
              <a:lumMod val="75000"/>
            </a:sysClr>
          </a:solidFill>
          <a:ln w="12700" cap="flat" cmpd="sng" algn="ctr">
            <a:noFill/>
            <a:prstDash val="solid"/>
            <a:miter lim="800000"/>
          </a:ln>
          <a:effectLst/>
        </p:spPr>
        <p:txBody>
          <a:bodyPr lIns="219419" tIns="109710" rIns="219419" bIns="109710"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bg-BG" sz="1400" b="0" i="0" u="none" strike="noStrike" kern="0" cap="none" spc="0" normalizeH="0" baseline="0" noProof="0" dirty="0">
              <a:ln>
                <a:noFill/>
              </a:ln>
              <a:solidFill>
                <a:prstClr val="white"/>
              </a:solidFill>
              <a:effectLst/>
              <a:uLnTx/>
              <a:uFillTx/>
              <a:latin typeface="Source Sans Pro"/>
            </a:endParaRPr>
          </a:p>
        </p:txBody>
      </p:sp>
      <p:sp>
        <p:nvSpPr>
          <p:cNvPr id="113" name="Round Same Side Corner Rectangle 69">
            <a:extLst>
              <a:ext uri="{FF2B5EF4-FFF2-40B4-BE49-F238E27FC236}">
                <a16:creationId xmlns:a16="http://schemas.microsoft.com/office/drawing/2014/main" id="{82E6EF45-A441-4089-A4B7-C5C755979B5D}"/>
              </a:ext>
            </a:extLst>
          </p:cNvPr>
          <p:cNvSpPr/>
          <p:nvPr userDrawn="1"/>
        </p:nvSpPr>
        <p:spPr>
          <a:xfrm rot="5400000" flipH="1">
            <a:off x="3593193" y="4419836"/>
            <a:ext cx="477661" cy="802825"/>
          </a:xfrm>
          <a:prstGeom prst="round2SameRect">
            <a:avLst>
              <a:gd name="adj1" fmla="val 50000"/>
              <a:gd name="adj2" fmla="val 0"/>
            </a:avLst>
          </a:prstGeom>
          <a:solidFill>
            <a:sysClr val="window" lastClr="FFFFFF">
              <a:lumMod val="75000"/>
            </a:sysClr>
          </a:solidFill>
          <a:ln w="12700" cap="flat" cmpd="sng" algn="ctr">
            <a:noFill/>
            <a:prstDash val="solid"/>
            <a:miter lim="800000"/>
          </a:ln>
          <a:effectLst/>
        </p:spPr>
        <p:txBody>
          <a:bodyPr lIns="219419" tIns="109710" rIns="219419" bIns="109710"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bg-BG" sz="1400" b="0" i="0" u="none" strike="noStrike" kern="0" cap="none" spc="0" normalizeH="0" baseline="0" noProof="0" dirty="0">
              <a:ln>
                <a:noFill/>
              </a:ln>
              <a:solidFill>
                <a:prstClr val="white"/>
              </a:solidFill>
              <a:effectLst/>
              <a:uLnTx/>
              <a:uFillTx/>
              <a:latin typeface="Source Sans Pro"/>
            </a:endParaRPr>
          </a:p>
        </p:txBody>
      </p:sp>
      <p:cxnSp>
        <p:nvCxnSpPr>
          <p:cNvPr id="117" name="Straight Connector 116">
            <a:extLst>
              <a:ext uri="{FF2B5EF4-FFF2-40B4-BE49-F238E27FC236}">
                <a16:creationId xmlns:a16="http://schemas.microsoft.com/office/drawing/2014/main" id="{3B2CB4F3-82F5-409B-ADF3-588DABC093BA}"/>
              </a:ext>
            </a:extLst>
          </p:cNvPr>
          <p:cNvCxnSpPr/>
          <p:nvPr userDrawn="1"/>
        </p:nvCxnSpPr>
        <p:spPr>
          <a:xfrm>
            <a:off x="4324566" y="1853220"/>
            <a:ext cx="1014764" cy="997193"/>
          </a:xfrm>
          <a:prstGeom prst="line">
            <a:avLst/>
          </a:prstGeom>
          <a:noFill/>
          <a:ln w="12700" cap="flat" cmpd="sng" algn="ctr">
            <a:solidFill>
              <a:srgbClr val="445469">
                <a:lumMod val="90000"/>
              </a:srgbClr>
            </a:solidFill>
            <a:prstDash val="solid"/>
            <a:miter lim="800000"/>
            <a:headEnd type="none" w="med" len="med"/>
            <a:tailEnd type="triangle" w="lg" len="lg"/>
          </a:ln>
          <a:effectLst/>
        </p:spPr>
      </p:cxnSp>
      <p:cxnSp>
        <p:nvCxnSpPr>
          <p:cNvPr id="124" name="Straight Connector 123">
            <a:extLst>
              <a:ext uri="{FF2B5EF4-FFF2-40B4-BE49-F238E27FC236}">
                <a16:creationId xmlns:a16="http://schemas.microsoft.com/office/drawing/2014/main" id="{54502801-DCB6-44A8-A33B-3C7C69A97D94}"/>
              </a:ext>
            </a:extLst>
          </p:cNvPr>
          <p:cNvCxnSpPr/>
          <p:nvPr userDrawn="1"/>
        </p:nvCxnSpPr>
        <p:spPr>
          <a:xfrm flipV="1">
            <a:off x="4345287" y="3267422"/>
            <a:ext cx="954452" cy="9863"/>
          </a:xfrm>
          <a:prstGeom prst="line">
            <a:avLst/>
          </a:prstGeom>
          <a:noFill/>
          <a:ln w="12700" cap="flat" cmpd="sng" algn="ctr">
            <a:solidFill>
              <a:srgbClr val="445469">
                <a:lumMod val="90000"/>
              </a:srgbClr>
            </a:solidFill>
            <a:prstDash val="solid"/>
            <a:miter lim="800000"/>
            <a:headEnd type="none" w="med" len="med"/>
            <a:tailEnd type="triangle" w="lg" len="lg"/>
          </a:ln>
          <a:effectLst/>
        </p:spPr>
      </p:cxnSp>
      <p:cxnSp>
        <p:nvCxnSpPr>
          <p:cNvPr id="133" name="Straight Connector 132">
            <a:extLst>
              <a:ext uri="{FF2B5EF4-FFF2-40B4-BE49-F238E27FC236}">
                <a16:creationId xmlns:a16="http://schemas.microsoft.com/office/drawing/2014/main" id="{D6F6490D-4598-456E-BEF1-340A5DDC97D2}"/>
              </a:ext>
            </a:extLst>
          </p:cNvPr>
          <p:cNvCxnSpPr/>
          <p:nvPr userDrawn="1"/>
        </p:nvCxnSpPr>
        <p:spPr>
          <a:xfrm flipV="1">
            <a:off x="4338970" y="3670621"/>
            <a:ext cx="1014764" cy="981569"/>
          </a:xfrm>
          <a:prstGeom prst="line">
            <a:avLst/>
          </a:prstGeom>
          <a:noFill/>
          <a:ln w="12700" cap="flat" cmpd="sng" algn="ctr">
            <a:solidFill>
              <a:srgbClr val="445469">
                <a:lumMod val="90000"/>
              </a:srgbClr>
            </a:solidFill>
            <a:prstDash val="solid"/>
            <a:miter lim="800000"/>
            <a:headEnd type="none" w="med" len="med"/>
            <a:tailEnd type="triangle" w="lg" len="lg"/>
          </a:ln>
          <a:effectLst/>
        </p:spPr>
      </p:cxnSp>
      <p:cxnSp>
        <p:nvCxnSpPr>
          <p:cNvPr id="137" name="Straight Connector 136">
            <a:extLst>
              <a:ext uri="{FF2B5EF4-FFF2-40B4-BE49-F238E27FC236}">
                <a16:creationId xmlns:a16="http://schemas.microsoft.com/office/drawing/2014/main" id="{27010171-AA4A-474D-9093-1CCF7E8BCEF5}"/>
              </a:ext>
            </a:extLst>
          </p:cNvPr>
          <p:cNvCxnSpPr/>
          <p:nvPr userDrawn="1"/>
        </p:nvCxnSpPr>
        <p:spPr>
          <a:xfrm flipH="1" flipV="1">
            <a:off x="6863582" y="3670621"/>
            <a:ext cx="984455" cy="968061"/>
          </a:xfrm>
          <a:prstGeom prst="line">
            <a:avLst/>
          </a:prstGeom>
          <a:noFill/>
          <a:ln w="12700" cap="flat" cmpd="sng" algn="ctr">
            <a:solidFill>
              <a:srgbClr val="445469">
                <a:lumMod val="90000"/>
              </a:srgbClr>
            </a:solidFill>
            <a:prstDash val="solid"/>
            <a:miter lim="800000"/>
            <a:headEnd type="none" w="med" len="med"/>
            <a:tailEnd type="triangle" w="lg" len="lg"/>
          </a:ln>
          <a:effectLst/>
        </p:spPr>
      </p:cxnSp>
      <p:sp>
        <p:nvSpPr>
          <p:cNvPr id="146" name="Freeform 3">
            <a:extLst>
              <a:ext uri="{FF2B5EF4-FFF2-40B4-BE49-F238E27FC236}">
                <a16:creationId xmlns:a16="http://schemas.microsoft.com/office/drawing/2014/main" id="{AB4A7A4A-876E-4267-B771-C1BC38740617}"/>
              </a:ext>
            </a:extLst>
          </p:cNvPr>
          <p:cNvSpPr>
            <a:spLocks noChangeArrowheads="1"/>
          </p:cNvSpPr>
          <p:nvPr userDrawn="1"/>
        </p:nvSpPr>
        <p:spPr bwMode="auto">
          <a:xfrm>
            <a:off x="3619365" y="3114099"/>
            <a:ext cx="382387" cy="307940"/>
          </a:xfrm>
          <a:custGeom>
            <a:avLst/>
            <a:gdLst>
              <a:gd name="T0" fmla="*/ 487 w 497"/>
              <a:gd name="T1" fmla="*/ 71 h 400"/>
              <a:gd name="T2" fmla="*/ 487 w 497"/>
              <a:gd name="T3" fmla="*/ 71 h 400"/>
              <a:gd name="T4" fmla="*/ 372 w 497"/>
              <a:gd name="T5" fmla="*/ 0 h 400"/>
              <a:gd name="T6" fmla="*/ 354 w 497"/>
              <a:gd name="T7" fmla="*/ 0 h 400"/>
              <a:gd name="T8" fmla="*/ 248 w 497"/>
              <a:gd name="T9" fmla="*/ 71 h 400"/>
              <a:gd name="T10" fmla="*/ 142 w 497"/>
              <a:gd name="T11" fmla="*/ 0 h 400"/>
              <a:gd name="T12" fmla="*/ 123 w 497"/>
              <a:gd name="T13" fmla="*/ 0 h 400"/>
              <a:gd name="T14" fmla="*/ 8 w 497"/>
              <a:gd name="T15" fmla="*/ 71 h 400"/>
              <a:gd name="T16" fmla="*/ 0 w 497"/>
              <a:gd name="T17" fmla="*/ 89 h 400"/>
              <a:gd name="T18" fmla="*/ 0 w 497"/>
              <a:gd name="T19" fmla="*/ 382 h 400"/>
              <a:gd name="T20" fmla="*/ 8 w 497"/>
              <a:gd name="T21" fmla="*/ 390 h 400"/>
              <a:gd name="T22" fmla="*/ 26 w 497"/>
              <a:gd name="T23" fmla="*/ 390 h 400"/>
              <a:gd name="T24" fmla="*/ 132 w 497"/>
              <a:gd name="T25" fmla="*/ 328 h 400"/>
              <a:gd name="T26" fmla="*/ 239 w 497"/>
              <a:gd name="T27" fmla="*/ 390 h 400"/>
              <a:gd name="T28" fmla="*/ 257 w 497"/>
              <a:gd name="T29" fmla="*/ 390 h 400"/>
              <a:gd name="T30" fmla="*/ 363 w 497"/>
              <a:gd name="T31" fmla="*/ 328 h 400"/>
              <a:gd name="T32" fmla="*/ 470 w 497"/>
              <a:gd name="T33" fmla="*/ 390 h 400"/>
              <a:gd name="T34" fmla="*/ 478 w 497"/>
              <a:gd name="T35" fmla="*/ 399 h 400"/>
              <a:gd name="T36" fmla="*/ 487 w 497"/>
              <a:gd name="T37" fmla="*/ 390 h 400"/>
              <a:gd name="T38" fmla="*/ 496 w 497"/>
              <a:gd name="T39" fmla="*/ 382 h 400"/>
              <a:gd name="T40" fmla="*/ 496 w 497"/>
              <a:gd name="T41" fmla="*/ 89 h 400"/>
              <a:gd name="T42" fmla="*/ 487 w 497"/>
              <a:gd name="T43" fmla="*/ 71 h 400"/>
              <a:gd name="T44" fmla="*/ 115 w 497"/>
              <a:gd name="T45" fmla="*/ 293 h 400"/>
              <a:gd name="T46" fmla="*/ 115 w 497"/>
              <a:gd name="T47" fmla="*/ 293 h 400"/>
              <a:gd name="T48" fmla="*/ 35 w 497"/>
              <a:gd name="T49" fmla="*/ 346 h 400"/>
              <a:gd name="T50" fmla="*/ 35 w 497"/>
              <a:gd name="T51" fmla="*/ 98 h 400"/>
              <a:gd name="T52" fmla="*/ 115 w 497"/>
              <a:gd name="T53" fmla="*/ 44 h 400"/>
              <a:gd name="T54" fmla="*/ 115 w 497"/>
              <a:gd name="T55" fmla="*/ 293 h 400"/>
              <a:gd name="T56" fmla="*/ 230 w 497"/>
              <a:gd name="T57" fmla="*/ 346 h 400"/>
              <a:gd name="T58" fmla="*/ 230 w 497"/>
              <a:gd name="T59" fmla="*/ 346 h 400"/>
              <a:gd name="T60" fmla="*/ 150 w 497"/>
              <a:gd name="T61" fmla="*/ 293 h 400"/>
              <a:gd name="T62" fmla="*/ 150 w 497"/>
              <a:gd name="T63" fmla="*/ 44 h 400"/>
              <a:gd name="T64" fmla="*/ 230 w 497"/>
              <a:gd name="T65" fmla="*/ 98 h 400"/>
              <a:gd name="T66" fmla="*/ 230 w 497"/>
              <a:gd name="T67" fmla="*/ 346 h 400"/>
              <a:gd name="T68" fmla="*/ 345 w 497"/>
              <a:gd name="T69" fmla="*/ 293 h 400"/>
              <a:gd name="T70" fmla="*/ 345 w 497"/>
              <a:gd name="T71" fmla="*/ 293 h 400"/>
              <a:gd name="T72" fmla="*/ 266 w 497"/>
              <a:gd name="T73" fmla="*/ 346 h 400"/>
              <a:gd name="T74" fmla="*/ 266 w 497"/>
              <a:gd name="T75" fmla="*/ 98 h 400"/>
              <a:gd name="T76" fmla="*/ 345 w 497"/>
              <a:gd name="T77" fmla="*/ 44 h 400"/>
              <a:gd name="T78" fmla="*/ 345 w 497"/>
              <a:gd name="T79" fmla="*/ 293 h 400"/>
              <a:gd name="T80" fmla="*/ 461 w 497"/>
              <a:gd name="T81" fmla="*/ 346 h 400"/>
              <a:gd name="T82" fmla="*/ 461 w 497"/>
              <a:gd name="T83" fmla="*/ 346 h 400"/>
              <a:gd name="T84" fmla="*/ 380 w 497"/>
              <a:gd name="T85" fmla="*/ 293 h 400"/>
              <a:gd name="T86" fmla="*/ 380 w 497"/>
              <a:gd name="T87" fmla="*/ 44 h 400"/>
              <a:gd name="T88" fmla="*/ 461 w 497"/>
              <a:gd name="T89" fmla="*/ 98 h 400"/>
              <a:gd name="T90" fmla="*/ 461 w 497"/>
              <a:gd name="T91" fmla="*/ 346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97" h="400">
                <a:moveTo>
                  <a:pt x="487" y="71"/>
                </a:moveTo>
                <a:lnTo>
                  <a:pt x="487" y="71"/>
                </a:lnTo>
                <a:cubicBezTo>
                  <a:pt x="372" y="0"/>
                  <a:pt x="372" y="0"/>
                  <a:pt x="372" y="0"/>
                </a:cubicBezTo>
                <a:cubicBezTo>
                  <a:pt x="363" y="0"/>
                  <a:pt x="363" y="0"/>
                  <a:pt x="354" y="0"/>
                </a:cubicBezTo>
                <a:cubicBezTo>
                  <a:pt x="248" y="71"/>
                  <a:pt x="248" y="71"/>
                  <a:pt x="248" y="71"/>
                </a:cubicBezTo>
                <a:cubicBezTo>
                  <a:pt x="142" y="0"/>
                  <a:pt x="142" y="0"/>
                  <a:pt x="142" y="0"/>
                </a:cubicBezTo>
                <a:cubicBezTo>
                  <a:pt x="132" y="0"/>
                  <a:pt x="132" y="0"/>
                  <a:pt x="123" y="0"/>
                </a:cubicBezTo>
                <a:cubicBezTo>
                  <a:pt x="8" y="71"/>
                  <a:pt x="8" y="71"/>
                  <a:pt x="8" y="71"/>
                </a:cubicBezTo>
                <a:cubicBezTo>
                  <a:pt x="0" y="80"/>
                  <a:pt x="0" y="80"/>
                  <a:pt x="0" y="89"/>
                </a:cubicBezTo>
                <a:cubicBezTo>
                  <a:pt x="0" y="382"/>
                  <a:pt x="0" y="382"/>
                  <a:pt x="0" y="382"/>
                </a:cubicBezTo>
                <a:cubicBezTo>
                  <a:pt x="0" y="382"/>
                  <a:pt x="0" y="390"/>
                  <a:pt x="8" y="390"/>
                </a:cubicBezTo>
                <a:cubicBezTo>
                  <a:pt x="8" y="399"/>
                  <a:pt x="17" y="399"/>
                  <a:pt x="26" y="390"/>
                </a:cubicBezTo>
                <a:cubicBezTo>
                  <a:pt x="132" y="328"/>
                  <a:pt x="132" y="328"/>
                  <a:pt x="132" y="328"/>
                </a:cubicBezTo>
                <a:cubicBezTo>
                  <a:pt x="239" y="390"/>
                  <a:pt x="239" y="390"/>
                  <a:pt x="239" y="390"/>
                </a:cubicBezTo>
                <a:cubicBezTo>
                  <a:pt x="248" y="399"/>
                  <a:pt x="248" y="399"/>
                  <a:pt x="257" y="390"/>
                </a:cubicBezTo>
                <a:cubicBezTo>
                  <a:pt x="363" y="328"/>
                  <a:pt x="363" y="328"/>
                  <a:pt x="363" y="328"/>
                </a:cubicBezTo>
                <a:cubicBezTo>
                  <a:pt x="470" y="390"/>
                  <a:pt x="470" y="390"/>
                  <a:pt x="470" y="390"/>
                </a:cubicBezTo>
                <a:cubicBezTo>
                  <a:pt x="470" y="399"/>
                  <a:pt x="478" y="399"/>
                  <a:pt x="478" y="399"/>
                </a:cubicBezTo>
                <a:cubicBezTo>
                  <a:pt x="478" y="399"/>
                  <a:pt x="487" y="399"/>
                  <a:pt x="487" y="390"/>
                </a:cubicBezTo>
                <a:cubicBezTo>
                  <a:pt x="496" y="390"/>
                  <a:pt x="496" y="382"/>
                  <a:pt x="496" y="382"/>
                </a:cubicBezTo>
                <a:cubicBezTo>
                  <a:pt x="496" y="89"/>
                  <a:pt x="496" y="89"/>
                  <a:pt x="496" y="89"/>
                </a:cubicBezTo>
                <a:cubicBezTo>
                  <a:pt x="496" y="80"/>
                  <a:pt x="496" y="80"/>
                  <a:pt x="487" y="71"/>
                </a:cubicBezTo>
                <a:close/>
                <a:moveTo>
                  <a:pt x="115" y="293"/>
                </a:moveTo>
                <a:lnTo>
                  <a:pt x="115" y="293"/>
                </a:lnTo>
                <a:cubicBezTo>
                  <a:pt x="35" y="346"/>
                  <a:pt x="35" y="346"/>
                  <a:pt x="35" y="346"/>
                </a:cubicBezTo>
                <a:cubicBezTo>
                  <a:pt x="35" y="98"/>
                  <a:pt x="35" y="98"/>
                  <a:pt x="35" y="98"/>
                </a:cubicBezTo>
                <a:cubicBezTo>
                  <a:pt x="115" y="44"/>
                  <a:pt x="115" y="44"/>
                  <a:pt x="115" y="44"/>
                </a:cubicBezTo>
                <a:lnTo>
                  <a:pt x="115" y="293"/>
                </a:lnTo>
                <a:close/>
                <a:moveTo>
                  <a:pt x="230" y="346"/>
                </a:moveTo>
                <a:lnTo>
                  <a:pt x="230" y="346"/>
                </a:lnTo>
                <a:cubicBezTo>
                  <a:pt x="150" y="293"/>
                  <a:pt x="150" y="293"/>
                  <a:pt x="150" y="293"/>
                </a:cubicBezTo>
                <a:cubicBezTo>
                  <a:pt x="150" y="44"/>
                  <a:pt x="150" y="44"/>
                  <a:pt x="150" y="44"/>
                </a:cubicBezTo>
                <a:cubicBezTo>
                  <a:pt x="230" y="98"/>
                  <a:pt x="230" y="98"/>
                  <a:pt x="230" y="98"/>
                </a:cubicBezTo>
                <a:lnTo>
                  <a:pt x="230" y="346"/>
                </a:lnTo>
                <a:close/>
                <a:moveTo>
                  <a:pt x="345" y="293"/>
                </a:moveTo>
                <a:lnTo>
                  <a:pt x="345" y="293"/>
                </a:lnTo>
                <a:cubicBezTo>
                  <a:pt x="266" y="346"/>
                  <a:pt x="266" y="346"/>
                  <a:pt x="266" y="346"/>
                </a:cubicBezTo>
                <a:cubicBezTo>
                  <a:pt x="266" y="98"/>
                  <a:pt x="266" y="98"/>
                  <a:pt x="266" y="98"/>
                </a:cubicBezTo>
                <a:cubicBezTo>
                  <a:pt x="345" y="44"/>
                  <a:pt x="345" y="44"/>
                  <a:pt x="345" y="44"/>
                </a:cubicBezTo>
                <a:lnTo>
                  <a:pt x="345" y="293"/>
                </a:lnTo>
                <a:close/>
                <a:moveTo>
                  <a:pt x="461" y="346"/>
                </a:moveTo>
                <a:lnTo>
                  <a:pt x="461" y="346"/>
                </a:lnTo>
                <a:cubicBezTo>
                  <a:pt x="380" y="293"/>
                  <a:pt x="380" y="293"/>
                  <a:pt x="380" y="293"/>
                </a:cubicBezTo>
                <a:cubicBezTo>
                  <a:pt x="380" y="44"/>
                  <a:pt x="380" y="44"/>
                  <a:pt x="380" y="44"/>
                </a:cubicBezTo>
                <a:cubicBezTo>
                  <a:pt x="461" y="98"/>
                  <a:pt x="461" y="98"/>
                  <a:pt x="461" y="98"/>
                </a:cubicBezTo>
                <a:lnTo>
                  <a:pt x="461" y="346"/>
                </a:lnTo>
                <a:close/>
              </a:path>
            </a:pathLst>
          </a:custGeom>
          <a:solidFill>
            <a:sysClr val="window" lastClr="FFFFFF"/>
          </a:solidFill>
          <a:ln>
            <a:noFill/>
          </a:ln>
          <a:effectLst/>
        </p:spPr>
        <p:txBody>
          <a:bodyPr wrap="none"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445469"/>
              </a:solidFill>
              <a:effectLst/>
              <a:uLnTx/>
              <a:uFillTx/>
              <a:latin typeface="Source Sans Pro"/>
            </a:endParaRPr>
          </a:p>
        </p:txBody>
      </p:sp>
      <p:sp>
        <p:nvSpPr>
          <p:cNvPr id="147" name="Freeform 9">
            <a:extLst>
              <a:ext uri="{FF2B5EF4-FFF2-40B4-BE49-F238E27FC236}">
                <a16:creationId xmlns:a16="http://schemas.microsoft.com/office/drawing/2014/main" id="{F5F032C2-F213-42BD-9C56-531E75CA9FCB}"/>
              </a:ext>
            </a:extLst>
          </p:cNvPr>
          <p:cNvSpPr>
            <a:spLocks noChangeArrowheads="1"/>
          </p:cNvSpPr>
          <p:nvPr userDrawn="1"/>
        </p:nvSpPr>
        <p:spPr bwMode="auto">
          <a:xfrm>
            <a:off x="8149850" y="1430316"/>
            <a:ext cx="328246" cy="328243"/>
          </a:xfrm>
          <a:custGeom>
            <a:avLst/>
            <a:gdLst>
              <a:gd name="T0" fmla="*/ 212 w 426"/>
              <a:gd name="T1" fmla="*/ 0 h 426"/>
              <a:gd name="T2" fmla="*/ 212 w 426"/>
              <a:gd name="T3" fmla="*/ 0 h 426"/>
              <a:gd name="T4" fmla="*/ 0 w 426"/>
              <a:gd name="T5" fmla="*/ 213 h 426"/>
              <a:gd name="T6" fmla="*/ 212 w 426"/>
              <a:gd name="T7" fmla="*/ 425 h 426"/>
              <a:gd name="T8" fmla="*/ 425 w 426"/>
              <a:gd name="T9" fmla="*/ 213 h 426"/>
              <a:gd name="T10" fmla="*/ 212 w 426"/>
              <a:gd name="T11" fmla="*/ 0 h 426"/>
              <a:gd name="T12" fmla="*/ 229 w 426"/>
              <a:gd name="T13" fmla="*/ 390 h 426"/>
              <a:gd name="T14" fmla="*/ 229 w 426"/>
              <a:gd name="T15" fmla="*/ 390 h 426"/>
              <a:gd name="T16" fmla="*/ 229 w 426"/>
              <a:gd name="T17" fmla="*/ 292 h 426"/>
              <a:gd name="T18" fmla="*/ 194 w 426"/>
              <a:gd name="T19" fmla="*/ 292 h 426"/>
              <a:gd name="T20" fmla="*/ 194 w 426"/>
              <a:gd name="T21" fmla="*/ 390 h 426"/>
              <a:gd name="T22" fmla="*/ 35 w 426"/>
              <a:gd name="T23" fmla="*/ 230 h 426"/>
              <a:gd name="T24" fmla="*/ 132 w 426"/>
              <a:gd name="T25" fmla="*/ 230 h 426"/>
              <a:gd name="T26" fmla="*/ 132 w 426"/>
              <a:gd name="T27" fmla="*/ 195 h 426"/>
              <a:gd name="T28" fmla="*/ 35 w 426"/>
              <a:gd name="T29" fmla="*/ 195 h 426"/>
              <a:gd name="T30" fmla="*/ 194 w 426"/>
              <a:gd name="T31" fmla="*/ 44 h 426"/>
              <a:gd name="T32" fmla="*/ 194 w 426"/>
              <a:gd name="T33" fmla="*/ 142 h 426"/>
              <a:gd name="T34" fmla="*/ 229 w 426"/>
              <a:gd name="T35" fmla="*/ 142 h 426"/>
              <a:gd name="T36" fmla="*/ 229 w 426"/>
              <a:gd name="T37" fmla="*/ 44 h 426"/>
              <a:gd name="T38" fmla="*/ 380 w 426"/>
              <a:gd name="T39" fmla="*/ 195 h 426"/>
              <a:gd name="T40" fmla="*/ 292 w 426"/>
              <a:gd name="T41" fmla="*/ 195 h 426"/>
              <a:gd name="T42" fmla="*/ 292 w 426"/>
              <a:gd name="T43" fmla="*/ 230 h 426"/>
              <a:gd name="T44" fmla="*/ 380 w 426"/>
              <a:gd name="T45" fmla="*/ 230 h 426"/>
              <a:gd name="T46" fmla="*/ 229 w 426"/>
              <a:gd name="T47" fmla="*/ 39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26" h="426">
                <a:moveTo>
                  <a:pt x="212" y="0"/>
                </a:moveTo>
                <a:lnTo>
                  <a:pt x="212" y="0"/>
                </a:lnTo>
                <a:cubicBezTo>
                  <a:pt x="97" y="0"/>
                  <a:pt x="0" y="97"/>
                  <a:pt x="0" y="213"/>
                </a:cubicBezTo>
                <a:cubicBezTo>
                  <a:pt x="0" y="336"/>
                  <a:pt x="97" y="425"/>
                  <a:pt x="212" y="425"/>
                </a:cubicBezTo>
                <a:cubicBezTo>
                  <a:pt x="327" y="425"/>
                  <a:pt x="425" y="336"/>
                  <a:pt x="425" y="213"/>
                </a:cubicBezTo>
                <a:cubicBezTo>
                  <a:pt x="425" y="97"/>
                  <a:pt x="327" y="0"/>
                  <a:pt x="212" y="0"/>
                </a:cubicBezTo>
                <a:close/>
                <a:moveTo>
                  <a:pt x="229" y="390"/>
                </a:moveTo>
                <a:lnTo>
                  <a:pt x="229" y="390"/>
                </a:lnTo>
                <a:cubicBezTo>
                  <a:pt x="229" y="292"/>
                  <a:pt x="229" y="292"/>
                  <a:pt x="229" y="292"/>
                </a:cubicBezTo>
                <a:cubicBezTo>
                  <a:pt x="194" y="292"/>
                  <a:pt x="194" y="292"/>
                  <a:pt x="194" y="292"/>
                </a:cubicBezTo>
                <a:cubicBezTo>
                  <a:pt x="194" y="390"/>
                  <a:pt x="194" y="390"/>
                  <a:pt x="194" y="390"/>
                </a:cubicBezTo>
                <a:cubicBezTo>
                  <a:pt x="114" y="380"/>
                  <a:pt x="44" y="310"/>
                  <a:pt x="35" y="230"/>
                </a:cubicBezTo>
                <a:cubicBezTo>
                  <a:pt x="132" y="230"/>
                  <a:pt x="132" y="230"/>
                  <a:pt x="132" y="230"/>
                </a:cubicBezTo>
                <a:cubicBezTo>
                  <a:pt x="132" y="195"/>
                  <a:pt x="132" y="195"/>
                  <a:pt x="132" y="195"/>
                </a:cubicBezTo>
                <a:cubicBezTo>
                  <a:pt x="35" y="195"/>
                  <a:pt x="35" y="195"/>
                  <a:pt x="35" y="195"/>
                </a:cubicBezTo>
                <a:cubicBezTo>
                  <a:pt x="44" y="115"/>
                  <a:pt x="114" y="53"/>
                  <a:pt x="194" y="44"/>
                </a:cubicBezTo>
                <a:cubicBezTo>
                  <a:pt x="194" y="142"/>
                  <a:pt x="194" y="142"/>
                  <a:pt x="194" y="142"/>
                </a:cubicBezTo>
                <a:cubicBezTo>
                  <a:pt x="229" y="142"/>
                  <a:pt x="229" y="142"/>
                  <a:pt x="229" y="142"/>
                </a:cubicBezTo>
                <a:cubicBezTo>
                  <a:pt x="229" y="44"/>
                  <a:pt x="229" y="44"/>
                  <a:pt x="229" y="44"/>
                </a:cubicBezTo>
                <a:cubicBezTo>
                  <a:pt x="310" y="53"/>
                  <a:pt x="380" y="115"/>
                  <a:pt x="380" y="195"/>
                </a:cubicBezTo>
                <a:cubicBezTo>
                  <a:pt x="292" y="195"/>
                  <a:pt x="292" y="195"/>
                  <a:pt x="292" y="195"/>
                </a:cubicBezTo>
                <a:cubicBezTo>
                  <a:pt x="292" y="230"/>
                  <a:pt x="292" y="230"/>
                  <a:pt x="292" y="230"/>
                </a:cubicBezTo>
                <a:cubicBezTo>
                  <a:pt x="380" y="230"/>
                  <a:pt x="380" y="230"/>
                  <a:pt x="380" y="230"/>
                </a:cubicBezTo>
                <a:cubicBezTo>
                  <a:pt x="380" y="310"/>
                  <a:pt x="310" y="380"/>
                  <a:pt x="229" y="390"/>
                </a:cubicBezTo>
                <a:close/>
              </a:path>
            </a:pathLst>
          </a:custGeom>
          <a:solidFill>
            <a:sysClr val="window" lastClr="FFFFFF"/>
          </a:solidFill>
          <a:ln>
            <a:noFill/>
          </a:ln>
          <a:effectLst/>
        </p:spPr>
        <p:txBody>
          <a:bodyPr wrap="none"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445469"/>
              </a:solidFill>
              <a:effectLst/>
              <a:uLnTx/>
              <a:uFillTx/>
              <a:latin typeface="Source Sans Pro"/>
            </a:endParaRPr>
          </a:p>
        </p:txBody>
      </p:sp>
      <p:sp>
        <p:nvSpPr>
          <p:cNvPr id="148" name="Freeform 65">
            <a:extLst>
              <a:ext uri="{FF2B5EF4-FFF2-40B4-BE49-F238E27FC236}">
                <a16:creationId xmlns:a16="http://schemas.microsoft.com/office/drawing/2014/main" id="{175192C5-EC70-44BC-838A-D0F863415E2D}"/>
              </a:ext>
            </a:extLst>
          </p:cNvPr>
          <p:cNvSpPr>
            <a:spLocks noChangeArrowheads="1"/>
          </p:cNvSpPr>
          <p:nvPr userDrawn="1"/>
        </p:nvSpPr>
        <p:spPr bwMode="auto">
          <a:xfrm>
            <a:off x="5432414" y="2625012"/>
            <a:ext cx="1365236" cy="1365236"/>
          </a:xfrm>
          <a:custGeom>
            <a:avLst/>
            <a:gdLst>
              <a:gd name="T0" fmla="*/ 381 w 417"/>
              <a:gd name="T1" fmla="*/ 203 h 417"/>
              <a:gd name="T2" fmla="*/ 381 w 417"/>
              <a:gd name="T3" fmla="*/ 203 h 417"/>
              <a:gd name="T4" fmla="*/ 416 w 417"/>
              <a:gd name="T5" fmla="*/ 141 h 417"/>
              <a:gd name="T6" fmla="*/ 408 w 417"/>
              <a:gd name="T7" fmla="*/ 106 h 417"/>
              <a:gd name="T8" fmla="*/ 337 w 417"/>
              <a:gd name="T9" fmla="*/ 79 h 417"/>
              <a:gd name="T10" fmla="*/ 319 w 417"/>
              <a:gd name="T11" fmla="*/ 17 h 417"/>
              <a:gd name="T12" fmla="*/ 275 w 417"/>
              <a:gd name="T13" fmla="*/ 0 h 417"/>
              <a:gd name="T14" fmla="*/ 213 w 417"/>
              <a:gd name="T15" fmla="*/ 35 h 417"/>
              <a:gd name="T16" fmla="*/ 151 w 417"/>
              <a:gd name="T17" fmla="*/ 0 h 417"/>
              <a:gd name="T18" fmla="*/ 107 w 417"/>
              <a:gd name="T19" fmla="*/ 17 h 417"/>
              <a:gd name="T20" fmla="*/ 89 w 417"/>
              <a:gd name="T21" fmla="*/ 79 h 417"/>
              <a:gd name="T22" fmla="*/ 18 w 417"/>
              <a:gd name="T23" fmla="*/ 106 h 417"/>
              <a:gd name="T24" fmla="*/ 0 w 417"/>
              <a:gd name="T25" fmla="*/ 141 h 417"/>
              <a:gd name="T26" fmla="*/ 44 w 417"/>
              <a:gd name="T27" fmla="*/ 203 h 417"/>
              <a:gd name="T28" fmla="*/ 0 w 417"/>
              <a:gd name="T29" fmla="*/ 275 h 417"/>
              <a:gd name="T30" fmla="*/ 18 w 417"/>
              <a:gd name="T31" fmla="*/ 310 h 417"/>
              <a:gd name="T32" fmla="*/ 89 w 417"/>
              <a:gd name="T33" fmla="*/ 328 h 417"/>
              <a:gd name="T34" fmla="*/ 107 w 417"/>
              <a:gd name="T35" fmla="*/ 398 h 417"/>
              <a:gd name="T36" fmla="*/ 151 w 417"/>
              <a:gd name="T37" fmla="*/ 416 h 417"/>
              <a:gd name="T38" fmla="*/ 213 w 417"/>
              <a:gd name="T39" fmla="*/ 372 h 417"/>
              <a:gd name="T40" fmla="*/ 275 w 417"/>
              <a:gd name="T41" fmla="*/ 416 h 417"/>
              <a:gd name="T42" fmla="*/ 319 w 417"/>
              <a:gd name="T43" fmla="*/ 398 h 417"/>
              <a:gd name="T44" fmla="*/ 337 w 417"/>
              <a:gd name="T45" fmla="*/ 328 h 417"/>
              <a:gd name="T46" fmla="*/ 408 w 417"/>
              <a:gd name="T47" fmla="*/ 310 h 417"/>
              <a:gd name="T48" fmla="*/ 416 w 417"/>
              <a:gd name="T49" fmla="*/ 265 h 417"/>
              <a:gd name="T50" fmla="*/ 381 w 417"/>
              <a:gd name="T51" fmla="*/ 203 h 417"/>
              <a:gd name="T52" fmla="*/ 213 w 417"/>
              <a:gd name="T53" fmla="*/ 292 h 417"/>
              <a:gd name="T54" fmla="*/ 213 w 417"/>
              <a:gd name="T55" fmla="*/ 292 h 417"/>
              <a:gd name="T56" fmla="*/ 125 w 417"/>
              <a:gd name="T57" fmla="*/ 203 h 417"/>
              <a:gd name="T58" fmla="*/ 213 w 417"/>
              <a:gd name="T59" fmla="*/ 115 h 417"/>
              <a:gd name="T60" fmla="*/ 301 w 417"/>
              <a:gd name="T61" fmla="*/ 203 h 417"/>
              <a:gd name="T62" fmla="*/ 213 w 417"/>
              <a:gd name="T63" fmla="*/ 292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7" h="417">
                <a:moveTo>
                  <a:pt x="381" y="203"/>
                </a:moveTo>
                <a:lnTo>
                  <a:pt x="381" y="203"/>
                </a:lnTo>
                <a:cubicBezTo>
                  <a:pt x="381" y="177"/>
                  <a:pt x="399" y="159"/>
                  <a:pt x="416" y="141"/>
                </a:cubicBezTo>
                <a:cubicBezTo>
                  <a:pt x="416" y="132"/>
                  <a:pt x="408" y="115"/>
                  <a:pt x="408" y="106"/>
                </a:cubicBezTo>
                <a:cubicBezTo>
                  <a:pt x="372" y="115"/>
                  <a:pt x="354" y="97"/>
                  <a:pt x="337" y="79"/>
                </a:cubicBezTo>
                <a:cubicBezTo>
                  <a:pt x="319" y="62"/>
                  <a:pt x="310" y="44"/>
                  <a:pt x="319" y="17"/>
                </a:cubicBezTo>
                <a:cubicBezTo>
                  <a:pt x="310" y="9"/>
                  <a:pt x="293" y="0"/>
                  <a:pt x="275" y="0"/>
                </a:cubicBezTo>
                <a:cubicBezTo>
                  <a:pt x="266" y="17"/>
                  <a:pt x="240" y="35"/>
                  <a:pt x="213" y="35"/>
                </a:cubicBezTo>
                <a:cubicBezTo>
                  <a:pt x="187" y="35"/>
                  <a:pt x="160" y="17"/>
                  <a:pt x="151" y="0"/>
                </a:cubicBezTo>
                <a:cubicBezTo>
                  <a:pt x="133" y="0"/>
                  <a:pt x="116" y="9"/>
                  <a:pt x="107" y="17"/>
                </a:cubicBezTo>
                <a:cubicBezTo>
                  <a:pt x="116" y="44"/>
                  <a:pt x="107" y="62"/>
                  <a:pt x="89" y="79"/>
                </a:cubicBezTo>
                <a:cubicBezTo>
                  <a:pt x="72" y="97"/>
                  <a:pt x="44" y="115"/>
                  <a:pt x="18" y="106"/>
                </a:cubicBezTo>
                <a:cubicBezTo>
                  <a:pt x="18" y="115"/>
                  <a:pt x="9" y="132"/>
                  <a:pt x="0" y="141"/>
                </a:cubicBezTo>
                <a:cubicBezTo>
                  <a:pt x="27" y="159"/>
                  <a:pt x="44" y="177"/>
                  <a:pt x="44" y="203"/>
                </a:cubicBezTo>
                <a:cubicBezTo>
                  <a:pt x="44" y="230"/>
                  <a:pt x="27" y="256"/>
                  <a:pt x="0" y="275"/>
                </a:cubicBezTo>
                <a:cubicBezTo>
                  <a:pt x="9" y="283"/>
                  <a:pt x="18" y="301"/>
                  <a:pt x="18" y="310"/>
                </a:cubicBezTo>
                <a:cubicBezTo>
                  <a:pt x="44" y="310"/>
                  <a:pt x="72" y="310"/>
                  <a:pt x="89" y="328"/>
                </a:cubicBezTo>
                <a:cubicBezTo>
                  <a:pt x="107" y="345"/>
                  <a:pt x="116" y="372"/>
                  <a:pt x="107" y="398"/>
                </a:cubicBezTo>
                <a:cubicBezTo>
                  <a:pt x="116" y="407"/>
                  <a:pt x="133" y="407"/>
                  <a:pt x="151" y="416"/>
                </a:cubicBezTo>
                <a:cubicBezTo>
                  <a:pt x="160" y="389"/>
                  <a:pt x="187" y="372"/>
                  <a:pt x="213" y="372"/>
                </a:cubicBezTo>
                <a:cubicBezTo>
                  <a:pt x="240" y="372"/>
                  <a:pt x="266" y="389"/>
                  <a:pt x="275" y="416"/>
                </a:cubicBezTo>
                <a:cubicBezTo>
                  <a:pt x="293" y="407"/>
                  <a:pt x="310" y="407"/>
                  <a:pt x="319" y="398"/>
                </a:cubicBezTo>
                <a:cubicBezTo>
                  <a:pt x="310" y="372"/>
                  <a:pt x="319" y="345"/>
                  <a:pt x="337" y="328"/>
                </a:cubicBezTo>
                <a:cubicBezTo>
                  <a:pt x="354" y="310"/>
                  <a:pt x="372" y="301"/>
                  <a:pt x="408" y="310"/>
                </a:cubicBezTo>
                <a:cubicBezTo>
                  <a:pt x="408" y="292"/>
                  <a:pt x="416" y="283"/>
                  <a:pt x="416" y="265"/>
                </a:cubicBezTo>
                <a:cubicBezTo>
                  <a:pt x="399" y="256"/>
                  <a:pt x="381" y="230"/>
                  <a:pt x="381" y="203"/>
                </a:cubicBezTo>
                <a:close/>
                <a:moveTo>
                  <a:pt x="213" y="292"/>
                </a:moveTo>
                <a:lnTo>
                  <a:pt x="213" y="292"/>
                </a:lnTo>
                <a:cubicBezTo>
                  <a:pt x="160" y="292"/>
                  <a:pt x="125" y="256"/>
                  <a:pt x="125" y="203"/>
                </a:cubicBezTo>
                <a:cubicBezTo>
                  <a:pt x="125" y="159"/>
                  <a:pt x="160" y="115"/>
                  <a:pt x="213" y="115"/>
                </a:cubicBezTo>
                <a:cubicBezTo>
                  <a:pt x="266" y="115"/>
                  <a:pt x="301" y="159"/>
                  <a:pt x="301" y="203"/>
                </a:cubicBezTo>
                <a:cubicBezTo>
                  <a:pt x="301" y="256"/>
                  <a:pt x="266" y="292"/>
                  <a:pt x="213" y="292"/>
                </a:cubicBezTo>
                <a:close/>
              </a:path>
            </a:pathLst>
          </a:custGeom>
          <a:solidFill>
            <a:srgbClr val="445469"/>
          </a:solidFill>
          <a:ln>
            <a:noFill/>
          </a:ln>
          <a:effectLst/>
        </p:spPr>
        <p:txBody>
          <a:bodyPr wrap="none"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445469"/>
              </a:solidFill>
              <a:effectLst/>
              <a:uLnTx/>
              <a:uFillTx/>
              <a:latin typeface="Source Sans Pro"/>
            </a:endParaRPr>
          </a:p>
        </p:txBody>
      </p:sp>
      <p:sp>
        <p:nvSpPr>
          <p:cNvPr id="149" name="Freeform 67">
            <a:extLst>
              <a:ext uri="{FF2B5EF4-FFF2-40B4-BE49-F238E27FC236}">
                <a16:creationId xmlns:a16="http://schemas.microsoft.com/office/drawing/2014/main" id="{B8A06B1E-E0A2-40CE-9887-D9EAFE6C8DE8}"/>
              </a:ext>
            </a:extLst>
          </p:cNvPr>
          <p:cNvSpPr>
            <a:spLocks noChangeArrowheads="1"/>
          </p:cNvSpPr>
          <p:nvPr userDrawn="1"/>
        </p:nvSpPr>
        <p:spPr bwMode="auto">
          <a:xfrm>
            <a:off x="5997462" y="3062692"/>
            <a:ext cx="348550" cy="409459"/>
          </a:xfrm>
          <a:custGeom>
            <a:avLst/>
            <a:gdLst>
              <a:gd name="T0" fmla="*/ 434 w 453"/>
              <a:gd name="T1" fmla="*/ 186 h 533"/>
              <a:gd name="T2" fmla="*/ 434 w 453"/>
              <a:gd name="T3" fmla="*/ 186 h 533"/>
              <a:gd name="T4" fmla="*/ 44 w 453"/>
              <a:gd name="T5" fmla="*/ 160 h 533"/>
              <a:gd name="T6" fmla="*/ 0 w 453"/>
              <a:gd name="T7" fmla="*/ 178 h 533"/>
              <a:gd name="T8" fmla="*/ 88 w 453"/>
              <a:gd name="T9" fmla="*/ 532 h 533"/>
              <a:gd name="T10" fmla="*/ 141 w 453"/>
              <a:gd name="T11" fmla="*/ 532 h 533"/>
              <a:gd name="T12" fmla="*/ 97 w 453"/>
              <a:gd name="T13" fmla="*/ 355 h 533"/>
              <a:gd name="T14" fmla="*/ 443 w 453"/>
              <a:gd name="T15" fmla="*/ 195 h 533"/>
              <a:gd name="T16" fmla="*/ 434 w 453"/>
              <a:gd name="T17" fmla="*/ 18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3" h="533">
                <a:moveTo>
                  <a:pt x="434" y="186"/>
                </a:moveTo>
                <a:lnTo>
                  <a:pt x="434" y="186"/>
                </a:lnTo>
                <a:cubicBezTo>
                  <a:pt x="151" y="301"/>
                  <a:pt x="266" y="0"/>
                  <a:pt x="44" y="160"/>
                </a:cubicBezTo>
                <a:cubicBezTo>
                  <a:pt x="0" y="178"/>
                  <a:pt x="0" y="178"/>
                  <a:pt x="0" y="178"/>
                </a:cubicBezTo>
                <a:cubicBezTo>
                  <a:pt x="88" y="532"/>
                  <a:pt x="88" y="532"/>
                  <a:pt x="88" y="532"/>
                </a:cubicBezTo>
                <a:cubicBezTo>
                  <a:pt x="141" y="532"/>
                  <a:pt x="141" y="532"/>
                  <a:pt x="141" y="532"/>
                </a:cubicBezTo>
                <a:cubicBezTo>
                  <a:pt x="97" y="355"/>
                  <a:pt x="97" y="355"/>
                  <a:pt x="97" y="355"/>
                </a:cubicBezTo>
                <a:cubicBezTo>
                  <a:pt x="293" y="195"/>
                  <a:pt x="213" y="532"/>
                  <a:pt x="443" y="195"/>
                </a:cubicBezTo>
                <a:cubicBezTo>
                  <a:pt x="452" y="195"/>
                  <a:pt x="443" y="186"/>
                  <a:pt x="434" y="186"/>
                </a:cubicBezTo>
              </a:path>
            </a:pathLst>
          </a:custGeom>
          <a:solidFill>
            <a:srgbClr val="445469"/>
          </a:solidFill>
          <a:ln>
            <a:noFill/>
          </a:ln>
          <a:effectLst/>
        </p:spPr>
        <p:txBody>
          <a:bodyPr wrap="none"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445469"/>
              </a:solidFill>
              <a:effectLst/>
              <a:uLnTx/>
              <a:uFillTx/>
              <a:latin typeface="Source Sans Pro"/>
            </a:endParaRPr>
          </a:p>
        </p:txBody>
      </p:sp>
      <p:sp>
        <p:nvSpPr>
          <p:cNvPr id="150" name="Freeform 70">
            <a:extLst>
              <a:ext uri="{FF2B5EF4-FFF2-40B4-BE49-F238E27FC236}">
                <a16:creationId xmlns:a16="http://schemas.microsoft.com/office/drawing/2014/main" id="{ED440D6B-D173-409C-9985-5A0F39F5327B}"/>
              </a:ext>
            </a:extLst>
          </p:cNvPr>
          <p:cNvSpPr>
            <a:spLocks noChangeArrowheads="1"/>
          </p:cNvSpPr>
          <p:nvPr userDrawn="1"/>
        </p:nvSpPr>
        <p:spPr bwMode="auto">
          <a:xfrm>
            <a:off x="3631329" y="4660576"/>
            <a:ext cx="382390" cy="341782"/>
          </a:xfrm>
          <a:custGeom>
            <a:avLst/>
            <a:gdLst>
              <a:gd name="T0" fmla="*/ 142 w 497"/>
              <a:gd name="T1" fmla="*/ 275 h 445"/>
              <a:gd name="T2" fmla="*/ 142 w 497"/>
              <a:gd name="T3" fmla="*/ 275 h 445"/>
              <a:gd name="T4" fmla="*/ 142 w 497"/>
              <a:gd name="T5" fmla="*/ 125 h 445"/>
              <a:gd name="T6" fmla="*/ 53 w 497"/>
              <a:gd name="T7" fmla="*/ 125 h 445"/>
              <a:gd name="T8" fmla="*/ 0 w 497"/>
              <a:gd name="T9" fmla="*/ 178 h 445"/>
              <a:gd name="T10" fmla="*/ 0 w 497"/>
              <a:gd name="T11" fmla="*/ 319 h 445"/>
              <a:gd name="T12" fmla="*/ 53 w 497"/>
              <a:gd name="T13" fmla="*/ 373 h 445"/>
              <a:gd name="T14" fmla="*/ 71 w 497"/>
              <a:gd name="T15" fmla="*/ 373 h 445"/>
              <a:gd name="T16" fmla="*/ 71 w 497"/>
              <a:gd name="T17" fmla="*/ 444 h 445"/>
              <a:gd name="T18" fmla="*/ 151 w 497"/>
              <a:gd name="T19" fmla="*/ 373 h 445"/>
              <a:gd name="T20" fmla="*/ 274 w 497"/>
              <a:gd name="T21" fmla="*/ 373 h 445"/>
              <a:gd name="T22" fmla="*/ 319 w 497"/>
              <a:gd name="T23" fmla="*/ 319 h 445"/>
              <a:gd name="T24" fmla="*/ 319 w 497"/>
              <a:gd name="T25" fmla="*/ 275 h 445"/>
              <a:gd name="T26" fmla="*/ 319 w 497"/>
              <a:gd name="T27" fmla="*/ 275 h 445"/>
              <a:gd name="T28" fmla="*/ 142 w 497"/>
              <a:gd name="T29" fmla="*/ 275 h 445"/>
              <a:gd name="T30" fmla="*/ 443 w 497"/>
              <a:gd name="T31" fmla="*/ 0 h 445"/>
              <a:gd name="T32" fmla="*/ 443 w 497"/>
              <a:gd name="T33" fmla="*/ 0 h 445"/>
              <a:gd name="T34" fmla="*/ 221 w 497"/>
              <a:gd name="T35" fmla="*/ 0 h 445"/>
              <a:gd name="T36" fmla="*/ 177 w 497"/>
              <a:gd name="T37" fmla="*/ 54 h 445"/>
              <a:gd name="T38" fmla="*/ 177 w 497"/>
              <a:gd name="T39" fmla="*/ 248 h 445"/>
              <a:gd name="T40" fmla="*/ 346 w 497"/>
              <a:gd name="T41" fmla="*/ 248 h 445"/>
              <a:gd name="T42" fmla="*/ 425 w 497"/>
              <a:gd name="T43" fmla="*/ 319 h 445"/>
              <a:gd name="T44" fmla="*/ 425 w 497"/>
              <a:gd name="T45" fmla="*/ 248 h 445"/>
              <a:gd name="T46" fmla="*/ 443 w 497"/>
              <a:gd name="T47" fmla="*/ 248 h 445"/>
              <a:gd name="T48" fmla="*/ 496 w 497"/>
              <a:gd name="T49" fmla="*/ 195 h 445"/>
              <a:gd name="T50" fmla="*/ 496 w 497"/>
              <a:gd name="T51" fmla="*/ 54 h 445"/>
              <a:gd name="T52" fmla="*/ 443 w 497"/>
              <a:gd name="T53" fmla="*/ 0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97" h="445">
                <a:moveTo>
                  <a:pt x="142" y="275"/>
                </a:moveTo>
                <a:lnTo>
                  <a:pt x="142" y="275"/>
                </a:lnTo>
                <a:cubicBezTo>
                  <a:pt x="142" y="125"/>
                  <a:pt x="142" y="125"/>
                  <a:pt x="142" y="125"/>
                </a:cubicBezTo>
                <a:cubicBezTo>
                  <a:pt x="53" y="125"/>
                  <a:pt x="53" y="125"/>
                  <a:pt x="53" y="125"/>
                </a:cubicBezTo>
                <a:cubicBezTo>
                  <a:pt x="18" y="125"/>
                  <a:pt x="0" y="151"/>
                  <a:pt x="0" y="178"/>
                </a:cubicBezTo>
                <a:cubicBezTo>
                  <a:pt x="0" y="319"/>
                  <a:pt x="0" y="319"/>
                  <a:pt x="0" y="319"/>
                </a:cubicBezTo>
                <a:cubicBezTo>
                  <a:pt x="0" y="354"/>
                  <a:pt x="18" y="373"/>
                  <a:pt x="53" y="373"/>
                </a:cubicBezTo>
                <a:cubicBezTo>
                  <a:pt x="71" y="373"/>
                  <a:pt x="71" y="373"/>
                  <a:pt x="71" y="373"/>
                </a:cubicBezTo>
                <a:cubicBezTo>
                  <a:pt x="71" y="444"/>
                  <a:pt x="71" y="444"/>
                  <a:pt x="71" y="444"/>
                </a:cubicBezTo>
                <a:cubicBezTo>
                  <a:pt x="151" y="373"/>
                  <a:pt x="151" y="373"/>
                  <a:pt x="151" y="373"/>
                </a:cubicBezTo>
                <a:cubicBezTo>
                  <a:pt x="274" y="373"/>
                  <a:pt x="274" y="373"/>
                  <a:pt x="274" y="373"/>
                </a:cubicBezTo>
                <a:cubicBezTo>
                  <a:pt x="302" y="373"/>
                  <a:pt x="319" y="354"/>
                  <a:pt x="319" y="319"/>
                </a:cubicBezTo>
                <a:cubicBezTo>
                  <a:pt x="319" y="275"/>
                  <a:pt x="319" y="275"/>
                  <a:pt x="319" y="275"/>
                </a:cubicBezTo>
                <a:lnTo>
                  <a:pt x="319" y="275"/>
                </a:lnTo>
                <a:lnTo>
                  <a:pt x="142" y="275"/>
                </a:lnTo>
                <a:close/>
                <a:moveTo>
                  <a:pt x="443" y="0"/>
                </a:moveTo>
                <a:lnTo>
                  <a:pt x="443" y="0"/>
                </a:lnTo>
                <a:cubicBezTo>
                  <a:pt x="221" y="0"/>
                  <a:pt x="221" y="0"/>
                  <a:pt x="221" y="0"/>
                </a:cubicBezTo>
                <a:cubicBezTo>
                  <a:pt x="195" y="0"/>
                  <a:pt x="177" y="27"/>
                  <a:pt x="177" y="54"/>
                </a:cubicBezTo>
                <a:cubicBezTo>
                  <a:pt x="177" y="248"/>
                  <a:pt x="177" y="248"/>
                  <a:pt x="177" y="248"/>
                </a:cubicBezTo>
                <a:cubicBezTo>
                  <a:pt x="346" y="248"/>
                  <a:pt x="346" y="248"/>
                  <a:pt x="346" y="248"/>
                </a:cubicBezTo>
                <a:cubicBezTo>
                  <a:pt x="425" y="319"/>
                  <a:pt x="425" y="319"/>
                  <a:pt x="425" y="319"/>
                </a:cubicBezTo>
                <a:cubicBezTo>
                  <a:pt x="425" y="248"/>
                  <a:pt x="425" y="248"/>
                  <a:pt x="425" y="248"/>
                </a:cubicBezTo>
                <a:cubicBezTo>
                  <a:pt x="443" y="248"/>
                  <a:pt x="443" y="248"/>
                  <a:pt x="443" y="248"/>
                </a:cubicBezTo>
                <a:cubicBezTo>
                  <a:pt x="470" y="248"/>
                  <a:pt x="496" y="231"/>
                  <a:pt x="496" y="195"/>
                </a:cubicBezTo>
                <a:cubicBezTo>
                  <a:pt x="496" y="54"/>
                  <a:pt x="496" y="54"/>
                  <a:pt x="496" y="54"/>
                </a:cubicBezTo>
                <a:cubicBezTo>
                  <a:pt x="496" y="27"/>
                  <a:pt x="470" y="0"/>
                  <a:pt x="443" y="0"/>
                </a:cubicBezTo>
                <a:close/>
              </a:path>
            </a:pathLst>
          </a:custGeom>
          <a:solidFill>
            <a:sysClr val="window" lastClr="FFFFFF"/>
          </a:solidFill>
          <a:ln>
            <a:noFill/>
          </a:ln>
          <a:effectLst/>
        </p:spPr>
        <p:txBody>
          <a:bodyPr wrap="none"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445469"/>
              </a:solidFill>
              <a:effectLst/>
              <a:uLnTx/>
              <a:uFillTx/>
              <a:latin typeface="Source Sans Pro"/>
            </a:endParaRPr>
          </a:p>
        </p:txBody>
      </p:sp>
      <p:sp>
        <p:nvSpPr>
          <p:cNvPr id="151" name="Freeform 102">
            <a:extLst>
              <a:ext uri="{FF2B5EF4-FFF2-40B4-BE49-F238E27FC236}">
                <a16:creationId xmlns:a16="http://schemas.microsoft.com/office/drawing/2014/main" id="{3F5428F5-E982-410F-8346-FC1DE8A3E979}"/>
              </a:ext>
            </a:extLst>
          </p:cNvPr>
          <p:cNvSpPr>
            <a:spLocks noChangeArrowheads="1"/>
          </p:cNvSpPr>
          <p:nvPr userDrawn="1"/>
        </p:nvSpPr>
        <p:spPr bwMode="auto">
          <a:xfrm>
            <a:off x="8145067" y="4625521"/>
            <a:ext cx="382390" cy="341780"/>
          </a:xfrm>
          <a:custGeom>
            <a:avLst/>
            <a:gdLst>
              <a:gd name="T0" fmla="*/ 80 w 498"/>
              <a:gd name="T1" fmla="*/ 151 h 445"/>
              <a:gd name="T2" fmla="*/ 80 w 498"/>
              <a:gd name="T3" fmla="*/ 151 h 445"/>
              <a:gd name="T4" fmla="*/ 142 w 498"/>
              <a:gd name="T5" fmla="*/ 169 h 445"/>
              <a:gd name="T6" fmla="*/ 151 w 498"/>
              <a:gd name="T7" fmla="*/ 169 h 445"/>
              <a:gd name="T8" fmla="*/ 195 w 498"/>
              <a:gd name="T9" fmla="*/ 134 h 445"/>
              <a:gd name="T10" fmla="*/ 195 w 498"/>
              <a:gd name="T11" fmla="*/ 125 h 445"/>
              <a:gd name="T12" fmla="*/ 178 w 498"/>
              <a:gd name="T13" fmla="*/ 107 h 445"/>
              <a:gd name="T14" fmla="*/ 275 w 498"/>
              <a:gd name="T15" fmla="*/ 10 h 445"/>
              <a:gd name="T16" fmla="*/ 195 w 498"/>
              <a:gd name="T17" fmla="*/ 0 h 445"/>
              <a:gd name="T18" fmla="*/ 107 w 498"/>
              <a:gd name="T19" fmla="*/ 54 h 445"/>
              <a:gd name="T20" fmla="*/ 72 w 498"/>
              <a:gd name="T21" fmla="*/ 81 h 445"/>
              <a:gd name="T22" fmla="*/ 53 w 498"/>
              <a:gd name="T23" fmla="*/ 116 h 445"/>
              <a:gd name="T24" fmla="*/ 18 w 498"/>
              <a:gd name="T25" fmla="*/ 125 h 445"/>
              <a:gd name="T26" fmla="*/ 0 w 498"/>
              <a:gd name="T27" fmla="*/ 143 h 445"/>
              <a:gd name="T28" fmla="*/ 0 w 498"/>
              <a:gd name="T29" fmla="*/ 151 h 445"/>
              <a:gd name="T30" fmla="*/ 36 w 498"/>
              <a:gd name="T31" fmla="*/ 187 h 445"/>
              <a:gd name="T32" fmla="*/ 53 w 498"/>
              <a:gd name="T33" fmla="*/ 196 h 445"/>
              <a:gd name="T34" fmla="*/ 72 w 498"/>
              <a:gd name="T35" fmla="*/ 178 h 445"/>
              <a:gd name="T36" fmla="*/ 80 w 498"/>
              <a:gd name="T37" fmla="*/ 151 h 445"/>
              <a:gd name="T38" fmla="*/ 222 w 498"/>
              <a:gd name="T39" fmla="*/ 160 h 445"/>
              <a:gd name="T40" fmla="*/ 222 w 498"/>
              <a:gd name="T41" fmla="*/ 160 h 445"/>
              <a:gd name="T42" fmla="*/ 213 w 498"/>
              <a:gd name="T43" fmla="*/ 160 h 445"/>
              <a:gd name="T44" fmla="*/ 178 w 498"/>
              <a:gd name="T45" fmla="*/ 187 h 445"/>
              <a:gd name="T46" fmla="*/ 169 w 498"/>
              <a:gd name="T47" fmla="*/ 204 h 445"/>
              <a:gd name="T48" fmla="*/ 381 w 498"/>
              <a:gd name="T49" fmla="*/ 435 h 445"/>
              <a:gd name="T50" fmla="*/ 399 w 498"/>
              <a:gd name="T51" fmla="*/ 435 h 445"/>
              <a:gd name="T52" fmla="*/ 426 w 498"/>
              <a:gd name="T53" fmla="*/ 417 h 445"/>
              <a:gd name="T54" fmla="*/ 426 w 498"/>
              <a:gd name="T55" fmla="*/ 400 h 445"/>
              <a:gd name="T56" fmla="*/ 222 w 498"/>
              <a:gd name="T57" fmla="*/ 160 h 445"/>
              <a:gd name="T58" fmla="*/ 497 w 498"/>
              <a:gd name="T59" fmla="*/ 63 h 445"/>
              <a:gd name="T60" fmla="*/ 497 w 498"/>
              <a:gd name="T61" fmla="*/ 63 h 445"/>
              <a:gd name="T62" fmla="*/ 479 w 498"/>
              <a:gd name="T63" fmla="*/ 54 h 445"/>
              <a:gd name="T64" fmla="*/ 461 w 498"/>
              <a:gd name="T65" fmla="*/ 89 h 445"/>
              <a:gd name="T66" fmla="*/ 408 w 498"/>
              <a:gd name="T67" fmla="*/ 107 h 445"/>
              <a:gd name="T68" fmla="*/ 399 w 498"/>
              <a:gd name="T69" fmla="*/ 63 h 445"/>
              <a:gd name="T70" fmla="*/ 417 w 498"/>
              <a:gd name="T71" fmla="*/ 19 h 445"/>
              <a:gd name="T72" fmla="*/ 408 w 498"/>
              <a:gd name="T73" fmla="*/ 10 h 445"/>
              <a:gd name="T74" fmla="*/ 337 w 498"/>
              <a:gd name="T75" fmla="*/ 72 h 445"/>
              <a:gd name="T76" fmla="*/ 319 w 498"/>
              <a:gd name="T77" fmla="*/ 151 h 445"/>
              <a:gd name="T78" fmla="*/ 284 w 498"/>
              <a:gd name="T79" fmla="*/ 187 h 445"/>
              <a:gd name="T80" fmla="*/ 319 w 498"/>
              <a:gd name="T81" fmla="*/ 231 h 445"/>
              <a:gd name="T82" fmla="*/ 364 w 498"/>
              <a:gd name="T83" fmla="*/ 187 h 445"/>
              <a:gd name="T84" fmla="*/ 408 w 498"/>
              <a:gd name="T85" fmla="*/ 178 h 445"/>
              <a:gd name="T86" fmla="*/ 488 w 498"/>
              <a:gd name="T87" fmla="*/ 143 h 445"/>
              <a:gd name="T88" fmla="*/ 497 w 498"/>
              <a:gd name="T89" fmla="*/ 63 h 445"/>
              <a:gd name="T90" fmla="*/ 72 w 498"/>
              <a:gd name="T91" fmla="*/ 400 h 445"/>
              <a:gd name="T92" fmla="*/ 72 w 498"/>
              <a:gd name="T93" fmla="*/ 400 h 445"/>
              <a:gd name="T94" fmla="*/ 72 w 498"/>
              <a:gd name="T95" fmla="*/ 417 h 445"/>
              <a:gd name="T96" fmla="*/ 89 w 498"/>
              <a:gd name="T97" fmla="*/ 444 h 445"/>
              <a:gd name="T98" fmla="*/ 107 w 498"/>
              <a:gd name="T99" fmla="*/ 435 h 445"/>
              <a:gd name="T100" fmla="*/ 231 w 498"/>
              <a:gd name="T101" fmla="*/ 320 h 445"/>
              <a:gd name="T102" fmla="*/ 195 w 498"/>
              <a:gd name="T103" fmla="*/ 275 h 445"/>
              <a:gd name="T104" fmla="*/ 72 w 498"/>
              <a:gd name="T105" fmla="*/ 400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98" h="445">
                <a:moveTo>
                  <a:pt x="80" y="151"/>
                </a:moveTo>
                <a:lnTo>
                  <a:pt x="80" y="151"/>
                </a:lnTo>
                <a:cubicBezTo>
                  <a:pt x="97" y="134"/>
                  <a:pt x="116" y="143"/>
                  <a:pt x="142" y="169"/>
                </a:cubicBezTo>
                <a:cubicBezTo>
                  <a:pt x="151" y="178"/>
                  <a:pt x="151" y="169"/>
                  <a:pt x="151" y="169"/>
                </a:cubicBezTo>
                <a:cubicBezTo>
                  <a:pt x="160" y="169"/>
                  <a:pt x="186" y="134"/>
                  <a:pt x="195" y="134"/>
                </a:cubicBezTo>
                <a:cubicBezTo>
                  <a:pt x="195" y="134"/>
                  <a:pt x="195" y="134"/>
                  <a:pt x="195" y="125"/>
                </a:cubicBezTo>
                <a:cubicBezTo>
                  <a:pt x="186" y="125"/>
                  <a:pt x="178" y="116"/>
                  <a:pt x="178" y="107"/>
                </a:cubicBezTo>
                <a:cubicBezTo>
                  <a:pt x="133" y="45"/>
                  <a:pt x="301" y="10"/>
                  <a:pt x="275" y="10"/>
                </a:cubicBezTo>
                <a:cubicBezTo>
                  <a:pt x="257" y="0"/>
                  <a:pt x="204" y="0"/>
                  <a:pt x="195" y="0"/>
                </a:cubicBezTo>
                <a:cubicBezTo>
                  <a:pt x="169" y="10"/>
                  <a:pt x="125" y="36"/>
                  <a:pt x="107" y="54"/>
                </a:cubicBezTo>
                <a:cubicBezTo>
                  <a:pt x="80" y="72"/>
                  <a:pt x="72" y="81"/>
                  <a:pt x="72" y="81"/>
                </a:cubicBezTo>
                <a:cubicBezTo>
                  <a:pt x="62" y="89"/>
                  <a:pt x="72" y="107"/>
                  <a:pt x="53" y="116"/>
                </a:cubicBezTo>
                <a:cubicBezTo>
                  <a:pt x="36" y="125"/>
                  <a:pt x="27" y="116"/>
                  <a:pt x="18" y="125"/>
                </a:cubicBezTo>
                <a:cubicBezTo>
                  <a:pt x="18" y="134"/>
                  <a:pt x="9" y="134"/>
                  <a:pt x="0" y="143"/>
                </a:cubicBezTo>
                <a:lnTo>
                  <a:pt x="0" y="151"/>
                </a:lnTo>
                <a:lnTo>
                  <a:pt x="36" y="187"/>
                </a:lnTo>
                <a:cubicBezTo>
                  <a:pt x="36" y="196"/>
                  <a:pt x="44" y="196"/>
                  <a:pt x="53" y="196"/>
                </a:cubicBezTo>
                <a:cubicBezTo>
                  <a:pt x="53" y="187"/>
                  <a:pt x="62" y="178"/>
                  <a:pt x="72" y="178"/>
                </a:cubicBezTo>
                <a:cubicBezTo>
                  <a:pt x="72" y="178"/>
                  <a:pt x="72" y="151"/>
                  <a:pt x="80" y="151"/>
                </a:cubicBezTo>
                <a:close/>
                <a:moveTo>
                  <a:pt x="222" y="160"/>
                </a:moveTo>
                <a:lnTo>
                  <a:pt x="222" y="160"/>
                </a:lnTo>
                <a:cubicBezTo>
                  <a:pt x="213" y="160"/>
                  <a:pt x="213" y="160"/>
                  <a:pt x="213" y="160"/>
                </a:cubicBezTo>
                <a:cubicBezTo>
                  <a:pt x="178" y="187"/>
                  <a:pt x="178" y="187"/>
                  <a:pt x="178" y="187"/>
                </a:cubicBezTo>
                <a:cubicBezTo>
                  <a:pt x="169" y="196"/>
                  <a:pt x="169" y="196"/>
                  <a:pt x="169" y="204"/>
                </a:cubicBezTo>
                <a:cubicBezTo>
                  <a:pt x="381" y="435"/>
                  <a:pt x="381" y="435"/>
                  <a:pt x="381" y="435"/>
                </a:cubicBezTo>
                <a:cubicBezTo>
                  <a:pt x="381" y="444"/>
                  <a:pt x="391" y="444"/>
                  <a:pt x="399" y="435"/>
                </a:cubicBezTo>
                <a:cubicBezTo>
                  <a:pt x="426" y="417"/>
                  <a:pt x="426" y="417"/>
                  <a:pt x="426" y="417"/>
                </a:cubicBezTo>
                <a:cubicBezTo>
                  <a:pt x="426" y="408"/>
                  <a:pt x="426" y="400"/>
                  <a:pt x="426" y="400"/>
                </a:cubicBezTo>
                <a:lnTo>
                  <a:pt x="222" y="160"/>
                </a:lnTo>
                <a:close/>
                <a:moveTo>
                  <a:pt x="497" y="63"/>
                </a:moveTo>
                <a:lnTo>
                  <a:pt x="497" y="63"/>
                </a:lnTo>
                <a:cubicBezTo>
                  <a:pt x="488" y="45"/>
                  <a:pt x="488" y="54"/>
                  <a:pt x="479" y="54"/>
                </a:cubicBezTo>
                <a:cubicBezTo>
                  <a:pt x="479" y="63"/>
                  <a:pt x="461" y="81"/>
                  <a:pt x="461" y="89"/>
                </a:cubicBezTo>
                <a:cubicBezTo>
                  <a:pt x="452" y="107"/>
                  <a:pt x="435" y="125"/>
                  <a:pt x="408" y="107"/>
                </a:cubicBezTo>
                <a:cubicBezTo>
                  <a:pt x="381" y="81"/>
                  <a:pt x="391" y="72"/>
                  <a:pt x="399" y="63"/>
                </a:cubicBezTo>
                <a:cubicBezTo>
                  <a:pt x="399" y="54"/>
                  <a:pt x="417" y="28"/>
                  <a:pt x="417" y="19"/>
                </a:cubicBezTo>
                <a:cubicBezTo>
                  <a:pt x="426" y="19"/>
                  <a:pt x="417" y="10"/>
                  <a:pt x="408" y="10"/>
                </a:cubicBezTo>
                <a:cubicBezTo>
                  <a:pt x="399" y="19"/>
                  <a:pt x="346" y="36"/>
                  <a:pt x="337" y="72"/>
                </a:cubicBezTo>
                <a:cubicBezTo>
                  <a:pt x="328" y="98"/>
                  <a:pt x="346" y="125"/>
                  <a:pt x="319" y="151"/>
                </a:cubicBezTo>
                <a:cubicBezTo>
                  <a:pt x="284" y="187"/>
                  <a:pt x="284" y="187"/>
                  <a:pt x="284" y="187"/>
                </a:cubicBezTo>
                <a:cubicBezTo>
                  <a:pt x="319" y="231"/>
                  <a:pt x="319" y="231"/>
                  <a:pt x="319" y="231"/>
                </a:cubicBezTo>
                <a:cubicBezTo>
                  <a:pt x="364" y="187"/>
                  <a:pt x="364" y="187"/>
                  <a:pt x="364" y="187"/>
                </a:cubicBezTo>
                <a:cubicBezTo>
                  <a:pt x="372" y="178"/>
                  <a:pt x="391" y="169"/>
                  <a:pt x="408" y="178"/>
                </a:cubicBezTo>
                <a:cubicBezTo>
                  <a:pt x="452" y="187"/>
                  <a:pt x="470" y="169"/>
                  <a:pt x="488" y="143"/>
                </a:cubicBezTo>
                <a:cubicBezTo>
                  <a:pt x="497" y="116"/>
                  <a:pt x="497" y="72"/>
                  <a:pt x="497" y="63"/>
                </a:cubicBezTo>
                <a:close/>
                <a:moveTo>
                  <a:pt x="72" y="400"/>
                </a:moveTo>
                <a:lnTo>
                  <a:pt x="72" y="400"/>
                </a:lnTo>
                <a:cubicBezTo>
                  <a:pt x="62" y="408"/>
                  <a:pt x="62" y="417"/>
                  <a:pt x="72" y="417"/>
                </a:cubicBezTo>
                <a:cubicBezTo>
                  <a:pt x="89" y="444"/>
                  <a:pt x="89" y="444"/>
                  <a:pt x="89" y="444"/>
                </a:cubicBezTo>
                <a:cubicBezTo>
                  <a:pt x="97" y="444"/>
                  <a:pt x="107" y="444"/>
                  <a:pt x="107" y="435"/>
                </a:cubicBezTo>
                <a:cubicBezTo>
                  <a:pt x="231" y="320"/>
                  <a:pt x="231" y="320"/>
                  <a:pt x="231" y="320"/>
                </a:cubicBezTo>
                <a:cubicBezTo>
                  <a:pt x="195" y="275"/>
                  <a:pt x="195" y="275"/>
                  <a:pt x="195" y="275"/>
                </a:cubicBezTo>
                <a:lnTo>
                  <a:pt x="72" y="400"/>
                </a:lnTo>
                <a:close/>
              </a:path>
            </a:pathLst>
          </a:custGeom>
          <a:solidFill>
            <a:sysClr val="window" lastClr="FFFFFF"/>
          </a:solidFill>
          <a:ln>
            <a:noFill/>
          </a:ln>
          <a:effectLst/>
        </p:spPr>
        <p:txBody>
          <a:bodyPr wrap="none"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445469"/>
              </a:solidFill>
              <a:effectLst/>
              <a:uLnTx/>
              <a:uFillTx/>
              <a:latin typeface="Source Sans Pro"/>
            </a:endParaRPr>
          </a:p>
        </p:txBody>
      </p:sp>
      <p:sp>
        <p:nvSpPr>
          <p:cNvPr id="152" name="Freeform 22">
            <a:extLst>
              <a:ext uri="{FF2B5EF4-FFF2-40B4-BE49-F238E27FC236}">
                <a16:creationId xmlns:a16="http://schemas.microsoft.com/office/drawing/2014/main" id="{75DD2661-F5E9-4FD6-BABD-6EF701E752E7}"/>
              </a:ext>
            </a:extLst>
          </p:cNvPr>
          <p:cNvSpPr>
            <a:spLocks noChangeArrowheads="1"/>
          </p:cNvSpPr>
          <p:nvPr userDrawn="1"/>
        </p:nvSpPr>
        <p:spPr bwMode="auto">
          <a:xfrm>
            <a:off x="3633659" y="1458904"/>
            <a:ext cx="355315" cy="355318"/>
          </a:xfrm>
          <a:custGeom>
            <a:avLst/>
            <a:gdLst>
              <a:gd name="T0" fmla="*/ 230 w 461"/>
              <a:gd name="T1" fmla="*/ 8 h 461"/>
              <a:gd name="T2" fmla="*/ 230 w 461"/>
              <a:gd name="T3" fmla="*/ 8 h 461"/>
              <a:gd name="T4" fmla="*/ 0 w 461"/>
              <a:gd name="T5" fmla="*/ 239 h 461"/>
              <a:gd name="T6" fmla="*/ 230 w 461"/>
              <a:gd name="T7" fmla="*/ 460 h 461"/>
              <a:gd name="T8" fmla="*/ 460 w 461"/>
              <a:gd name="T9" fmla="*/ 230 h 461"/>
              <a:gd name="T10" fmla="*/ 230 w 461"/>
              <a:gd name="T11" fmla="*/ 8 h 461"/>
              <a:gd name="T12" fmla="*/ 230 w 461"/>
              <a:gd name="T13" fmla="*/ 35 h 461"/>
              <a:gd name="T14" fmla="*/ 230 w 461"/>
              <a:gd name="T15" fmla="*/ 35 h 461"/>
              <a:gd name="T16" fmla="*/ 319 w 461"/>
              <a:gd name="T17" fmla="*/ 53 h 461"/>
              <a:gd name="T18" fmla="*/ 291 w 461"/>
              <a:gd name="T19" fmla="*/ 106 h 461"/>
              <a:gd name="T20" fmla="*/ 230 w 461"/>
              <a:gd name="T21" fmla="*/ 97 h 461"/>
              <a:gd name="T22" fmla="*/ 168 w 461"/>
              <a:gd name="T23" fmla="*/ 106 h 461"/>
              <a:gd name="T24" fmla="*/ 141 w 461"/>
              <a:gd name="T25" fmla="*/ 53 h 461"/>
              <a:gd name="T26" fmla="*/ 230 w 461"/>
              <a:gd name="T27" fmla="*/ 35 h 461"/>
              <a:gd name="T28" fmla="*/ 106 w 461"/>
              <a:gd name="T29" fmla="*/ 292 h 461"/>
              <a:gd name="T30" fmla="*/ 106 w 461"/>
              <a:gd name="T31" fmla="*/ 292 h 461"/>
              <a:gd name="T32" fmla="*/ 53 w 461"/>
              <a:gd name="T33" fmla="*/ 327 h 461"/>
              <a:gd name="T34" fmla="*/ 35 w 461"/>
              <a:gd name="T35" fmla="*/ 239 h 461"/>
              <a:gd name="T36" fmla="*/ 53 w 461"/>
              <a:gd name="T37" fmla="*/ 141 h 461"/>
              <a:gd name="T38" fmla="*/ 106 w 461"/>
              <a:gd name="T39" fmla="*/ 167 h 461"/>
              <a:gd name="T40" fmla="*/ 88 w 461"/>
              <a:gd name="T41" fmla="*/ 230 h 461"/>
              <a:gd name="T42" fmla="*/ 106 w 461"/>
              <a:gd name="T43" fmla="*/ 292 h 461"/>
              <a:gd name="T44" fmla="*/ 230 w 461"/>
              <a:gd name="T45" fmla="*/ 433 h 461"/>
              <a:gd name="T46" fmla="*/ 230 w 461"/>
              <a:gd name="T47" fmla="*/ 433 h 461"/>
              <a:gd name="T48" fmla="*/ 141 w 461"/>
              <a:gd name="T49" fmla="*/ 407 h 461"/>
              <a:gd name="T50" fmla="*/ 168 w 461"/>
              <a:gd name="T51" fmla="*/ 354 h 461"/>
              <a:gd name="T52" fmla="*/ 230 w 461"/>
              <a:gd name="T53" fmla="*/ 372 h 461"/>
              <a:gd name="T54" fmla="*/ 291 w 461"/>
              <a:gd name="T55" fmla="*/ 354 h 461"/>
              <a:gd name="T56" fmla="*/ 319 w 461"/>
              <a:gd name="T57" fmla="*/ 407 h 461"/>
              <a:gd name="T58" fmla="*/ 230 w 461"/>
              <a:gd name="T59" fmla="*/ 433 h 461"/>
              <a:gd name="T60" fmla="*/ 230 w 461"/>
              <a:gd name="T61" fmla="*/ 345 h 461"/>
              <a:gd name="T62" fmla="*/ 230 w 461"/>
              <a:gd name="T63" fmla="*/ 345 h 461"/>
              <a:gd name="T64" fmla="*/ 124 w 461"/>
              <a:gd name="T65" fmla="*/ 230 h 461"/>
              <a:gd name="T66" fmla="*/ 230 w 461"/>
              <a:gd name="T67" fmla="*/ 123 h 461"/>
              <a:gd name="T68" fmla="*/ 336 w 461"/>
              <a:gd name="T69" fmla="*/ 230 h 461"/>
              <a:gd name="T70" fmla="*/ 230 w 461"/>
              <a:gd name="T71" fmla="*/ 345 h 461"/>
              <a:gd name="T72" fmla="*/ 354 w 461"/>
              <a:gd name="T73" fmla="*/ 292 h 461"/>
              <a:gd name="T74" fmla="*/ 354 w 461"/>
              <a:gd name="T75" fmla="*/ 292 h 461"/>
              <a:gd name="T76" fmla="*/ 372 w 461"/>
              <a:gd name="T77" fmla="*/ 230 h 461"/>
              <a:gd name="T78" fmla="*/ 354 w 461"/>
              <a:gd name="T79" fmla="*/ 167 h 461"/>
              <a:gd name="T80" fmla="*/ 407 w 461"/>
              <a:gd name="T81" fmla="*/ 141 h 461"/>
              <a:gd name="T82" fmla="*/ 425 w 461"/>
              <a:gd name="T83" fmla="*/ 230 h 461"/>
              <a:gd name="T84" fmla="*/ 407 w 461"/>
              <a:gd name="T85" fmla="*/ 327 h 461"/>
              <a:gd name="T86" fmla="*/ 354 w 461"/>
              <a:gd name="T87" fmla="*/ 292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1" h="461">
                <a:moveTo>
                  <a:pt x="230" y="8"/>
                </a:moveTo>
                <a:lnTo>
                  <a:pt x="230" y="8"/>
                </a:lnTo>
                <a:cubicBezTo>
                  <a:pt x="97" y="8"/>
                  <a:pt x="0" y="106"/>
                  <a:pt x="0" y="239"/>
                </a:cubicBezTo>
                <a:cubicBezTo>
                  <a:pt x="0" y="363"/>
                  <a:pt x="106" y="460"/>
                  <a:pt x="230" y="460"/>
                </a:cubicBezTo>
                <a:cubicBezTo>
                  <a:pt x="363" y="460"/>
                  <a:pt x="460" y="354"/>
                  <a:pt x="460" y="230"/>
                </a:cubicBezTo>
                <a:cubicBezTo>
                  <a:pt x="460" y="106"/>
                  <a:pt x="354" y="0"/>
                  <a:pt x="230" y="8"/>
                </a:cubicBezTo>
                <a:close/>
                <a:moveTo>
                  <a:pt x="230" y="35"/>
                </a:moveTo>
                <a:lnTo>
                  <a:pt x="230" y="35"/>
                </a:lnTo>
                <a:cubicBezTo>
                  <a:pt x="256" y="35"/>
                  <a:pt x="291" y="44"/>
                  <a:pt x="319" y="53"/>
                </a:cubicBezTo>
                <a:cubicBezTo>
                  <a:pt x="291" y="106"/>
                  <a:pt x="291" y="106"/>
                  <a:pt x="291" y="106"/>
                </a:cubicBezTo>
                <a:cubicBezTo>
                  <a:pt x="275" y="97"/>
                  <a:pt x="247" y="97"/>
                  <a:pt x="230" y="97"/>
                </a:cubicBezTo>
                <a:cubicBezTo>
                  <a:pt x="203" y="97"/>
                  <a:pt x="185" y="97"/>
                  <a:pt x="168" y="106"/>
                </a:cubicBezTo>
                <a:cubicBezTo>
                  <a:pt x="141" y="53"/>
                  <a:pt x="141" y="53"/>
                  <a:pt x="141" y="53"/>
                </a:cubicBezTo>
                <a:cubicBezTo>
                  <a:pt x="168" y="44"/>
                  <a:pt x="194" y="35"/>
                  <a:pt x="230" y="35"/>
                </a:cubicBezTo>
                <a:close/>
                <a:moveTo>
                  <a:pt x="106" y="292"/>
                </a:moveTo>
                <a:lnTo>
                  <a:pt x="106" y="292"/>
                </a:lnTo>
                <a:cubicBezTo>
                  <a:pt x="53" y="327"/>
                  <a:pt x="53" y="327"/>
                  <a:pt x="53" y="327"/>
                </a:cubicBezTo>
                <a:cubicBezTo>
                  <a:pt x="35" y="301"/>
                  <a:pt x="35" y="265"/>
                  <a:pt x="35" y="239"/>
                </a:cubicBezTo>
                <a:cubicBezTo>
                  <a:pt x="26" y="204"/>
                  <a:pt x="35" y="167"/>
                  <a:pt x="53" y="141"/>
                </a:cubicBezTo>
                <a:cubicBezTo>
                  <a:pt x="106" y="167"/>
                  <a:pt x="106" y="167"/>
                  <a:pt x="106" y="167"/>
                </a:cubicBezTo>
                <a:cubicBezTo>
                  <a:pt x="97" y="185"/>
                  <a:pt x="88" y="212"/>
                  <a:pt x="88" y="230"/>
                </a:cubicBezTo>
                <a:cubicBezTo>
                  <a:pt x="88" y="257"/>
                  <a:pt x="97" y="274"/>
                  <a:pt x="106" y="292"/>
                </a:cubicBezTo>
                <a:close/>
                <a:moveTo>
                  <a:pt x="230" y="433"/>
                </a:moveTo>
                <a:lnTo>
                  <a:pt x="230" y="433"/>
                </a:lnTo>
                <a:cubicBezTo>
                  <a:pt x="194" y="433"/>
                  <a:pt x="168" y="425"/>
                  <a:pt x="141" y="407"/>
                </a:cubicBezTo>
                <a:cubicBezTo>
                  <a:pt x="168" y="354"/>
                  <a:pt x="168" y="354"/>
                  <a:pt x="168" y="354"/>
                </a:cubicBezTo>
                <a:cubicBezTo>
                  <a:pt x="185" y="363"/>
                  <a:pt x="203" y="372"/>
                  <a:pt x="230" y="372"/>
                </a:cubicBezTo>
                <a:cubicBezTo>
                  <a:pt x="247" y="372"/>
                  <a:pt x="275" y="363"/>
                  <a:pt x="291" y="354"/>
                </a:cubicBezTo>
                <a:cubicBezTo>
                  <a:pt x="319" y="407"/>
                  <a:pt x="319" y="407"/>
                  <a:pt x="319" y="407"/>
                </a:cubicBezTo>
                <a:cubicBezTo>
                  <a:pt x="291" y="425"/>
                  <a:pt x="266" y="433"/>
                  <a:pt x="230" y="433"/>
                </a:cubicBezTo>
                <a:close/>
                <a:moveTo>
                  <a:pt x="230" y="345"/>
                </a:moveTo>
                <a:lnTo>
                  <a:pt x="230" y="345"/>
                </a:lnTo>
                <a:cubicBezTo>
                  <a:pt x="168" y="345"/>
                  <a:pt x="124" y="292"/>
                  <a:pt x="124" y="230"/>
                </a:cubicBezTo>
                <a:cubicBezTo>
                  <a:pt x="124" y="167"/>
                  <a:pt x="168" y="123"/>
                  <a:pt x="230" y="123"/>
                </a:cubicBezTo>
                <a:cubicBezTo>
                  <a:pt x="291" y="123"/>
                  <a:pt x="336" y="167"/>
                  <a:pt x="336" y="230"/>
                </a:cubicBezTo>
                <a:cubicBezTo>
                  <a:pt x="336" y="292"/>
                  <a:pt x="291" y="345"/>
                  <a:pt x="230" y="345"/>
                </a:cubicBezTo>
                <a:close/>
                <a:moveTo>
                  <a:pt x="354" y="292"/>
                </a:moveTo>
                <a:lnTo>
                  <a:pt x="354" y="292"/>
                </a:lnTo>
                <a:cubicBezTo>
                  <a:pt x="363" y="274"/>
                  <a:pt x="372" y="257"/>
                  <a:pt x="372" y="230"/>
                </a:cubicBezTo>
                <a:cubicBezTo>
                  <a:pt x="372" y="212"/>
                  <a:pt x="363" y="185"/>
                  <a:pt x="354" y="167"/>
                </a:cubicBezTo>
                <a:cubicBezTo>
                  <a:pt x="407" y="141"/>
                  <a:pt x="407" y="141"/>
                  <a:pt x="407" y="141"/>
                </a:cubicBezTo>
                <a:cubicBezTo>
                  <a:pt x="416" y="167"/>
                  <a:pt x="425" y="195"/>
                  <a:pt x="425" y="230"/>
                </a:cubicBezTo>
                <a:cubicBezTo>
                  <a:pt x="425" y="265"/>
                  <a:pt x="416" y="292"/>
                  <a:pt x="407" y="327"/>
                </a:cubicBezTo>
                <a:lnTo>
                  <a:pt x="354" y="292"/>
                </a:lnTo>
                <a:close/>
              </a:path>
            </a:pathLst>
          </a:custGeom>
          <a:solidFill>
            <a:sysClr val="window" lastClr="FFFFFF"/>
          </a:solidFill>
          <a:ln>
            <a:noFill/>
          </a:ln>
          <a:effectLst/>
        </p:spPr>
        <p:txBody>
          <a:bodyPr wrap="none"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445469"/>
              </a:solidFill>
              <a:effectLst/>
              <a:uLnTx/>
              <a:uFillTx/>
              <a:latin typeface="Source Sans Pro"/>
            </a:endParaRPr>
          </a:p>
        </p:txBody>
      </p:sp>
      <p:sp>
        <p:nvSpPr>
          <p:cNvPr id="160" name="TextBox 159">
            <a:extLst>
              <a:ext uri="{FF2B5EF4-FFF2-40B4-BE49-F238E27FC236}">
                <a16:creationId xmlns:a16="http://schemas.microsoft.com/office/drawing/2014/main" id="{2963A2D5-7B4C-4780-88D9-3F0D3743657C}"/>
              </a:ext>
            </a:extLst>
          </p:cNvPr>
          <p:cNvSpPr txBox="1"/>
          <p:nvPr userDrawn="1"/>
        </p:nvSpPr>
        <p:spPr>
          <a:xfrm>
            <a:off x="7805155" y="3514576"/>
            <a:ext cx="3517298" cy="437006"/>
          </a:xfrm>
          <a:prstGeom prst="rect">
            <a:avLst/>
          </a:prstGeom>
          <a:noFill/>
        </p:spPr>
        <p:txBody>
          <a:bodyPr wrap="square" lIns="219419" tIns="109710" rIns="219419" bIns="109710" rtlCol="0">
            <a:spAutoFit/>
          </a:bodyPr>
          <a:lstStyle/>
          <a:p>
            <a:pPr algn="just">
              <a:defRPr/>
            </a:pPr>
            <a:endParaRPr lang="en-US" sz="1400" kern="100" spc="-50" dirty="0">
              <a:solidFill>
                <a:srgbClr val="125A3D"/>
              </a:solidFill>
              <a:latin typeface="Source Sans Pro"/>
            </a:endParaRPr>
          </a:p>
        </p:txBody>
      </p:sp>
      <p:sp>
        <p:nvSpPr>
          <p:cNvPr id="164" name="Round Same Side Corner Rectangle 56">
            <a:extLst>
              <a:ext uri="{FF2B5EF4-FFF2-40B4-BE49-F238E27FC236}">
                <a16:creationId xmlns:a16="http://schemas.microsoft.com/office/drawing/2014/main" id="{8555F23C-A9F4-411D-91C7-C12A8CBD69D0}"/>
              </a:ext>
            </a:extLst>
          </p:cNvPr>
          <p:cNvSpPr/>
          <p:nvPr userDrawn="1"/>
        </p:nvSpPr>
        <p:spPr>
          <a:xfrm rot="5400000">
            <a:off x="9742898" y="2052741"/>
            <a:ext cx="477661" cy="2446488"/>
          </a:xfrm>
          <a:prstGeom prst="round2SameRect">
            <a:avLst>
              <a:gd name="adj1" fmla="val 50000"/>
              <a:gd name="adj2" fmla="val 0"/>
            </a:avLst>
          </a:prstGeom>
          <a:solidFill>
            <a:srgbClr val="1EA185"/>
          </a:solidFill>
          <a:ln w="12700" cap="flat" cmpd="sng" algn="ctr">
            <a:noFill/>
            <a:prstDash val="solid"/>
            <a:miter lim="800000"/>
          </a:ln>
          <a:effectLst/>
        </p:spPr>
        <p:txBody>
          <a:bodyPr lIns="219419" tIns="109710" rIns="219419" bIns="109710"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bg-BG" sz="1400" b="0" i="0" u="none" strike="noStrike" kern="0" cap="none" spc="0" normalizeH="0" baseline="0" noProof="0" dirty="0">
              <a:ln>
                <a:noFill/>
              </a:ln>
              <a:solidFill>
                <a:prstClr val="white"/>
              </a:solidFill>
              <a:effectLst/>
              <a:uLnTx/>
              <a:uFillTx/>
              <a:latin typeface="Source Sans Pro"/>
            </a:endParaRPr>
          </a:p>
        </p:txBody>
      </p:sp>
      <p:sp>
        <p:nvSpPr>
          <p:cNvPr id="165" name="Round Same Side Corner Rectangle 59">
            <a:extLst>
              <a:ext uri="{FF2B5EF4-FFF2-40B4-BE49-F238E27FC236}">
                <a16:creationId xmlns:a16="http://schemas.microsoft.com/office/drawing/2014/main" id="{D4743EA9-44F2-4995-906E-24F459F0695B}"/>
              </a:ext>
            </a:extLst>
          </p:cNvPr>
          <p:cNvSpPr/>
          <p:nvPr userDrawn="1"/>
        </p:nvSpPr>
        <p:spPr>
          <a:xfrm rot="16200000">
            <a:off x="8159401" y="2861297"/>
            <a:ext cx="477661" cy="802079"/>
          </a:xfrm>
          <a:prstGeom prst="round2SameRect">
            <a:avLst>
              <a:gd name="adj1" fmla="val 50000"/>
              <a:gd name="adj2" fmla="val 0"/>
            </a:avLst>
          </a:prstGeom>
          <a:solidFill>
            <a:sysClr val="window" lastClr="FFFFFF">
              <a:lumMod val="75000"/>
            </a:sysClr>
          </a:solidFill>
          <a:ln w="12700" cap="flat" cmpd="sng" algn="ctr">
            <a:noFill/>
            <a:prstDash val="solid"/>
            <a:miter lim="800000"/>
          </a:ln>
          <a:effectLst/>
        </p:spPr>
        <p:txBody>
          <a:bodyPr lIns="219419" tIns="109710" rIns="219419" bIns="109710"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bg-BG" sz="1400" b="0" i="0" u="none" strike="noStrike" kern="0" cap="none" spc="0" normalizeH="0" baseline="0" noProof="0" dirty="0">
              <a:ln>
                <a:noFill/>
              </a:ln>
              <a:solidFill>
                <a:prstClr val="white"/>
              </a:solidFill>
              <a:effectLst/>
              <a:uLnTx/>
              <a:uFillTx/>
              <a:latin typeface="Source Sans Pro"/>
            </a:endParaRPr>
          </a:p>
        </p:txBody>
      </p:sp>
      <p:sp>
        <p:nvSpPr>
          <p:cNvPr id="168" name="Freeform 22">
            <a:extLst>
              <a:ext uri="{FF2B5EF4-FFF2-40B4-BE49-F238E27FC236}">
                <a16:creationId xmlns:a16="http://schemas.microsoft.com/office/drawing/2014/main" id="{A8C8ED51-0A9B-419E-B194-EC268005AECF}"/>
              </a:ext>
            </a:extLst>
          </p:cNvPr>
          <p:cNvSpPr>
            <a:spLocks noChangeArrowheads="1"/>
          </p:cNvSpPr>
          <p:nvPr userDrawn="1"/>
        </p:nvSpPr>
        <p:spPr bwMode="auto">
          <a:xfrm>
            <a:off x="8149850" y="3084677"/>
            <a:ext cx="355315" cy="355318"/>
          </a:xfrm>
          <a:custGeom>
            <a:avLst/>
            <a:gdLst>
              <a:gd name="T0" fmla="*/ 230 w 461"/>
              <a:gd name="T1" fmla="*/ 8 h 461"/>
              <a:gd name="T2" fmla="*/ 230 w 461"/>
              <a:gd name="T3" fmla="*/ 8 h 461"/>
              <a:gd name="T4" fmla="*/ 0 w 461"/>
              <a:gd name="T5" fmla="*/ 239 h 461"/>
              <a:gd name="T6" fmla="*/ 230 w 461"/>
              <a:gd name="T7" fmla="*/ 460 h 461"/>
              <a:gd name="T8" fmla="*/ 460 w 461"/>
              <a:gd name="T9" fmla="*/ 230 h 461"/>
              <a:gd name="T10" fmla="*/ 230 w 461"/>
              <a:gd name="T11" fmla="*/ 8 h 461"/>
              <a:gd name="T12" fmla="*/ 230 w 461"/>
              <a:gd name="T13" fmla="*/ 35 h 461"/>
              <a:gd name="T14" fmla="*/ 230 w 461"/>
              <a:gd name="T15" fmla="*/ 35 h 461"/>
              <a:gd name="T16" fmla="*/ 319 w 461"/>
              <a:gd name="T17" fmla="*/ 53 h 461"/>
              <a:gd name="T18" fmla="*/ 291 w 461"/>
              <a:gd name="T19" fmla="*/ 106 h 461"/>
              <a:gd name="T20" fmla="*/ 230 w 461"/>
              <a:gd name="T21" fmla="*/ 97 h 461"/>
              <a:gd name="T22" fmla="*/ 168 w 461"/>
              <a:gd name="T23" fmla="*/ 106 h 461"/>
              <a:gd name="T24" fmla="*/ 141 w 461"/>
              <a:gd name="T25" fmla="*/ 53 h 461"/>
              <a:gd name="T26" fmla="*/ 230 w 461"/>
              <a:gd name="T27" fmla="*/ 35 h 461"/>
              <a:gd name="T28" fmla="*/ 106 w 461"/>
              <a:gd name="T29" fmla="*/ 292 h 461"/>
              <a:gd name="T30" fmla="*/ 106 w 461"/>
              <a:gd name="T31" fmla="*/ 292 h 461"/>
              <a:gd name="T32" fmla="*/ 53 w 461"/>
              <a:gd name="T33" fmla="*/ 327 h 461"/>
              <a:gd name="T34" fmla="*/ 35 w 461"/>
              <a:gd name="T35" fmla="*/ 239 h 461"/>
              <a:gd name="T36" fmla="*/ 53 w 461"/>
              <a:gd name="T37" fmla="*/ 141 h 461"/>
              <a:gd name="T38" fmla="*/ 106 w 461"/>
              <a:gd name="T39" fmla="*/ 167 h 461"/>
              <a:gd name="T40" fmla="*/ 88 w 461"/>
              <a:gd name="T41" fmla="*/ 230 h 461"/>
              <a:gd name="T42" fmla="*/ 106 w 461"/>
              <a:gd name="T43" fmla="*/ 292 h 461"/>
              <a:gd name="T44" fmla="*/ 230 w 461"/>
              <a:gd name="T45" fmla="*/ 433 h 461"/>
              <a:gd name="T46" fmla="*/ 230 w 461"/>
              <a:gd name="T47" fmla="*/ 433 h 461"/>
              <a:gd name="T48" fmla="*/ 141 w 461"/>
              <a:gd name="T49" fmla="*/ 407 h 461"/>
              <a:gd name="T50" fmla="*/ 168 w 461"/>
              <a:gd name="T51" fmla="*/ 354 h 461"/>
              <a:gd name="T52" fmla="*/ 230 w 461"/>
              <a:gd name="T53" fmla="*/ 372 h 461"/>
              <a:gd name="T54" fmla="*/ 291 w 461"/>
              <a:gd name="T55" fmla="*/ 354 h 461"/>
              <a:gd name="T56" fmla="*/ 319 w 461"/>
              <a:gd name="T57" fmla="*/ 407 h 461"/>
              <a:gd name="T58" fmla="*/ 230 w 461"/>
              <a:gd name="T59" fmla="*/ 433 h 461"/>
              <a:gd name="T60" fmla="*/ 230 w 461"/>
              <a:gd name="T61" fmla="*/ 345 h 461"/>
              <a:gd name="T62" fmla="*/ 230 w 461"/>
              <a:gd name="T63" fmla="*/ 345 h 461"/>
              <a:gd name="T64" fmla="*/ 124 w 461"/>
              <a:gd name="T65" fmla="*/ 230 h 461"/>
              <a:gd name="T66" fmla="*/ 230 w 461"/>
              <a:gd name="T67" fmla="*/ 123 h 461"/>
              <a:gd name="T68" fmla="*/ 336 w 461"/>
              <a:gd name="T69" fmla="*/ 230 h 461"/>
              <a:gd name="T70" fmla="*/ 230 w 461"/>
              <a:gd name="T71" fmla="*/ 345 h 461"/>
              <a:gd name="T72" fmla="*/ 354 w 461"/>
              <a:gd name="T73" fmla="*/ 292 h 461"/>
              <a:gd name="T74" fmla="*/ 354 w 461"/>
              <a:gd name="T75" fmla="*/ 292 h 461"/>
              <a:gd name="T76" fmla="*/ 372 w 461"/>
              <a:gd name="T77" fmla="*/ 230 h 461"/>
              <a:gd name="T78" fmla="*/ 354 w 461"/>
              <a:gd name="T79" fmla="*/ 167 h 461"/>
              <a:gd name="T80" fmla="*/ 407 w 461"/>
              <a:gd name="T81" fmla="*/ 141 h 461"/>
              <a:gd name="T82" fmla="*/ 425 w 461"/>
              <a:gd name="T83" fmla="*/ 230 h 461"/>
              <a:gd name="T84" fmla="*/ 407 w 461"/>
              <a:gd name="T85" fmla="*/ 327 h 461"/>
              <a:gd name="T86" fmla="*/ 354 w 461"/>
              <a:gd name="T87" fmla="*/ 292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1" h="461">
                <a:moveTo>
                  <a:pt x="230" y="8"/>
                </a:moveTo>
                <a:lnTo>
                  <a:pt x="230" y="8"/>
                </a:lnTo>
                <a:cubicBezTo>
                  <a:pt x="97" y="8"/>
                  <a:pt x="0" y="106"/>
                  <a:pt x="0" y="239"/>
                </a:cubicBezTo>
                <a:cubicBezTo>
                  <a:pt x="0" y="363"/>
                  <a:pt x="106" y="460"/>
                  <a:pt x="230" y="460"/>
                </a:cubicBezTo>
                <a:cubicBezTo>
                  <a:pt x="363" y="460"/>
                  <a:pt x="460" y="354"/>
                  <a:pt x="460" y="230"/>
                </a:cubicBezTo>
                <a:cubicBezTo>
                  <a:pt x="460" y="106"/>
                  <a:pt x="354" y="0"/>
                  <a:pt x="230" y="8"/>
                </a:cubicBezTo>
                <a:close/>
                <a:moveTo>
                  <a:pt x="230" y="35"/>
                </a:moveTo>
                <a:lnTo>
                  <a:pt x="230" y="35"/>
                </a:lnTo>
                <a:cubicBezTo>
                  <a:pt x="256" y="35"/>
                  <a:pt x="291" y="44"/>
                  <a:pt x="319" y="53"/>
                </a:cubicBezTo>
                <a:cubicBezTo>
                  <a:pt x="291" y="106"/>
                  <a:pt x="291" y="106"/>
                  <a:pt x="291" y="106"/>
                </a:cubicBezTo>
                <a:cubicBezTo>
                  <a:pt x="275" y="97"/>
                  <a:pt x="247" y="97"/>
                  <a:pt x="230" y="97"/>
                </a:cubicBezTo>
                <a:cubicBezTo>
                  <a:pt x="203" y="97"/>
                  <a:pt x="185" y="97"/>
                  <a:pt x="168" y="106"/>
                </a:cubicBezTo>
                <a:cubicBezTo>
                  <a:pt x="141" y="53"/>
                  <a:pt x="141" y="53"/>
                  <a:pt x="141" y="53"/>
                </a:cubicBezTo>
                <a:cubicBezTo>
                  <a:pt x="168" y="44"/>
                  <a:pt x="194" y="35"/>
                  <a:pt x="230" y="35"/>
                </a:cubicBezTo>
                <a:close/>
                <a:moveTo>
                  <a:pt x="106" y="292"/>
                </a:moveTo>
                <a:lnTo>
                  <a:pt x="106" y="292"/>
                </a:lnTo>
                <a:cubicBezTo>
                  <a:pt x="53" y="327"/>
                  <a:pt x="53" y="327"/>
                  <a:pt x="53" y="327"/>
                </a:cubicBezTo>
                <a:cubicBezTo>
                  <a:pt x="35" y="301"/>
                  <a:pt x="35" y="265"/>
                  <a:pt x="35" y="239"/>
                </a:cubicBezTo>
                <a:cubicBezTo>
                  <a:pt x="26" y="204"/>
                  <a:pt x="35" y="167"/>
                  <a:pt x="53" y="141"/>
                </a:cubicBezTo>
                <a:cubicBezTo>
                  <a:pt x="106" y="167"/>
                  <a:pt x="106" y="167"/>
                  <a:pt x="106" y="167"/>
                </a:cubicBezTo>
                <a:cubicBezTo>
                  <a:pt x="97" y="185"/>
                  <a:pt x="88" y="212"/>
                  <a:pt x="88" y="230"/>
                </a:cubicBezTo>
                <a:cubicBezTo>
                  <a:pt x="88" y="257"/>
                  <a:pt x="97" y="274"/>
                  <a:pt x="106" y="292"/>
                </a:cubicBezTo>
                <a:close/>
                <a:moveTo>
                  <a:pt x="230" y="433"/>
                </a:moveTo>
                <a:lnTo>
                  <a:pt x="230" y="433"/>
                </a:lnTo>
                <a:cubicBezTo>
                  <a:pt x="194" y="433"/>
                  <a:pt x="168" y="425"/>
                  <a:pt x="141" y="407"/>
                </a:cubicBezTo>
                <a:cubicBezTo>
                  <a:pt x="168" y="354"/>
                  <a:pt x="168" y="354"/>
                  <a:pt x="168" y="354"/>
                </a:cubicBezTo>
                <a:cubicBezTo>
                  <a:pt x="185" y="363"/>
                  <a:pt x="203" y="372"/>
                  <a:pt x="230" y="372"/>
                </a:cubicBezTo>
                <a:cubicBezTo>
                  <a:pt x="247" y="372"/>
                  <a:pt x="275" y="363"/>
                  <a:pt x="291" y="354"/>
                </a:cubicBezTo>
                <a:cubicBezTo>
                  <a:pt x="319" y="407"/>
                  <a:pt x="319" y="407"/>
                  <a:pt x="319" y="407"/>
                </a:cubicBezTo>
                <a:cubicBezTo>
                  <a:pt x="291" y="425"/>
                  <a:pt x="266" y="433"/>
                  <a:pt x="230" y="433"/>
                </a:cubicBezTo>
                <a:close/>
                <a:moveTo>
                  <a:pt x="230" y="345"/>
                </a:moveTo>
                <a:lnTo>
                  <a:pt x="230" y="345"/>
                </a:lnTo>
                <a:cubicBezTo>
                  <a:pt x="168" y="345"/>
                  <a:pt x="124" y="292"/>
                  <a:pt x="124" y="230"/>
                </a:cubicBezTo>
                <a:cubicBezTo>
                  <a:pt x="124" y="167"/>
                  <a:pt x="168" y="123"/>
                  <a:pt x="230" y="123"/>
                </a:cubicBezTo>
                <a:cubicBezTo>
                  <a:pt x="291" y="123"/>
                  <a:pt x="336" y="167"/>
                  <a:pt x="336" y="230"/>
                </a:cubicBezTo>
                <a:cubicBezTo>
                  <a:pt x="336" y="292"/>
                  <a:pt x="291" y="345"/>
                  <a:pt x="230" y="345"/>
                </a:cubicBezTo>
                <a:close/>
                <a:moveTo>
                  <a:pt x="354" y="292"/>
                </a:moveTo>
                <a:lnTo>
                  <a:pt x="354" y="292"/>
                </a:lnTo>
                <a:cubicBezTo>
                  <a:pt x="363" y="274"/>
                  <a:pt x="372" y="257"/>
                  <a:pt x="372" y="230"/>
                </a:cubicBezTo>
                <a:cubicBezTo>
                  <a:pt x="372" y="212"/>
                  <a:pt x="363" y="185"/>
                  <a:pt x="354" y="167"/>
                </a:cubicBezTo>
                <a:cubicBezTo>
                  <a:pt x="407" y="141"/>
                  <a:pt x="407" y="141"/>
                  <a:pt x="407" y="141"/>
                </a:cubicBezTo>
                <a:cubicBezTo>
                  <a:pt x="416" y="167"/>
                  <a:pt x="425" y="195"/>
                  <a:pt x="425" y="230"/>
                </a:cubicBezTo>
                <a:cubicBezTo>
                  <a:pt x="425" y="265"/>
                  <a:pt x="416" y="292"/>
                  <a:pt x="407" y="327"/>
                </a:cubicBezTo>
                <a:lnTo>
                  <a:pt x="354" y="292"/>
                </a:lnTo>
                <a:close/>
              </a:path>
            </a:pathLst>
          </a:custGeom>
          <a:solidFill>
            <a:sysClr val="window" lastClr="FFFFFF"/>
          </a:solidFill>
          <a:ln>
            <a:noFill/>
          </a:ln>
          <a:effectLst/>
        </p:spPr>
        <p:txBody>
          <a:bodyPr wrap="none" anchor="ct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445469"/>
              </a:solidFill>
              <a:effectLst/>
              <a:uLnTx/>
              <a:uFillTx/>
              <a:latin typeface="Source Sans Pro"/>
            </a:endParaRPr>
          </a:p>
        </p:txBody>
      </p:sp>
      <p:sp>
        <p:nvSpPr>
          <p:cNvPr id="169" name="Oval 3">
            <a:extLst>
              <a:ext uri="{FF2B5EF4-FFF2-40B4-BE49-F238E27FC236}">
                <a16:creationId xmlns:a16="http://schemas.microsoft.com/office/drawing/2014/main" id="{9B497865-675C-4657-9CBB-42CE04993D96}"/>
              </a:ext>
            </a:extLst>
          </p:cNvPr>
          <p:cNvSpPr>
            <a:spLocks/>
          </p:cNvSpPr>
          <p:nvPr userDrawn="1"/>
        </p:nvSpPr>
        <p:spPr bwMode="auto">
          <a:xfrm>
            <a:off x="3771221" y="-14512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3" name="Text Placeholder 2">
            <a:extLst>
              <a:ext uri="{FF2B5EF4-FFF2-40B4-BE49-F238E27FC236}">
                <a16:creationId xmlns:a16="http://schemas.microsoft.com/office/drawing/2014/main" id="{14795B21-E423-4E03-89B6-A5983E566475}"/>
              </a:ext>
            </a:extLst>
          </p:cNvPr>
          <p:cNvSpPr>
            <a:spLocks noGrp="1"/>
          </p:cNvSpPr>
          <p:nvPr>
            <p:ph type="body" sz="quarter" idx="13" hasCustomPrompt="1"/>
          </p:nvPr>
        </p:nvSpPr>
        <p:spPr>
          <a:xfrm>
            <a:off x="1182720" y="1393037"/>
            <a:ext cx="2262187" cy="484188"/>
          </a:xfrm>
          <a:prstGeom prst="rect">
            <a:avLst/>
          </a:prstGeom>
        </p:spPr>
        <p:txBody>
          <a:bodyPr anchor="ctr">
            <a:normAutofit/>
          </a:bodyPr>
          <a:lstStyle>
            <a:lvl1pPr marL="0" indent="0" algn="ctr">
              <a:buNone/>
              <a:defRPr sz="1600" b="1">
                <a:solidFill>
                  <a:schemeClr val="bg1"/>
                </a:solidFill>
              </a:defRPr>
            </a:lvl1pPr>
          </a:lstStyle>
          <a:p>
            <a:pPr lvl="0"/>
            <a:r>
              <a:rPr lang="en-US" dirty="0"/>
              <a:t>Title</a:t>
            </a:r>
          </a:p>
        </p:txBody>
      </p:sp>
      <p:sp>
        <p:nvSpPr>
          <p:cNvPr id="176" name="Text Placeholder 2">
            <a:extLst>
              <a:ext uri="{FF2B5EF4-FFF2-40B4-BE49-F238E27FC236}">
                <a16:creationId xmlns:a16="http://schemas.microsoft.com/office/drawing/2014/main" id="{BF2639C5-CF1F-469E-96AF-C27D65268773}"/>
              </a:ext>
            </a:extLst>
          </p:cNvPr>
          <p:cNvSpPr>
            <a:spLocks noGrp="1"/>
          </p:cNvSpPr>
          <p:nvPr>
            <p:ph type="body" sz="quarter" idx="14" hasCustomPrompt="1"/>
          </p:nvPr>
        </p:nvSpPr>
        <p:spPr>
          <a:xfrm>
            <a:off x="1171797" y="3029359"/>
            <a:ext cx="2262187" cy="484188"/>
          </a:xfrm>
          <a:prstGeom prst="rect">
            <a:avLst/>
          </a:prstGeom>
        </p:spPr>
        <p:txBody>
          <a:bodyPr anchor="ctr">
            <a:normAutofit/>
          </a:bodyPr>
          <a:lstStyle>
            <a:lvl1pPr marL="0" indent="0" algn="ctr">
              <a:buNone/>
              <a:defRPr sz="1600" b="1">
                <a:solidFill>
                  <a:schemeClr val="bg1"/>
                </a:solidFill>
              </a:defRPr>
            </a:lvl1pPr>
          </a:lstStyle>
          <a:p>
            <a:pPr lvl="0"/>
            <a:r>
              <a:rPr lang="en-US" dirty="0"/>
              <a:t>Title</a:t>
            </a:r>
          </a:p>
        </p:txBody>
      </p:sp>
      <p:sp>
        <p:nvSpPr>
          <p:cNvPr id="177" name="Text Placeholder 2">
            <a:extLst>
              <a:ext uri="{FF2B5EF4-FFF2-40B4-BE49-F238E27FC236}">
                <a16:creationId xmlns:a16="http://schemas.microsoft.com/office/drawing/2014/main" id="{8A83BD7C-F73E-4DAA-869C-2FAB3139B0BF}"/>
              </a:ext>
            </a:extLst>
          </p:cNvPr>
          <p:cNvSpPr>
            <a:spLocks noGrp="1"/>
          </p:cNvSpPr>
          <p:nvPr>
            <p:ph type="body" sz="quarter" idx="15" hasCustomPrompt="1"/>
          </p:nvPr>
        </p:nvSpPr>
        <p:spPr>
          <a:xfrm>
            <a:off x="1157535" y="4581095"/>
            <a:ext cx="2262187" cy="484188"/>
          </a:xfrm>
          <a:prstGeom prst="rect">
            <a:avLst/>
          </a:prstGeom>
        </p:spPr>
        <p:txBody>
          <a:bodyPr anchor="ctr">
            <a:normAutofit/>
          </a:bodyPr>
          <a:lstStyle>
            <a:lvl1pPr marL="0" indent="0" algn="ctr">
              <a:buNone/>
              <a:defRPr sz="1600" b="1">
                <a:solidFill>
                  <a:schemeClr val="bg1"/>
                </a:solidFill>
              </a:defRPr>
            </a:lvl1pPr>
          </a:lstStyle>
          <a:p>
            <a:pPr lvl="0"/>
            <a:r>
              <a:rPr lang="en-US" dirty="0"/>
              <a:t>Title</a:t>
            </a:r>
          </a:p>
        </p:txBody>
      </p:sp>
      <p:sp>
        <p:nvSpPr>
          <p:cNvPr id="178" name="Text Placeholder 2">
            <a:extLst>
              <a:ext uri="{FF2B5EF4-FFF2-40B4-BE49-F238E27FC236}">
                <a16:creationId xmlns:a16="http://schemas.microsoft.com/office/drawing/2014/main" id="{B886B4AE-2967-489D-B636-1584C36EA4F6}"/>
              </a:ext>
            </a:extLst>
          </p:cNvPr>
          <p:cNvSpPr>
            <a:spLocks noGrp="1"/>
          </p:cNvSpPr>
          <p:nvPr>
            <p:ph type="body" sz="quarter" idx="16" hasCustomPrompt="1"/>
          </p:nvPr>
        </p:nvSpPr>
        <p:spPr>
          <a:xfrm>
            <a:off x="8733203" y="1365769"/>
            <a:ext cx="2262187" cy="484188"/>
          </a:xfrm>
          <a:prstGeom prst="rect">
            <a:avLst/>
          </a:prstGeom>
        </p:spPr>
        <p:txBody>
          <a:bodyPr anchor="ctr">
            <a:normAutofit/>
          </a:bodyPr>
          <a:lstStyle>
            <a:lvl1pPr marL="0" indent="0" algn="ctr">
              <a:buNone/>
              <a:defRPr sz="1600" b="1">
                <a:solidFill>
                  <a:schemeClr val="bg1"/>
                </a:solidFill>
              </a:defRPr>
            </a:lvl1pPr>
          </a:lstStyle>
          <a:p>
            <a:pPr lvl="0"/>
            <a:r>
              <a:rPr lang="en-US" dirty="0"/>
              <a:t>Title</a:t>
            </a:r>
          </a:p>
        </p:txBody>
      </p:sp>
      <p:sp>
        <p:nvSpPr>
          <p:cNvPr id="179" name="Text Placeholder 2">
            <a:extLst>
              <a:ext uri="{FF2B5EF4-FFF2-40B4-BE49-F238E27FC236}">
                <a16:creationId xmlns:a16="http://schemas.microsoft.com/office/drawing/2014/main" id="{3A10A032-2826-44AE-B5EE-A12CD6F6DEDE}"/>
              </a:ext>
            </a:extLst>
          </p:cNvPr>
          <p:cNvSpPr>
            <a:spLocks noGrp="1"/>
          </p:cNvSpPr>
          <p:nvPr>
            <p:ph type="body" sz="quarter" idx="17" hasCustomPrompt="1"/>
          </p:nvPr>
        </p:nvSpPr>
        <p:spPr>
          <a:xfrm>
            <a:off x="8767426" y="4553284"/>
            <a:ext cx="2262187" cy="484188"/>
          </a:xfrm>
          <a:prstGeom prst="rect">
            <a:avLst/>
          </a:prstGeom>
        </p:spPr>
        <p:txBody>
          <a:bodyPr anchor="ctr">
            <a:normAutofit/>
          </a:bodyPr>
          <a:lstStyle>
            <a:lvl1pPr marL="0" indent="0" algn="ctr">
              <a:buNone/>
              <a:defRPr sz="1600" b="1">
                <a:solidFill>
                  <a:schemeClr val="bg1"/>
                </a:solidFill>
              </a:defRPr>
            </a:lvl1pPr>
          </a:lstStyle>
          <a:p>
            <a:pPr lvl="0"/>
            <a:r>
              <a:rPr lang="en-US" dirty="0"/>
              <a:t>Title</a:t>
            </a:r>
          </a:p>
        </p:txBody>
      </p:sp>
      <p:sp>
        <p:nvSpPr>
          <p:cNvPr id="8" name="Text Placeholder 7">
            <a:extLst>
              <a:ext uri="{FF2B5EF4-FFF2-40B4-BE49-F238E27FC236}">
                <a16:creationId xmlns:a16="http://schemas.microsoft.com/office/drawing/2014/main" id="{170C9B3A-4734-4BFA-8CF8-1847FB1D2CCE}"/>
              </a:ext>
            </a:extLst>
          </p:cNvPr>
          <p:cNvSpPr>
            <a:spLocks noGrp="1"/>
          </p:cNvSpPr>
          <p:nvPr>
            <p:ph type="body" sz="quarter" idx="18" hasCustomPrompt="1"/>
          </p:nvPr>
        </p:nvSpPr>
        <p:spPr>
          <a:xfrm>
            <a:off x="7991166" y="1918145"/>
            <a:ext cx="3232150" cy="933996"/>
          </a:xfrm>
          <a:prstGeom prst="rect">
            <a:avLst/>
          </a:prstGeom>
        </p:spPr>
        <p:txBody>
          <a:bodyPr>
            <a:normAutofit/>
          </a:bodyPr>
          <a:lstStyle>
            <a:lvl1pPr marL="0" indent="0" algn="ctr">
              <a:buNone/>
              <a:defRPr sz="1600">
                <a:solidFill>
                  <a:srgbClr val="125A3D"/>
                </a:solidFill>
              </a:defRPr>
            </a:lvl1pPr>
          </a:lstStyle>
          <a:p>
            <a:pPr lvl="0"/>
            <a:r>
              <a:rPr lang="en-US" dirty="0"/>
              <a:t>Description</a:t>
            </a:r>
          </a:p>
        </p:txBody>
      </p:sp>
      <p:sp>
        <p:nvSpPr>
          <p:cNvPr id="180" name="Text Placeholder 7">
            <a:extLst>
              <a:ext uri="{FF2B5EF4-FFF2-40B4-BE49-F238E27FC236}">
                <a16:creationId xmlns:a16="http://schemas.microsoft.com/office/drawing/2014/main" id="{81778992-25EB-44EF-8454-397BDA84D0B6}"/>
              </a:ext>
            </a:extLst>
          </p:cNvPr>
          <p:cNvSpPr>
            <a:spLocks noGrp="1"/>
          </p:cNvSpPr>
          <p:nvPr>
            <p:ph type="body" sz="quarter" idx="19" hasCustomPrompt="1"/>
          </p:nvPr>
        </p:nvSpPr>
        <p:spPr>
          <a:xfrm>
            <a:off x="8002551" y="3554403"/>
            <a:ext cx="3232150" cy="933996"/>
          </a:xfrm>
          <a:prstGeom prst="rect">
            <a:avLst/>
          </a:prstGeom>
        </p:spPr>
        <p:txBody>
          <a:bodyPr>
            <a:normAutofit/>
          </a:bodyPr>
          <a:lstStyle>
            <a:lvl1pPr marL="0" indent="0" algn="ctr">
              <a:buNone/>
              <a:defRPr sz="1600">
                <a:solidFill>
                  <a:srgbClr val="125A3D"/>
                </a:solidFill>
              </a:defRPr>
            </a:lvl1pPr>
          </a:lstStyle>
          <a:p>
            <a:pPr lvl="0"/>
            <a:r>
              <a:rPr lang="en-US" dirty="0"/>
              <a:t>Description</a:t>
            </a:r>
          </a:p>
        </p:txBody>
      </p:sp>
      <p:sp>
        <p:nvSpPr>
          <p:cNvPr id="181" name="Text Placeholder 7">
            <a:extLst>
              <a:ext uri="{FF2B5EF4-FFF2-40B4-BE49-F238E27FC236}">
                <a16:creationId xmlns:a16="http://schemas.microsoft.com/office/drawing/2014/main" id="{B2991050-3555-409D-A1BD-97EC75E4DE7D}"/>
              </a:ext>
            </a:extLst>
          </p:cNvPr>
          <p:cNvSpPr>
            <a:spLocks noGrp="1"/>
          </p:cNvSpPr>
          <p:nvPr>
            <p:ph type="body" sz="quarter" idx="20" hasCustomPrompt="1"/>
          </p:nvPr>
        </p:nvSpPr>
        <p:spPr>
          <a:xfrm>
            <a:off x="7991166" y="5134632"/>
            <a:ext cx="3232150" cy="933996"/>
          </a:xfrm>
          <a:prstGeom prst="rect">
            <a:avLst/>
          </a:prstGeom>
        </p:spPr>
        <p:txBody>
          <a:bodyPr>
            <a:normAutofit/>
          </a:bodyPr>
          <a:lstStyle>
            <a:lvl1pPr marL="0" indent="0" algn="ctr">
              <a:buNone/>
              <a:defRPr sz="1600">
                <a:solidFill>
                  <a:srgbClr val="125A3D"/>
                </a:solidFill>
              </a:defRPr>
            </a:lvl1pPr>
          </a:lstStyle>
          <a:p>
            <a:pPr lvl="0"/>
            <a:r>
              <a:rPr lang="en-US" dirty="0"/>
              <a:t>Description</a:t>
            </a:r>
          </a:p>
        </p:txBody>
      </p:sp>
      <p:sp>
        <p:nvSpPr>
          <p:cNvPr id="182" name="Text Placeholder 2">
            <a:extLst>
              <a:ext uri="{FF2B5EF4-FFF2-40B4-BE49-F238E27FC236}">
                <a16:creationId xmlns:a16="http://schemas.microsoft.com/office/drawing/2014/main" id="{97233366-FE1C-4284-B8F3-0B506D335BBA}"/>
              </a:ext>
            </a:extLst>
          </p:cNvPr>
          <p:cNvSpPr>
            <a:spLocks noGrp="1"/>
          </p:cNvSpPr>
          <p:nvPr>
            <p:ph type="body" sz="quarter" idx="21" hasCustomPrompt="1"/>
          </p:nvPr>
        </p:nvSpPr>
        <p:spPr>
          <a:xfrm>
            <a:off x="8758016" y="3043293"/>
            <a:ext cx="2262187" cy="484188"/>
          </a:xfrm>
          <a:prstGeom prst="rect">
            <a:avLst/>
          </a:prstGeom>
        </p:spPr>
        <p:txBody>
          <a:bodyPr anchor="ctr">
            <a:normAutofit/>
          </a:bodyPr>
          <a:lstStyle>
            <a:lvl1pPr marL="0" indent="0" algn="ctr">
              <a:buNone/>
              <a:defRPr sz="1600" b="1">
                <a:solidFill>
                  <a:schemeClr val="bg1"/>
                </a:solidFill>
              </a:defRPr>
            </a:lvl1pPr>
          </a:lstStyle>
          <a:p>
            <a:pPr lvl="0"/>
            <a:r>
              <a:rPr lang="en-US" dirty="0"/>
              <a:t>Title</a:t>
            </a:r>
          </a:p>
        </p:txBody>
      </p:sp>
      <p:sp>
        <p:nvSpPr>
          <p:cNvPr id="183" name="Text Placeholder 7">
            <a:extLst>
              <a:ext uri="{FF2B5EF4-FFF2-40B4-BE49-F238E27FC236}">
                <a16:creationId xmlns:a16="http://schemas.microsoft.com/office/drawing/2014/main" id="{3D156743-C39A-4530-9E82-B227CD14F4CA}"/>
              </a:ext>
            </a:extLst>
          </p:cNvPr>
          <p:cNvSpPr>
            <a:spLocks noGrp="1"/>
          </p:cNvSpPr>
          <p:nvPr>
            <p:ph type="body" sz="quarter" idx="22" hasCustomPrompt="1"/>
          </p:nvPr>
        </p:nvSpPr>
        <p:spPr>
          <a:xfrm>
            <a:off x="994858" y="1918145"/>
            <a:ext cx="3232150" cy="933996"/>
          </a:xfrm>
          <a:prstGeom prst="rect">
            <a:avLst/>
          </a:prstGeom>
        </p:spPr>
        <p:txBody>
          <a:bodyPr>
            <a:normAutofit/>
          </a:bodyPr>
          <a:lstStyle>
            <a:lvl1pPr marL="0" indent="0" algn="ctr">
              <a:buNone/>
              <a:defRPr sz="1600">
                <a:solidFill>
                  <a:srgbClr val="125A3D"/>
                </a:solidFill>
              </a:defRPr>
            </a:lvl1pPr>
          </a:lstStyle>
          <a:p>
            <a:pPr lvl="0"/>
            <a:r>
              <a:rPr lang="en-US" dirty="0"/>
              <a:t>Description</a:t>
            </a:r>
          </a:p>
        </p:txBody>
      </p:sp>
      <p:sp>
        <p:nvSpPr>
          <p:cNvPr id="186" name="Text Placeholder 7">
            <a:extLst>
              <a:ext uri="{FF2B5EF4-FFF2-40B4-BE49-F238E27FC236}">
                <a16:creationId xmlns:a16="http://schemas.microsoft.com/office/drawing/2014/main" id="{E34397E1-ED32-465C-8BCA-B17258122991}"/>
              </a:ext>
            </a:extLst>
          </p:cNvPr>
          <p:cNvSpPr>
            <a:spLocks noGrp="1"/>
          </p:cNvSpPr>
          <p:nvPr>
            <p:ph type="body" sz="quarter" idx="23" hasCustomPrompt="1"/>
          </p:nvPr>
        </p:nvSpPr>
        <p:spPr>
          <a:xfrm>
            <a:off x="1009262" y="3582231"/>
            <a:ext cx="3232150" cy="933996"/>
          </a:xfrm>
          <a:prstGeom prst="rect">
            <a:avLst/>
          </a:prstGeom>
        </p:spPr>
        <p:txBody>
          <a:bodyPr>
            <a:normAutofit/>
          </a:bodyPr>
          <a:lstStyle>
            <a:lvl1pPr marL="0" indent="0" algn="ctr">
              <a:buNone/>
              <a:defRPr sz="1600">
                <a:solidFill>
                  <a:srgbClr val="125A3D"/>
                </a:solidFill>
              </a:defRPr>
            </a:lvl1pPr>
          </a:lstStyle>
          <a:p>
            <a:pPr lvl="0"/>
            <a:r>
              <a:rPr lang="en-US" dirty="0"/>
              <a:t>Description</a:t>
            </a:r>
          </a:p>
        </p:txBody>
      </p:sp>
      <p:sp>
        <p:nvSpPr>
          <p:cNvPr id="187" name="Text Placeholder 7">
            <a:extLst>
              <a:ext uri="{FF2B5EF4-FFF2-40B4-BE49-F238E27FC236}">
                <a16:creationId xmlns:a16="http://schemas.microsoft.com/office/drawing/2014/main" id="{553FAB27-B873-4696-A9E8-5EB496E018BF}"/>
              </a:ext>
            </a:extLst>
          </p:cNvPr>
          <p:cNvSpPr>
            <a:spLocks noGrp="1"/>
          </p:cNvSpPr>
          <p:nvPr>
            <p:ph type="body" sz="quarter" idx="24" hasCustomPrompt="1"/>
          </p:nvPr>
        </p:nvSpPr>
        <p:spPr>
          <a:xfrm>
            <a:off x="994858" y="5105298"/>
            <a:ext cx="3232150" cy="933996"/>
          </a:xfrm>
          <a:prstGeom prst="rect">
            <a:avLst/>
          </a:prstGeom>
        </p:spPr>
        <p:txBody>
          <a:bodyPr>
            <a:normAutofit/>
          </a:bodyPr>
          <a:lstStyle>
            <a:lvl1pPr marL="0" indent="0" algn="ctr">
              <a:buNone/>
              <a:defRPr sz="1600">
                <a:solidFill>
                  <a:srgbClr val="125A3D"/>
                </a:solidFill>
              </a:defRPr>
            </a:lvl1pPr>
          </a:lstStyle>
          <a:p>
            <a:pPr lvl="0"/>
            <a:r>
              <a:rPr lang="en-US" dirty="0"/>
              <a:t>Description</a:t>
            </a:r>
          </a:p>
        </p:txBody>
      </p:sp>
      <p:sp>
        <p:nvSpPr>
          <p:cNvPr id="55" name="Line 2">
            <a:extLst>
              <a:ext uri="{FF2B5EF4-FFF2-40B4-BE49-F238E27FC236}">
                <a16:creationId xmlns:a16="http://schemas.microsoft.com/office/drawing/2014/main" id="{AB29D6C8-E5E9-4EC4-998D-686663F63558}"/>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56" name="Oval 3">
            <a:extLst>
              <a:ext uri="{FF2B5EF4-FFF2-40B4-BE49-F238E27FC236}">
                <a16:creationId xmlns:a16="http://schemas.microsoft.com/office/drawing/2014/main" id="{1AEF8AD7-197C-4306-B85D-B2D91E2FB6D0}"/>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57" name="Teardrop 56">
            <a:extLst>
              <a:ext uri="{FF2B5EF4-FFF2-40B4-BE49-F238E27FC236}">
                <a16:creationId xmlns:a16="http://schemas.microsoft.com/office/drawing/2014/main" id="{4B8FDD7C-47B1-4D5E-AC68-E9A31C640901}"/>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58" name="TextBox 57">
            <a:extLst>
              <a:ext uri="{FF2B5EF4-FFF2-40B4-BE49-F238E27FC236}">
                <a16:creationId xmlns:a16="http://schemas.microsoft.com/office/drawing/2014/main" id="{98A83A7E-AD4C-43BC-862F-87364BE27F03}"/>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59" name="Slide Number Placeholder 3">
            <a:extLst>
              <a:ext uri="{FF2B5EF4-FFF2-40B4-BE49-F238E27FC236}">
                <a16:creationId xmlns:a16="http://schemas.microsoft.com/office/drawing/2014/main" id="{5E7AF1E0-13B0-479E-9AFB-A3D010211AA9}"/>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15873994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4Pillars">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169" name="Oval 3">
            <a:extLst>
              <a:ext uri="{FF2B5EF4-FFF2-40B4-BE49-F238E27FC236}">
                <a16:creationId xmlns:a16="http://schemas.microsoft.com/office/drawing/2014/main" id="{9B497865-675C-4657-9CBB-42CE04993D96}"/>
              </a:ext>
            </a:extLst>
          </p:cNvPr>
          <p:cNvSpPr>
            <a:spLocks/>
          </p:cNvSpPr>
          <p:nvPr userDrawn="1"/>
        </p:nvSpPr>
        <p:spPr bwMode="auto">
          <a:xfrm>
            <a:off x="3771221" y="-14512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55" name="Line 2">
            <a:extLst>
              <a:ext uri="{FF2B5EF4-FFF2-40B4-BE49-F238E27FC236}">
                <a16:creationId xmlns:a16="http://schemas.microsoft.com/office/drawing/2014/main" id="{AB29D6C8-E5E9-4EC4-998D-686663F63558}"/>
              </a:ext>
            </a:extLst>
          </p:cNvPr>
          <p:cNvSpPr>
            <a:spLocks noChangeShapeType="1"/>
          </p:cNvSpPr>
          <p:nvPr userDrawn="1"/>
        </p:nvSpPr>
        <p:spPr bwMode="auto">
          <a:xfrm>
            <a:off x="5320145" y="808234"/>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56" name="Oval 3">
            <a:extLst>
              <a:ext uri="{FF2B5EF4-FFF2-40B4-BE49-F238E27FC236}">
                <a16:creationId xmlns:a16="http://schemas.microsoft.com/office/drawing/2014/main" id="{1AEF8AD7-197C-4306-B85D-B2D91E2FB6D0}"/>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58" name="Rectangle 57">
            <a:extLst>
              <a:ext uri="{FF2B5EF4-FFF2-40B4-BE49-F238E27FC236}">
                <a16:creationId xmlns:a16="http://schemas.microsoft.com/office/drawing/2014/main" id="{DE3999F8-C9FE-4695-8F2C-4B4203C75116}"/>
              </a:ext>
            </a:extLst>
          </p:cNvPr>
          <p:cNvSpPr/>
          <p:nvPr userDrawn="1"/>
        </p:nvSpPr>
        <p:spPr>
          <a:xfrm>
            <a:off x="364983" y="4847721"/>
            <a:ext cx="2710726" cy="1240188"/>
          </a:xfrm>
          <a:prstGeom prst="rect">
            <a:avLst/>
          </a:prstGeom>
          <a:solidFill>
            <a:srgbClr val="D43E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61" name="Rectangle 60">
            <a:extLst>
              <a:ext uri="{FF2B5EF4-FFF2-40B4-BE49-F238E27FC236}">
                <a16:creationId xmlns:a16="http://schemas.microsoft.com/office/drawing/2014/main" id="{2DF46C81-9B4C-4AF0-94D9-A1D78DB557C7}"/>
              </a:ext>
            </a:extLst>
          </p:cNvPr>
          <p:cNvSpPr/>
          <p:nvPr userDrawn="1"/>
        </p:nvSpPr>
        <p:spPr>
          <a:xfrm>
            <a:off x="364983" y="3565968"/>
            <a:ext cx="2710726" cy="1240188"/>
          </a:xfrm>
          <a:prstGeom prst="rect">
            <a:avLst/>
          </a:prstGeom>
          <a:solidFill>
            <a:srgbClr val="94B6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64" name="Rectangle 63">
            <a:extLst>
              <a:ext uri="{FF2B5EF4-FFF2-40B4-BE49-F238E27FC236}">
                <a16:creationId xmlns:a16="http://schemas.microsoft.com/office/drawing/2014/main" id="{219F8452-FE5F-4A72-8C8A-8100F6B4CF78}"/>
              </a:ext>
            </a:extLst>
          </p:cNvPr>
          <p:cNvSpPr/>
          <p:nvPr userDrawn="1"/>
        </p:nvSpPr>
        <p:spPr>
          <a:xfrm>
            <a:off x="364983" y="2284215"/>
            <a:ext cx="2710726" cy="1240188"/>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67" name="Rectangle 66">
            <a:extLst>
              <a:ext uri="{FF2B5EF4-FFF2-40B4-BE49-F238E27FC236}">
                <a16:creationId xmlns:a16="http://schemas.microsoft.com/office/drawing/2014/main" id="{F70CA518-3110-4AE1-ADA3-5C17EDC41A36}"/>
              </a:ext>
            </a:extLst>
          </p:cNvPr>
          <p:cNvSpPr/>
          <p:nvPr userDrawn="1"/>
        </p:nvSpPr>
        <p:spPr>
          <a:xfrm>
            <a:off x="364983" y="998527"/>
            <a:ext cx="2710726" cy="1240188"/>
          </a:xfrm>
          <a:prstGeom prst="rect">
            <a:avLst/>
          </a:prstGeom>
          <a:solidFill>
            <a:srgbClr val="008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74" name="Rectangle 73">
            <a:extLst>
              <a:ext uri="{FF2B5EF4-FFF2-40B4-BE49-F238E27FC236}">
                <a16:creationId xmlns:a16="http://schemas.microsoft.com/office/drawing/2014/main" id="{B5C03096-CE9D-44CE-AB08-B3CDDE093FEF}"/>
              </a:ext>
            </a:extLst>
          </p:cNvPr>
          <p:cNvSpPr/>
          <p:nvPr userDrawn="1"/>
        </p:nvSpPr>
        <p:spPr>
          <a:xfrm>
            <a:off x="3075709" y="998527"/>
            <a:ext cx="8751308" cy="1240188"/>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75" name="Rectangle 74">
            <a:extLst>
              <a:ext uri="{FF2B5EF4-FFF2-40B4-BE49-F238E27FC236}">
                <a16:creationId xmlns:a16="http://schemas.microsoft.com/office/drawing/2014/main" id="{97073A52-75E6-40FC-8D76-33E695B54F33}"/>
              </a:ext>
            </a:extLst>
          </p:cNvPr>
          <p:cNvSpPr/>
          <p:nvPr userDrawn="1"/>
        </p:nvSpPr>
        <p:spPr>
          <a:xfrm>
            <a:off x="3075709" y="2284215"/>
            <a:ext cx="8751308" cy="1240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76" name="Rectangle 75">
            <a:extLst>
              <a:ext uri="{FF2B5EF4-FFF2-40B4-BE49-F238E27FC236}">
                <a16:creationId xmlns:a16="http://schemas.microsoft.com/office/drawing/2014/main" id="{0F4B586A-DE7B-47C6-B61B-0FE2ACFA11EA}"/>
              </a:ext>
            </a:extLst>
          </p:cNvPr>
          <p:cNvSpPr/>
          <p:nvPr userDrawn="1"/>
        </p:nvSpPr>
        <p:spPr>
          <a:xfrm>
            <a:off x="3075709" y="3565968"/>
            <a:ext cx="8751308" cy="12401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sp>
        <p:nvSpPr>
          <p:cNvPr id="79" name="Rectangle 78">
            <a:extLst>
              <a:ext uri="{FF2B5EF4-FFF2-40B4-BE49-F238E27FC236}">
                <a16:creationId xmlns:a16="http://schemas.microsoft.com/office/drawing/2014/main" id="{52648C42-AAA2-4FDE-82DB-10BE8164F3C7}"/>
              </a:ext>
            </a:extLst>
          </p:cNvPr>
          <p:cNvSpPr/>
          <p:nvPr userDrawn="1"/>
        </p:nvSpPr>
        <p:spPr>
          <a:xfrm>
            <a:off x="3075709" y="4847721"/>
            <a:ext cx="8751308" cy="1240188"/>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Source Sans Pro" panose="020B0503030403020204" pitchFamily="34" charset="0"/>
            </a:endParaRPr>
          </a:p>
        </p:txBody>
      </p:sp>
      <p:cxnSp>
        <p:nvCxnSpPr>
          <p:cNvPr id="10" name="Straight Connector 9">
            <a:extLst>
              <a:ext uri="{FF2B5EF4-FFF2-40B4-BE49-F238E27FC236}">
                <a16:creationId xmlns:a16="http://schemas.microsoft.com/office/drawing/2014/main" id="{C67392A7-4BCF-411A-95D5-EB10BA5F4980}"/>
              </a:ext>
            </a:extLst>
          </p:cNvPr>
          <p:cNvCxnSpPr>
            <a:stCxn id="74" idx="1"/>
          </p:cNvCxnSpPr>
          <p:nvPr userDrawn="1"/>
        </p:nvCxnSpPr>
        <p:spPr>
          <a:xfrm>
            <a:off x="3075709" y="1618621"/>
            <a:ext cx="8751308"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467402D6-D085-4C7F-8893-CDF9819EFA61}"/>
              </a:ext>
            </a:extLst>
          </p:cNvPr>
          <p:cNvCxnSpPr/>
          <p:nvPr userDrawn="1"/>
        </p:nvCxnSpPr>
        <p:spPr>
          <a:xfrm>
            <a:off x="3075709" y="2888096"/>
            <a:ext cx="8751308"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8D8AA452-319C-4E9B-93D9-7D166E7465F4}"/>
              </a:ext>
            </a:extLst>
          </p:cNvPr>
          <p:cNvCxnSpPr/>
          <p:nvPr userDrawn="1"/>
        </p:nvCxnSpPr>
        <p:spPr>
          <a:xfrm>
            <a:off x="3071085" y="4186062"/>
            <a:ext cx="8751308"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5FB959BC-11C3-47C4-8D12-9577292C4B68}"/>
              </a:ext>
            </a:extLst>
          </p:cNvPr>
          <p:cNvCxnSpPr/>
          <p:nvPr userDrawn="1"/>
        </p:nvCxnSpPr>
        <p:spPr>
          <a:xfrm>
            <a:off x="3071085" y="5437748"/>
            <a:ext cx="8751308"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AB90AB0-ADB2-4E42-B35F-76161E1DF049}"/>
              </a:ext>
            </a:extLst>
          </p:cNvPr>
          <p:cNvCxnSpPr>
            <a:cxnSpLocks/>
          </p:cNvCxnSpPr>
          <p:nvPr userDrawn="1"/>
        </p:nvCxnSpPr>
        <p:spPr>
          <a:xfrm>
            <a:off x="9919855" y="998527"/>
            <a:ext cx="0" cy="12401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A4F4A9CA-7A2F-431C-B91E-764D3E0D728A}"/>
              </a:ext>
            </a:extLst>
          </p:cNvPr>
          <p:cNvCxnSpPr>
            <a:cxnSpLocks/>
          </p:cNvCxnSpPr>
          <p:nvPr userDrawn="1"/>
        </p:nvCxnSpPr>
        <p:spPr>
          <a:xfrm>
            <a:off x="9919855" y="2284215"/>
            <a:ext cx="0" cy="12401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909CFB1-6CC7-431F-8D5E-016F92639A87}"/>
              </a:ext>
            </a:extLst>
          </p:cNvPr>
          <p:cNvCxnSpPr>
            <a:cxnSpLocks/>
          </p:cNvCxnSpPr>
          <p:nvPr userDrawn="1"/>
        </p:nvCxnSpPr>
        <p:spPr>
          <a:xfrm>
            <a:off x="9919855" y="3565968"/>
            <a:ext cx="0" cy="12401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FA4E48E5-4CBD-4BD2-97EC-45BAD07EF8BA}"/>
              </a:ext>
            </a:extLst>
          </p:cNvPr>
          <p:cNvCxnSpPr>
            <a:cxnSpLocks/>
          </p:cNvCxnSpPr>
          <p:nvPr userDrawn="1"/>
        </p:nvCxnSpPr>
        <p:spPr>
          <a:xfrm>
            <a:off x="9933710" y="4847721"/>
            <a:ext cx="0" cy="12401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4" name="Text Placeholder 23">
            <a:extLst>
              <a:ext uri="{FF2B5EF4-FFF2-40B4-BE49-F238E27FC236}">
                <a16:creationId xmlns:a16="http://schemas.microsoft.com/office/drawing/2014/main" id="{DD265A5C-D20E-4D8F-A83B-EF124E44218F}"/>
              </a:ext>
            </a:extLst>
          </p:cNvPr>
          <p:cNvSpPr>
            <a:spLocks noGrp="1"/>
          </p:cNvSpPr>
          <p:nvPr>
            <p:ph type="body" sz="quarter" idx="13" hasCustomPrompt="1"/>
          </p:nvPr>
        </p:nvSpPr>
        <p:spPr>
          <a:xfrm>
            <a:off x="3071813" y="997958"/>
            <a:ext cx="6848475" cy="620712"/>
          </a:xfrm>
          <a:prstGeom prst="rect">
            <a:avLst/>
          </a:prstGeom>
          <a:ln>
            <a:noFill/>
          </a:ln>
        </p:spPr>
        <p:txBody>
          <a:bodyPr anchor="ctr">
            <a:normAutofit/>
          </a:bodyPr>
          <a:lstStyle>
            <a:lvl1pPr marL="0" indent="0" algn="just">
              <a:buNone/>
              <a:defRPr sz="1600">
                <a:solidFill>
                  <a:srgbClr val="125A3D"/>
                </a:solidFill>
              </a:defRPr>
            </a:lvl1pPr>
          </a:lstStyle>
          <a:p>
            <a:pPr lvl="0"/>
            <a:r>
              <a:rPr lang="en-US" dirty="0"/>
              <a:t>Click to edit</a:t>
            </a:r>
          </a:p>
        </p:txBody>
      </p:sp>
      <p:sp>
        <p:nvSpPr>
          <p:cNvPr id="92" name="Text Placeholder 23">
            <a:extLst>
              <a:ext uri="{FF2B5EF4-FFF2-40B4-BE49-F238E27FC236}">
                <a16:creationId xmlns:a16="http://schemas.microsoft.com/office/drawing/2014/main" id="{4AB35051-2A32-41EF-B2B8-52FA81F5C614}"/>
              </a:ext>
            </a:extLst>
          </p:cNvPr>
          <p:cNvSpPr>
            <a:spLocks noGrp="1"/>
          </p:cNvSpPr>
          <p:nvPr>
            <p:ph type="body" sz="quarter" idx="14" hasCustomPrompt="1"/>
          </p:nvPr>
        </p:nvSpPr>
        <p:spPr>
          <a:xfrm>
            <a:off x="3079605" y="1622247"/>
            <a:ext cx="6848475" cy="620712"/>
          </a:xfrm>
          <a:prstGeom prst="rect">
            <a:avLst/>
          </a:prstGeom>
          <a:ln>
            <a:noFill/>
          </a:ln>
        </p:spPr>
        <p:txBody>
          <a:bodyPr anchor="ctr">
            <a:normAutofit/>
          </a:bodyPr>
          <a:lstStyle>
            <a:lvl1pPr marL="0" indent="0" algn="just">
              <a:buNone/>
              <a:defRPr sz="1600">
                <a:solidFill>
                  <a:srgbClr val="125A3D"/>
                </a:solidFill>
              </a:defRPr>
            </a:lvl1pPr>
          </a:lstStyle>
          <a:p>
            <a:pPr lvl="0"/>
            <a:r>
              <a:rPr lang="en-US" dirty="0"/>
              <a:t>Click to edit</a:t>
            </a:r>
          </a:p>
        </p:txBody>
      </p:sp>
      <p:sp>
        <p:nvSpPr>
          <p:cNvPr id="93" name="Text Placeholder 23">
            <a:extLst>
              <a:ext uri="{FF2B5EF4-FFF2-40B4-BE49-F238E27FC236}">
                <a16:creationId xmlns:a16="http://schemas.microsoft.com/office/drawing/2014/main" id="{CF017292-7432-4036-AAA6-F909A4ABE55A}"/>
              </a:ext>
            </a:extLst>
          </p:cNvPr>
          <p:cNvSpPr>
            <a:spLocks noGrp="1"/>
          </p:cNvSpPr>
          <p:nvPr>
            <p:ph type="body" sz="quarter" idx="15" hasCustomPrompt="1"/>
          </p:nvPr>
        </p:nvSpPr>
        <p:spPr>
          <a:xfrm>
            <a:off x="3063156" y="2272861"/>
            <a:ext cx="6848475" cy="620712"/>
          </a:xfrm>
          <a:prstGeom prst="rect">
            <a:avLst/>
          </a:prstGeom>
          <a:ln>
            <a:solidFill>
              <a:schemeClr val="bg1">
                <a:lumMod val="75000"/>
              </a:schemeClr>
            </a:solidFill>
          </a:ln>
        </p:spPr>
        <p:txBody>
          <a:bodyPr anchor="ctr">
            <a:normAutofit/>
          </a:bodyPr>
          <a:lstStyle>
            <a:lvl1pPr marL="0" indent="0" algn="just">
              <a:buNone/>
              <a:defRPr sz="1600">
                <a:solidFill>
                  <a:srgbClr val="125A3D"/>
                </a:solidFill>
              </a:defRPr>
            </a:lvl1pPr>
          </a:lstStyle>
          <a:p>
            <a:pPr lvl="0"/>
            <a:r>
              <a:rPr lang="en-US" dirty="0"/>
              <a:t>Click to edit</a:t>
            </a:r>
          </a:p>
        </p:txBody>
      </p:sp>
      <p:sp>
        <p:nvSpPr>
          <p:cNvPr id="94" name="Text Placeholder 23">
            <a:extLst>
              <a:ext uri="{FF2B5EF4-FFF2-40B4-BE49-F238E27FC236}">
                <a16:creationId xmlns:a16="http://schemas.microsoft.com/office/drawing/2014/main" id="{BFDE1D75-931C-4328-B038-EC2A946C74AE}"/>
              </a:ext>
            </a:extLst>
          </p:cNvPr>
          <p:cNvSpPr>
            <a:spLocks noGrp="1"/>
          </p:cNvSpPr>
          <p:nvPr>
            <p:ph type="body" sz="quarter" idx="16" hasCustomPrompt="1"/>
          </p:nvPr>
        </p:nvSpPr>
        <p:spPr>
          <a:xfrm>
            <a:off x="3088262" y="2895894"/>
            <a:ext cx="6848475" cy="620712"/>
          </a:xfrm>
          <a:prstGeom prst="rect">
            <a:avLst/>
          </a:prstGeom>
          <a:ln>
            <a:noFill/>
          </a:ln>
        </p:spPr>
        <p:txBody>
          <a:bodyPr anchor="ctr">
            <a:normAutofit/>
          </a:bodyPr>
          <a:lstStyle>
            <a:lvl1pPr marL="0" indent="0" algn="just">
              <a:buNone/>
              <a:defRPr sz="1600">
                <a:solidFill>
                  <a:srgbClr val="125A3D"/>
                </a:solidFill>
              </a:defRPr>
            </a:lvl1pPr>
          </a:lstStyle>
          <a:p>
            <a:pPr lvl="0"/>
            <a:r>
              <a:rPr lang="en-US" dirty="0"/>
              <a:t>Click to edit</a:t>
            </a:r>
          </a:p>
        </p:txBody>
      </p:sp>
      <p:sp>
        <p:nvSpPr>
          <p:cNvPr id="95" name="Text Placeholder 23">
            <a:extLst>
              <a:ext uri="{FF2B5EF4-FFF2-40B4-BE49-F238E27FC236}">
                <a16:creationId xmlns:a16="http://schemas.microsoft.com/office/drawing/2014/main" id="{44B34046-89D7-4B77-90B0-FB9F604DF0DC}"/>
              </a:ext>
            </a:extLst>
          </p:cNvPr>
          <p:cNvSpPr>
            <a:spLocks noGrp="1"/>
          </p:cNvSpPr>
          <p:nvPr>
            <p:ph type="body" sz="quarter" idx="17" hasCustomPrompt="1"/>
          </p:nvPr>
        </p:nvSpPr>
        <p:spPr>
          <a:xfrm>
            <a:off x="3088261" y="3558549"/>
            <a:ext cx="6848475" cy="620712"/>
          </a:xfrm>
          <a:prstGeom prst="rect">
            <a:avLst/>
          </a:prstGeom>
          <a:ln>
            <a:solidFill>
              <a:schemeClr val="bg1">
                <a:lumMod val="75000"/>
              </a:schemeClr>
            </a:solidFill>
          </a:ln>
        </p:spPr>
        <p:txBody>
          <a:bodyPr anchor="ctr">
            <a:normAutofit/>
          </a:bodyPr>
          <a:lstStyle>
            <a:lvl1pPr marL="0" indent="0" algn="just">
              <a:buNone/>
              <a:defRPr sz="1600">
                <a:solidFill>
                  <a:srgbClr val="125A3D"/>
                </a:solidFill>
              </a:defRPr>
            </a:lvl1pPr>
          </a:lstStyle>
          <a:p>
            <a:pPr lvl="0"/>
            <a:r>
              <a:rPr lang="en-US" dirty="0"/>
              <a:t>Click to edit</a:t>
            </a:r>
          </a:p>
        </p:txBody>
      </p:sp>
      <p:sp>
        <p:nvSpPr>
          <p:cNvPr id="96" name="Text Placeholder 23">
            <a:extLst>
              <a:ext uri="{FF2B5EF4-FFF2-40B4-BE49-F238E27FC236}">
                <a16:creationId xmlns:a16="http://schemas.microsoft.com/office/drawing/2014/main" id="{387245AC-A13D-40EF-8B14-02D6C2C82BAA}"/>
              </a:ext>
            </a:extLst>
          </p:cNvPr>
          <p:cNvSpPr>
            <a:spLocks noGrp="1"/>
          </p:cNvSpPr>
          <p:nvPr>
            <p:ph type="body" sz="quarter" idx="18" hasCustomPrompt="1"/>
          </p:nvPr>
        </p:nvSpPr>
        <p:spPr>
          <a:xfrm>
            <a:off x="3088261" y="4185444"/>
            <a:ext cx="6848475" cy="620712"/>
          </a:xfrm>
          <a:prstGeom prst="rect">
            <a:avLst/>
          </a:prstGeom>
          <a:ln>
            <a:noFill/>
          </a:ln>
        </p:spPr>
        <p:txBody>
          <a:bodyPr anchor="ctr">
            <a:normAutofit/>
          </a:bodyPr>
          <a:lstStyle>
            <a:lvl1pPr marL="0" indent="0" algn="just">
              <a:buNone/>
              <a:defRPr sz="1600">
                <a:solidFill>
                  <a:srgbClr val="125A3D"/>
                </a:solidFill>
              </a:defRPr>
            </a:lvl1pPr>
          </a:lstStyle>
          <a:p>
            <a:pPr lvl="0"/>
            <a:r>
              <a:rPr lang="en-US" dirty="0"/>
              <a:t>Click to edit</a:t>
            </a:r>
          </a:p>
        </p:txBody>
      </p:sp>
      <p:sp>
        <p:nvSpPr>
          <p:cNvPr id="97" name="Text Placeholder 23">
            <a:extLst>
              <a:ext uri="{FF2B5EF4-FFF2-40B4-BE49-F238E27FC236}">
                <a16:creationId xmlns:a16="http://schemas.microsoft.com/office/drawing/2014/main" id="{12EBE72D-63C5-4777-9E96-3042F8D94360}"/>
              </a:ext>
            </a:extLst>
          </p:cNvPr>
          <p:cNvSpPr>
            <a:spLocks noGrp="1"/>
          </p:cNvSpPr>
          <p:nvPr>
            <p:ph type="body" sz="quarter" idx="19" hasCustomPrompt="1"/>
          </p:nvPr>
        </p:nvSpPr>
        <p:spPr>
          <a:xfrm>
            <a:off x="3054500" y="4825269"/>
            <a:ext cx="6848475" cy="620712"/>
          </a:xfrm>
          <a:prstGeom prst="rect">
            <a:avLst/>
          </a:prstGeom>
          <a:ln>
            <a:noFill/>
          </a:ln>
        </p:spPr>
        <p:txBody>
          <a:bodyPr anchor="ctr">
            <a:normAutofit/>
          </a:bodyPr>
          <a:lstStyle>
            <a:lvl1pPr marL="0" indent="0" algn="just">
              <a:buNone/>
              <a:defRPr sz="1600">
                <a:solidFill>
                  <a:srgbClr val="125A3D"/>
                </a:solidFill>
              </a:defRPr>
            </a:lvl1pPr>
          </a:lstStyle>
          <a:p>
            <a:pPr lvl="0"/>
            <a:r>
              <a:rPr lang="en-US" dirty="0"/>
              <a:t>Click to edit</a:t>
            </a:r>
          </a:p>
        </p:txBody>
      </p:sp>
      <p:sp>
        <p:nvSpPr>
          <p:cNvPr id="98" name="Text Placeholder 23">
            <a:extLst>
              <a:ext uri="{FF2B5EF4-FFF2-40B4-BE49-F238E27FC236}">
                <a16:creationId xmlns:a16="http://schemas.microsoft.com/office/drawing/2014/main" id="{1FC930DE-8C9E-425E-AE96-95BCA1B114DE}"/>
              </a:ext>
            </a:extLst>
          </p:cNvPr>
          <p:cNvSpPr>
            <a:spLocks noGrp="1"/>
          </p:cNvSpPr>
          <p:nvPr>
            <p:ph type="body" sz="quarter" idx="20" hasCustomPrompt="1"/>
          </p:nvPr>
        </p:nvSpPr>
        <p:spPr>
          <a:xfrm>
            <a:off x="3088260" y="5445362"/>
            <a:ext cx="6848475" cy="620712"/>
          </a:xfrm>
          <a:prstGeom prst="rect">
            <a:avLst/>
          </a:prstGeom>
          <a:ln>
            <a:noFill/>
          </a:ln>
        </p:spPr>
        <p:txBody>
          <a:bodyPr anchor="ctr">
            <a:normAutofit/>
          </a:bodyPr>
          <a:lstStyle>
            <a:lvl1pPr marL="0" indent="0" algn="just">
              <a:buNone/>
              <a:defRPr sz="1600">
                <a:solidFill>
                  <a:srgbClr val="125A3D"/>
                </a:solidFill>
              </a:defRPr>
            </a:lvl1pPr>
          </a:lstStyle>
          <a:p>
            <a:pPr lvl="0"/>
            <a:r>
              <a:rPr lang="en-US" dirty="0"/>
              <a:t>Click to edit</a:t>
            </a:r>
          </a:p>
        </p:txBody>
      </p:sp>
      <p:sp>
        <p:nvSpPr>
          <p:cNvPr id="99" name="Text Placeholder 23">
            <a:extLst>
              <a:ext uri="{FF2B5EF4-FFF2-40B4-BE49-F238E27FC236}">
                <a16:creationId xmlns:a16="http://schemas.microsoft.com/office/drawing/2014/main" id="{16A49A83-32AA-4DC8-8E41-BC54D0A39E18}"/>
              </a:ext>
            </a:extLst>
          </p:cNvPr>
          <p:cNvSpPr>
            <a:spLocks noGrp="1"/>
          </p:cNvSpPr>
          <p:nvPr>
            <p:ph type="body" sz="quarter" idx="21" hasCustomPrompt="1"/>
          </p:nvPr>
        </p:nvSpPr>
        <p:spPr>
          <a:xfrm>
            <a:off x="9966777" y="982753"/>
            <a:ext cx="1864136" cy="620712"/>
          </a:xfrm>
          <a:prstGeom prst="rect">
            <a:avLst/>
          </a:prstGeom>
          <a:ln>
            <a:noFill/>
          </a:ln>
        </p:spPr>
        <p:txBody>
          <a:bodyPr anchor="ctr">
            <a:normAutofit/>
          </a:bodyPr>
          <a:lstStyle>
            <a:lvl1pPr marL="0" indent="0" algn="ctr">
              <a:buNone/>
              <a:defRPr sz="1600">
                <a:solidFill>
                  <a:srgbClr val="125A3D"/>
                </a:solidFill>
              </a:defRPr>
            </a:lvl1pPr>
          </a:lstStyle>
          <a:p>
            <a:pPr lvl="0"/>
            <a:r>
              <a:rPr lang="en-US" dirty="0"/>
              <a:t>Click to edit</a:t>
            </a:r>
          </a:p>
        </p:txBody>
      </p:sp>
      <p:sp>
        <p:nvSpPr>
          <p:cNvPr id="100" name="Text Placeholder 23">
            <a:extLst>
              <a:ext uri="{FF2B5EF4-FFF2-40B4-BE49-F238E27FC236}">
                <a16:creationId xmlns:a16="http://schemas.microsoft.com/office/drawing/2014/main" id="{A853107F-CD60-4728-BCC6-EAA7A5AD73BD}"/>
              </a:ext>
            </a:extLst>
          </p:cNvPr>
          <p:cNvSpPr>
            <a:spLocks noGrp="1"/>
          </p:cNvSpPr>
          <p:nvPr>
            <p:ph type="body" sz="quarter" idx="22" hasCustomPrompt="1"/>
          </p:nvPr>
        </p:nvSpPr>
        <p:spPr>
          <a:xfrm>
            <a:off x="9937602" y="1633346"/>
            <a:ext cx="1864136" cy="620712"/>
          </a:xfrm>
          <a:prstGeom prst="rect">
            <a:avLst/>
          </a:prstGeom>
          <a:ln>
            <a:noFill/>
          </a:ln>
        </p:spPr>
        <p:txBody>
          <a:bodyPr anchor="ctr">
            <a:normAutofit/>
          </a:bodyPr>
          <a:lstStyle>
            <a:lvl1pPr marL="0" indent="0" algn="ctr">
              <a:buNone/>
              <a:defRPr sz="1600">
                <a:solidFill>
                  <a:srgbClr val="125A3D"/>
                </a:solidFill>
              </a:defRPr>
            </a:lvl1pPr>
          </a:lstStyle>
          <a:p>
            <a:pPr lvl="0"/>
            <a:r>
              <a:rPr lang="en-US" dirty="0"/>
              <a:t>Click to edit</a:t>
            </a:r>
          </a:p>
        </p:txBody>
      </p:sp>
      <p:sp>
        <p:nvSpPr>
          <p:cNvPr id="101" name="Text Placeholder 23">
            <a:extLst>
              <a:ext uri="{FF2B5EF4-FFF2-40B4-BE49-F238E27FC236}">
                <a16:creationId xmlns:a16="http://schemas.microsoft.com/office/drawing/2014/main" id="{0A04B570-7D86-4F0D-9C7E-7458E9AB2FB6}"/>
              </a:ext>
            </a:extLst>
          </p:cNvPr>
          <p:cNvSpPr>
            <a:spLocks noGrp="1"/>
          </p:cNvSpPr>
          <p:nvPr>
            <p:ph type="body" sz="quarter" idx="23" hasCustomPrompt="1"/>
          </p:nvPr>
        </p:nvSpPr>
        <p:spPr>
          <a:xfrm>
            <a:off x="9958249" y="2298536"/>
            <a:ext cx="1864136" cy="620712"/>
          </a:xfrm>
          <a:prstGeom prst="rect">
            <a:avLst/>
          </a:prstGeom>
          <a:ln>
            <a:noFill/>
          </a:ln>
        </p:spPr>
        <p:txBody>
          <a:bodyPr anchor="ctr">
            <a:normAutofit/>
          </a:bodyPr>
          <a:lstStyle>
            <a:lvl1pPr marL="0" indent="0" algn="ctr">
              <a:buNone/>
              <a:defRPr sz="1600">
                <a:solidFill>
                  <a:srgbClr val="125A3D"/>
                </a:solidFill>
              </a:defRPr>
            </a:lvl1pPr>
          </a:lstStyle>
          <a:p>
            <a:pPr lvl="0"/>
            <a:r>
              <a:rPr lang="en-US" dirty="0"/>
              <a:t>Click to edit</a:t>
            </a:r>
          </a:p>
        </p:txBody>
      </p:sp>
      <p:sp>
        <p:nvSpPr>
          <p:cNvPr id="102" name="Text Placeholder 23">
            <a:extLst>
              <a:ext uri="{FF2B5EF4-FFF2-40B4-BE49-F238E27FC236}">
                <a16:creationId xmlns:a16="http://schemas.microsoft.com/office/drawing/2014/main" id="{122662A0-83DF-48A5-91DC-872FAFCDCF7E}"/>
              </a:ext>
            </a:extLst>
          </p:cNvPr>
          <p:cNvSpPr>
            <a:spLocks noGrp="1"/>
          </p:cNvSpPr>
          <p:nvPr>
            <p:ph type="body" sz="quarter" idx="24" hasCustomPrompt="1"/>
          </p:nvPr>
        </p:nvSpPr>
        <p:spPr>
          <a:xfrm>
            <a:off x="9937602" y="2908853"/>
            <a:ext cx="1864136" cy="620712"/>
          </a:xfrm>
          <a:prstGeom prst="rect">
            <a:avLst/>
          </a:prstGeom>
          <a:ln>
            <a:noFill/>
          </a:ln>
        </p:spPr>
        <p:txBody>
          <a:bodyPr anchor="ctr">
            <a:normAutofit/>
          </a:bodyPr>
          <a:lstStyle>
            <a:lvl1pPr marL="0" indent="0" algn="ctr">
              <a:buNone/>
              <a:defRPr sz="1600">
                <a:solidFill>
                  <a:srgbClr val="125A3D"/>
                </a:solidFill>
              </a:defRPr>
            </a:lvl1pPr>
          </a:lstStyle>
          <a:p>
            <a:pPr lvl="0"/>
            <a:r>
              <a:rPr lang="en-US" dirty="0"/>
              <a:t>Click to edit</a:t>
            </a:r>
          </a:p>
        </p:txBody>
      </p:sp>
      <p:sp>
        <p:nvSpPr>
          <p:cNvPr id="103" name="Text Placeholder 23">
            <a:extLst>
              <a:ext uri="{FF2B5EF4-FFF2-40B4-BE49-F238E27FC236}">
                <a16:creationId xmlns:a16="http://schemas.microsoft.com/office/drawing/2014/main" id="{39616DE8-1A7A-42E0-B596-D8232CD74824}"/>
              </a:ext>
            </a:extLst>
          </p:cNvPr>
          <p:cNvSpPr>
            <a:spLocks noGrp="1"/>
          </p:cNvSpPr>
          <p:nvPr>
            <p:ph type="body" sz="quarter" idx="25" hasCustomPrompt="1"/>
          </p:nvPr>
        </p:nvSpPr>
        <p:spPr>
          <a:xfrm>
            <a:off x="9966777" y="3573387"/>
            <a:ext cx="1864136" cy="620712"/>
          </a:xfrm>
          <a:prstGeom prst="rect">
            <a:avLst/>
          </a:prstGeom>
          <a:ln>
            <a:noFill/>
          </a:ln>
        </p:spPr>
        <p:txBody>
          <a:bodyPr anchor="ctr">
            <a:normAutofit/>
          </a:bodyPr>
          <a:lstStyle>
            <a:lvl1pPr marL="0" indent="0" algn="ctr">
              <a:buNone/>
              <a:defRPr sz="1600">
                <a:solidFill>
                  <a:srgbClr val="125A3D"/>
                </a:solidFill>
              </a:defRPr>
            </a:lvl1pPr>
          </a:lstStyle>
          <a:p>
            <a:pPr lvl="0"/>
            <a:r>
              <a:rPr lang="en-US" dirty="0"/>
              <a:t>Click to edit</a:t>
            </a:r>
          </a:p>
        </p:txBody>
      </p:sp>
      <p:sp>
        <p:nvSpPr>
          <p:cNvPr id="104" name="Text Placeholder 23">
            <a:extLst>
              <a:ext uri="{FF2B5EF4-FFF2-40B4-BE49-F238E27FC236}">
                <a16:creationId xmlns:a16="http://schemas.microsoft.com/office/drawing/2014/main" id="{03628EDD-5514-41BC-BD28-25A4BCD17110}"/>
              </a:ext>
            </a:extLst>
          </p:cNvPr>
          <p:cNvSpPr>
            <a:spLocks noGrp="1"/>
          </p:cNvSpPr>
          <p:nvPr>
            <p:ph type="body" sz="quarter" idx="26" hasCustomPrompt="1"/>
          </p:nvPr>
        </p:nvSpPr>
        <p:spPr>
          <a:xfrm>
            <a:off x="9982081" y="4169540"/>
            <a:ext cx="1864136" cy="620712"/>
          </a:xfrm>
          <a:prstGeom prst="rect">
            <a:avLst/>
          </a:prstGeom>
          <a:ln>
            <a:noFill/>
          </a:ln>
        </p:spPr>
        <p:txBody>
          <a:bodyPr anchor="ctr">
            <a:normAutofit/>
          </a:bodyPr>
          <a:lstStyle>
            <a:lvl1pPr marL="0" indent="0" algn="ctr">
              <a:buNone/>
              <a:defRPr sz="1600">
                <a:solidFill>
                  <a:srgbClr val="125A3D"/>
                </a:solidFill>
              </a:defRPr>
            </a:lvl1pPr>
          </a:lstStyle>
          <a:p>
            <a:pPr lvl="0"/>
            <a:r>
              <a:rPr lang="en-US" dirty="0"/>
              <a:t>Click to edit</a:t>
            </a:r>
          </a:p>
        </p:txBody>
      </p:sp>
      <p:sp>
        <p:nvSpPr>
          <p:cNvPr id="105" name="Text Placeholder 23">
            <a:extLst>
              <a:ext uri="{FF2B5EF4-FFF2-40B4-BE49-F238E27FC236}">
                <a16:creationId xmlns:a16="http://schemas.microsoft.com/office/drawing/2014/main" id="{2A45998A-9529-4608-AA80-54B237AF5C92}"/>
              </a:ext>
            </a:extLst>
          </p:cNvPr>
          <p:cNvSpPr>
            <a:spLocks noGrp="1"/>
          </p:cNvSpPr>
          <p:nvPr>
            <p:ph type="body" sz="quarter" idx="27" hasCustomPrompt="1"/>
          </p:nvPr>
        </p:nvSpPr>
        <p:spPr>
          <a:xfrm>
            <a:off x="9955936" y="4820844"/>
            <a:ext cx="1864136" cy="620712"/>
          </a:xfrm>
          <a:prstGeom prst="rect">
            <a:avLst/>
          </a:prstGeom>
          <a:ln>
            <a:noFill/>
          </a:ln>
        </p:spPr>
        <p:txBody>
          <a:bodyPr anchor="ctr">
            <a:normAutofit/>
          </a:bodyPr>
          <a:lstStyle>
            <a:lvl1pPr marL="0" indent="0" algn="ctr">
              <a:buNone/>
              <a:defRPr sz="1600">
                <a:solidFill>
                  <a:srgbClr val="125A3D"/>
                </a:solidFill>
              </a:defRPr>
            </a:lvl1pPr>
          </a:lstStyle>
          <a:p>
            <a:pPr lvl="0"/>
            <a:r>
              <a:rPr lang="en-US" dirty="0"/>
              <a:t>Click to edit</a:t>
            </a:r>
          </a:p>
        </p:txBody>
      </p:sp>
      <p:sp>
        <p:nvSpPr>
          <p:cNvPr id="106" name="Text Placeholder 23">
            <a:extLst>
              <a:ext uri="{FF2B5EF4-FFF2-40B4-BE49-F238E27FC236}">
                <a16:creationId xmlns:a16="http://schemas.microsoft.com/office/drawing/2014/main" id="{F798738F-321F-443F-8FA4-0272EAB9486F}"/>
              </a:ext>
            </a:extLst>
          </p:cNvPr>
          <p:cNvSpPr>
            <a:spLocks noGrp="1"/>
          </p:cNvSpPr>
          <p:nvPr>
            <p:ph type="body" sz="quarter" idx="28" hasCustomPrompt="1"/>
          </p:nvPr>
        </p:nvSpPr>
        <p:spPr>
          <a:xfrm>
            <a:off x="9966777" y="5445362"/>
            <a:ext cx="1864136" cy="620712"/>
          </a:xfrm>
          <a:prstGeom prst="rect">
            <a:avLst/>
          </a:prstGeom>
          <a:ln>
            <a:noFill/>
          </a:ln>
        </p:spPr>
        <p:txBody>
          <a:bodyPr anchor="ctr">
            <a:normAutofit/>
          </a:bodyPr>
          <a:lstStyle>
            <a:lvl1pPr marL="0" indent="0" algn="ctr">
              <a:buNone/>
              <a:defRPr sz="1600">
                <a:solidFill>
                  <a:srgbClr val="125A3D"/>
                </a:solidFill>
              </a:defRPr>
            </a:lvl1pPr>
          </a:lstStyle>
          <a:p>
            <a:pPr lvl="0"/>
            <a:r>
              <a:rPr lang="en-US" dirty="0"/>
              <a:t>Click to edit</a:t>
            </a:r>
          </a:p>
        </p:txBody>
      </p:sp>
      <p:sp>
        <p:nvSpPr>
          <p:cNvPr id="107" name="Text Placeholder 23">
            <a:extLst>
              <a:ext uri="{FF2B5EF4-FFF2-40B4-BE49-F238E27FC236}">
                <a16:creationId xmlns:a16="http://schemas.microsoft.com/office/drawing/2014/main" id="{2578914F-2BE7-4EC5-A4CA-00ED4782E827}"/>
              </a:ext>
            </a:extLst>
          </p:cNvPr>
          <p:cNvSpPr>
            <a:spLocks noGrp="1"/>
          </p:cNvSpPr>
          <p:nvPr>
            <p:ph type="body" sz="quarter" idx="29" hasCustomPrompt="1"/>
          </p:nvPr>
        </p:nvSpPr>
        <p:spPr>
          <a:xfrm>
            <a:off x="364550" y="1012432"/>
            <a:ext cx="2723709" cy="1205212"/>
          </a:xfrm>
          <a:prstGeom prst="rect">
            <a:avLst/>
          </a:prstGeom>
        </p:spPr>
        <p:txBody>
          <a:bodyPr anchor="ctr">
            <a:normAutofit/>
          </a:bodyPr>
          <a:lstStyle>
            <a:lvl1pPr marL="0" indent="0" algn="ctr">
              <a:buNone/>
              <a:defRPr sz="1600" b="1">
                <a:solidFill>
                  <a:schemeClr val="bg1"/>
                </a:solidFill>
              </a:defRPr>
            </a:lvl1pPr>
          </a:lstStyle>
          <a:p>
            <a:pPr lvl="0"/>
            <a:r>
              <a:rPr lang="en-US" dirty="0"/>
              <a:t>Click to edit</a:t>
            </a:r>
          </a:p>
        </p:txBody>
      </p:sp>
      <p:sp>
        <p:nvSpPr>
          <p:cNvPr id="112" name="Text Placeholder 23">
            <a:extLst>
              <a:ext uri="{FF2B5EF4-FFF2-40B4-BE49-F238E27FC236}">
                <a16:creationId xmlns:a16="http://schemas.microsoft.com/office/drawing/2014/main" id="{83CF2611-4C31-4A90-A229-94CF1971FF90}"/>
              </a:ext>
            </a:extLst>
          </p:cNvPr>
          <p:cNvSpPr>
            <a:spLocks noGrp="1"/>
          </p:cNvSpPr>
          <p:nvPr>
            <p:ph type="body" sz="quarter" idx="30" hasCustomPrompt="1"/>
          </p:nvPr>
        </p:nvSpPr>
        <p:spPr>
          <a:xfrm>
            <a:off x="366498" y="2260507"/>
            <a:ext cx="2723709" cy="1205212"/>
          </a:xfrm>
          <a:prstGeom prst="rect">
            <a:avLst/>
          </a:prstGeom>
        </p:spPr>
        <p:txBody>
          <a:bodyPr anchor="ctr">
            <a:normAutofit/>
          </a:bodyPr>
          <a:lstStyle>
            <a:lvl1pPr marL="0" indent="0" algn="ctr">
              <a:buNone/>
              <a:defRPr sz="1600" b="1">
                <a:solidFill>
                  <a:schemeClr val="bg1"/>
                </a:solidFill>
              </a:defRPr>
            </a:lvl1pPr>
          </a:lstStyle>
          <a:p>
            <a:pPr lvl="0"/>
            <a:r>
              <a:rPr lang="en-US" dirty="0"/>
              <a:t>Click to edit</a:t>
            </a:r>
          </a:p>
        </p:txBody>
      </p:sp>
      <p:sp>
        <p:nvSpPr>
          <p:cNvPr id="114" name="Text Placeholder 23">
            <a:extLst>
              <a:ext uri="{FF2B5EF4-FFF2-40B4-BE49-F238E27FC236}">
                <a16:creationId xmlns:a16="http://schemas.microsoft.com/office/drawing/2014/main" id="{1D6F402E-0930-4095-805E-394081854AE3}"/>
              </a:ext>
            </a:extLst>
          </p:cNvPr>
          <p:cNvSpPr>
            <a:spLocks noGrp="1"/>
          </p:cNvSpPr>
          <p:nvPr>
            <p:ph type="body" sz="quarter" idx="31" hasCustomPrompt="1"/>
          </p:nvPr>
        </p:nvSpPr>
        <p:spPr>
          <a:xfrm>
            <a:off x="397345" y="3560720"/>
            <a:ext cx="2723709" cy="1205212"/>
          </a:xfrm>
          <a:prstGeom prst="rect">
            <a:avLst/>
          </a:prstGeom>
        </p:spPr>
        <p:txBody>
          <a:bodyPr anchor="ctr">
            <a:normAutofit/>
          </a:bodyPr>
          <a:lstStyle>
            <a:lvl1pPr marL="0" indent="0" algn="ctr">
              <a:buNone/>
              <a:defRPr sz="1600" b="1">
                <a:solidFill>
                  <a:schemeClr val="bg1"/>
                </a:solidFill>
              </a:defRPr>
            </a:lvl1pPr>
          </a:lstStyle>
          <a:p>
            <a:pPr lvl="0"/>
            <a:r>
              <a:rPr lang="en-US" dirty="0"/>
              <a:t>Click to edit</a:t>
            </a:r>
          </a:p>
        </p:txBody>
      </p:sp>
      <p:sp>
        <p:nvSpPr>
          <p:cNvPr id="115" name="Text Placeholder 23">
            <a:extLst>
              <a:ext uri="{FF2B5EF4-FFF2-40B4-BE49-F238E27FC236}">
                <a16:creationId xmlns:a16="http://schemas.microsoft.com/office/drawing/2014/main" id="{84265245-7E60-414F-BA26-293507FDD7B3}"/>
              </a:ext>
            </a:extLst>
          </p:cNvPr>
          <p:cNvSpPr>
            <a:spLocks noGrp="1"/>
          </p:cNvSpPr>
          <p:nvPr>
            <p:ph type="body" sz="quarter" idx="32" hasCustomPrompt="1"/>
          </p:nvPr>
        </p:nvSpPr>
        <p:spPr>
          <a:xfrm>
            <a:off x="392869" y="4850270"/>
            <a:ext cx="2723709" cy="1205212"/>
          </a:xfrm>
          <a:prstGeom prst="rect">
            <a:avLst/>
          </a:prstGeom>
        </p:spPr>
        <p:txBody>
          <a:bodyPr anchor="ctr">
            <a:normAutofit/>
          </a:bodyPr>
          <a:lstStyle>
            <a:lvl1pPr marL="0" indent="0" algn="ctr">
              <a:buNone/>
              <a:defRPr sz="1600" b="1">
                <a:solidFill>
                  <a:schemeClr val="bg1"/>
                </a:solidFill>
              </a:defRPr>
            </a:lvl1pPr>
          </a:lstStyle>
          <a:p>
            <a:pPr lvl="0"/>
            <a:r>
              <a:rPr lang="en-US" dirty="0"/>
              <a:t>Click to edit</a:t>
            </a:r>
          </a:p>
        </p:txBody>
      </p:sp>
      <p:sp>
        <p:nvSpPr>
          <p:cNvPr id="57" name="Teardrop 56">
            <a:extLst>
              <a:ext uri="{FF2B5EF4-FFF2-40B4-BE49-F238E27FC236}">
                <a16:creationId xmlns:a16="http://schemas.microsoft.com/office/drawing/2014/main" id="{BE184D85-392B-4422-8295-859D5562FBD4}"/>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59" name="TextBox 58">
            <a:extLst>
              <a:ext uri="{FF2B5EF4-FFF2-40B4-BE49-F238E27FC236}">
                <a16:creationId xmlns:a16="http://schemas.microsoft.com/office/drawing/2014/main" id="{79B86C5E-CBF5-4038-BE05-A076A05A1E42}"/>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60" name="Slide Number Placeholder 3">
            <a:extLst>
              <a:ext uri="{FF2B5EF4-FFF2-40B4-BE49-F238E27FC236}">
                <a16:creationId xmlns:a16="http://schemas.microsoft.com/office/drawing/2014/main" id="{09DD6146-A893-402E-B39B-6CE2AC2DF728}"/>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40228914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119" name="Shape 1138">
            <a:extLst>
              <a:ext uri="{FF2B5EF4-FFF2-40B4-BE49-F238E27FC236}">
                <a16:creationId xmlns:a16="http://schemas.microsoft.com/office/drawing/2014/main" id="{6BEFB70F-C5B4-41DC-ADB3-255562BB5BBF}"/>
              </a:ext>
            </a:extLst>
          </p:cNvPr>
          <p:cNvSpPr/>
          <p:nvPr userDrawn="1"/>
        </p:nvSpPr>
        <p:spPr>
          <a:xfrm>
            <a:off x="8465418" y="1133296"/>
            <a:ext cx="3349332" cy="5257784"/>
          </a:xfrm>
          <a:custGeom>
            <a:avLst/>
            <a:gdLst>
              <a:gd name="connsiteX0" fmla="*/ 21600 w 21600"/>
              <a:gd name="connsiteY0" fmla="*/ 0 h 21600"/>
              <a:gd name="connsiteX1" fmla="*/ 21600 w 21600"/>
              <a:gd name="connsiteY1" fmla="*/ 10510 h 21600"/>
              <a:gd name="connsiteX2" fmla="*/ 10800 w 21600"/>
              <a:gd name="connsiteY2" fmla="*/ 21600 h 21600"/>
              <a:gd name="connsiteX3" fmla="*/ 131 w 21600"/>
              <a:gd name="connsiteY3" fmla="*/ 19254 h 21600"/>
              <a:gd name="connsiteX4" fmla="*/ 0 w 21600"/>
              <a:gd name="connsiteY4" fmla="*/ 0 h 21600"/>
              <a:gd name="connsiteX5" fmla="*/ 21600 w 21600"/>
              <a:gd name="connsiteY5" fmla="*/ 0 h 21600"/>
              <a:gd name="connsiteX0" fmla="*/ 21600 w 21600"/>
              <a:gd name="connsiteY0" fmla="*/ 0 h 21600"/>
              <a:gd name="connsiteX1" fmla="*/ 21469 w 21600"/>
              <a:gd name="connsiteY1" fmla="*/ 19359 h 21600"/>
              <a:gd name="connsiteX2" fmla="*/ 10800 w 21600"/>
              <a:gd name="connsiteY2" fmla="*/ 21600 h 21600"/>
              <a:gd name="connsiteX3" fmla="*/ 131 w 21600"/>
              <a:gd name="connsiteY3" fmla="*/ 19254 h 21600"/>
              <a:gd name="connsiteX4" fmla="*/ 0 w 21600"/>
              <a:gd name="connsiteY4" fmla="*/ 0 h 21600"/>
              <a:gd name="connsiteX5" fmla="*/ 21600 w 21600"/>
              <a:gd name="connsiteY5" fmla="*/ 0 h 2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600" h="21600" extrusionOk="0">
                <a:moveTo>
                  <a:pt x="21600" y="0"/>
                </a:moveTo>
                <a:cubicBezTo>
                  <a:pt x="21556" y="6453"/>
                  <a:pt x="21513" y="12906"/>
                  <a:pt x="21469" y="19359"/>
                </a:cubicBezTo>
                <a:lnTo>
                  <a:pt x="10800" y="21600"/>
                </a:lnTo>
                <a:lnTo>
                  <a:pt x="131" y="19254"/>
                </a:lnTo>
                <a:cubicBezTo>
                  <a:pt x="87" y="12836"/>
                  <a:pt x="44" y="6418"/>
                  <a:pt x="0" y="0"/>
                </a:cubicBezTo>
                <a:lnTo>
                  <a:pt x="21600" y="0"/>
                </a:lnTo>
                <a:close/>
              </a:path>
            </a:pathLst>
          </a:custGeom>
          <a:solidFill>
            <a:srgbClr val="94B64E"/>
          </a:solidFill>
          <a:ln w="12700">
            <a:noFill/>
            <a:miter lim="400000"/>
          </a:ln>
        </p:spPr>
        <p:txBody>
          <a:bodyPr lIns="50800" tIns="50800" rIns="50800" bIns="50800" anchor="ctr"/>
          <a:lstStyle/>
          <a:p>
            <a:pPr lvl="0">
              <a:lnSpc>
                <a:spcPct val="100000"/>
              </a:lnSpc>
              <a:defRPr sz="3200">
                <a:solidFill>
                  <a:srgbClr val="FFFFFF"/>
                </a:solidFill>
                <a:latin typeface="+mn-lt"/>
                <a:ea typeface="+mn-ea"/>
                <a:cs typeface="+mn-cs"/>
                <a:sym typeface="Helvetica Light"/>
              </a:defRPr>
            </a:pPr>
            <a:endParaRPr/>
          </a:p>
        </p:txBody>
      </p:sp>
      <p:sp>
        <p:nvSpPr>
          <p:cNvPr id="118" name="Shape 1138">
            <a:extLst>
              <a:ext uri="{FF2B5EF4-FFF2-40B4-BE49-F238E27FC236}">
                <a16:creationId xmlns:a16="http://schemas.microsoft.com/office/drawing/2014/main" id="{7E07FF90-0144-4672-96F9-FA19B0A53C64}"/>
              </a:ext>
            </a:extLst>
          </p:cNvPr>
          <p:cNvSpPr/>
          <p:nvPr userDrawn="1"/>
        </p:nvSpPr>
        <p:spPr>
          <a:xfrm>
            <a:off x="4530704" y="1133296"/>
            <a:ext cx="3349332" cy="5257784"/>
          </a:xfrm>
          <a:custGeom>
            <a:avLst/>
            <a:gdLst>
              <a:gd name="connsiteX0" fmla="*/ 21600 w 21600"/>
              <a:gd name="connsiteY0" fmla="*/ 0 h 21600"/>
              <a:gd name="connsiteX1" fmla="*/ 21600 w 21600"/>
              <a:gd name="connsiteY1" fmla="*/ 10510 h 21600"/>
              <a:gd name="connsiteX2" fmla="*/ 10800 w 21600"/>
              <a:gd name="connsiteY2" fmla="*/ 21600 h 21600"/>
              <a:gd name="connsiteX3" fmla="*/ 131 w 21600"/>
              <a:gd name="connsiteY3" fmla="*/ 19254 h 21600"/>
              <a:gd name="connsiteX4" fmla="*/ 0 w 21600"/>
              <a:gd name="connsiteY4" fmla="*/ 0 h 21600"/>
              <a:gd name="connsiteX5" fmla="*/ 21600 w 21600"/>
              <a:gd name="connsiteY5" fmla="*/ 0 h 21600"/>
              <a:gd name="connsiteX0" fmla="*/ 21600 w 21600"/>
              <a:gd name="connsiteY0" fmla="*/ 0 h 21600"/>
              <a:gd name="connsiteX1" fmla="*/ 21469 w 21600"/>
              <a:gd name="connsiteY1" fmla="*/ 19359 h 21600"/>
              <a:gd name="connsiteX2" fmla="*/ 10800 w 21600"/>
              <a:gd name="connsiteY2" fmla="*/ 21600 h 21600"/>
              <a:gd name="connsiteX3" fmla="*/ 131 w 21600"/>
              <a:gd name="connsiteY3" fmla="*/ 19254 h 21600"/>
              <a:gd name="connsiteX4" fmla="*/ 0 w 21600"/>
              <a:gd name="connsiteY4" fmla="*/ 0 h 21600"/>
              <a:gd name="connsiteX5" fmla="*/ 21600 w 21600"/>
              <a:gd name="connsiteY5" fmla="*/ 0 h 2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600" h="21600" extrusionOk="0">
                <a:moveTo>
                  <a:pt x="21600" y="0"/>
                </a:moveTo>
                <a:cubicBezTo>
                  <a:pt x="21556" y="6453"/>
                  <a:pt x="21513" y="12906"/>
                  <a:pt x="21469" y="19359"/>
                </a:cubicBezTo>
                <a:lnTo>
                  <a:pt x="10800" y="21600"/>
                </a:lnTo>
                <a:lnTo>
                  <a:pt x="131" y="19254"/>
                </a:lnTo>
                <a:cubicBezTo>
                  <a:pt x="87" y="12836"/>
                  <a:pt x="44" y="6418"/>
                  <a:pt x="0" y="0"/>
                </a:cubicBezTo>
                <a:lnTo>
                  <a:pt x="21600" y="0"/>
                </a:lnTo>
                <a:close/>
              </a:path>
            </a:pathLst>
          </a:custGeom>
          <a:solidFill>
            <a:srgbClr val="F39C12"/>
          </a:solidFill>
          <a:ln w="12700">
            <a:noFill/>
            <a:miter lim="400000"/>
          </a:ln>
        </p:spPr>
        <p:txBody>
          <a:bodyPr lIns="50800" tIns="50800" rIns="50800" bIns="50800" anchor="ctr"/>
          <a:lstStyle/>
          <a:p>
            <a:pPr lvl="0">
              <a:lnSpc>
                <a:spcPct val="100000"/>
              </a:lnSpc>
              <a:defRPr sz="3200">
                <a:solidFill>
                  <a:srgbClr val="FFFFFF"/>
                </a:solidFill>
                <a:latin typeface="+mn-lt"/>
                <a:ea typeface="+mn-ea"/>
                <a:cs typeface="+mn-cs"/>
                <a:sym typeface="Helvetica Light"/>
              </a:defRPr>
            </a:pPr>
            <a:endParaRPr/>
          </a:p>
        </p:txBody>
      </p:sp>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117" name="Shape 1138">
            <a:extLst>
              <a:ext uri="{FF2B5EF4-FFF2-40B4-BE49-F238E27FC236}">
                <a16:creationId xmlns:a16="http://schemas.microsoft.com/office/drawing/2014/main" id="{A62E7B5C-9D70-4497-B440-8C60ABCA4BB4}"/>
              </a:ext>
            </a:extLst>
          </p:cNvPr>
          <p:cNvSpPr/>
          <p:nvPr userDrawn="1"/>
        </p:nvSpPr>
        <p:spPr>
          <a:xfrm>
            <a:off x="568324" y="1135383"/>
            <a:ext cx="3349332" cy="5257784"/>
          </a:xfrm>
          <a:custGeom>
            <a:avLst/>
            <a:gdLst>
              <a:gd name="connsiteX0" fmla="*/ 21600 w 21600"/>
              <a:gd name="connsiteY0" fmla="*/ 0 h 21600"/>
              <a:gd name="connsiteX1" fmla="*/ 21600 w 21600"/>
              <a:gd name="connsiteY1" fmla="*/ 10510 h 21600"/>
              <a:gd name="connsiteX2" fmla="*/ 10800 w 21600"/>
              <a:gd name="connsiteY2" fmla="*/ 21600 h 21600"/>
              <a:gd name="connsiteX3" fmla="*/ 131 w 21600"/>
              <a:gd name="connsiteY3" fmla="*/ 19254 h 21600"/>
              <a:gd name="connsiteX4" fmla="*/ 0 w 21600"/>
              <a:gd name="connsiteY4" fmla="*/ 0 h 21600"/>
              <a:gd name="connsiteX5" fmla="*/ 21600 w 21600"/>
              <a:gd name="connsiteY5" fmla="*/ 0 h 21600"/>
              <a:gd name="connsiteX0" fmla="*/ 21600 w 21600"/>
              <a:gd name="connsiteY0" fmla="*/ 0 h 21600"/>
              <a:gd name="connsiteX1" fmla="*/ 21469 w 21600"/>
              <a:gd name="connsiteY1" fmla="*/ 19359 h 21600"/>
              <a:gd name="connsiteX2" fmla="*/ 10800 w 21600"/>
              <a:gd name="connsiteY2" fmla="*/ 21600 h 21600"/>
              <a:gd name="connsiteX3" fmla="*/ 131 w 21600"/>
              <a:gd name="connsiteY3" fmla="*/ 19254 h 21600"/>
              <a:gd name="connsiteX4" fmla="*/ 0 w 21600"/>
              <a:gd name="connsiteY4" fmla="*/ 0 h 21600"/>
              <a:gd name="connsiteX5" fmla="*/ 21600 w 21600"/>
              <a:gd name="connsiteY5" fmla="*/ 0 h 2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600" h="21600" extrusionOk="0">
                <a:moveTo>
                  <a:pt x="21600" y="0"/>
                </a:moveTo>
                <a:cubicBezTo>
                  <a:pt x="21556" y="6453"/>
                  <a:pt x="21513" y="12906"/>
                  <a:pt x="21469" y="19359"/>
                </a:cubicBezTo>
                <a:lnTo>
                  <a:pt x="10800" y="21600"/>
                </a:lnTo>
                <a:lnTo>
                  <a:pt x="131" y="19254"/>
                </a:lnTo>
                <a:cubicBezTo>
                  <a:pt x="87" y="12836"/>
                  <a:pt x="44" y="6418"/>
                  <a:pt x="0" y="0"/>
                </a:cubicBezTo>
                <a:lnTo>
                  <a:pt x="21600" y="0"/>
                </a:lnTo>
                <a:close/>
              </a:path>
            </a:pathLst>
          </a:custGeom>
          <a:solidFill>
            <a:srgbClr val="0087B1"/>
          </a:solidFill>
          <a:ln w="12700">
            <a:noFill/>
            <a:miter lim="400000"/>
          </a:ln>
        </p:spPr>
        <p:txBody>
          <a:bodyPr lIns="50800" tIns="50800" rIns="50800" bIns="50800" anchor="ctr"/>
          <a:lstStyle/>
          <a:p>
            <a:pPr lvl="0">
              <a:lnSpc>
                <a:spcPct val="100000"/>
              </a:lnSpc>
              <a:defRPr sz="3200">
                <a:solidFill>
                  <a:srgbClr val="FFFFFF"/>
                </a:solidFill>
                <a:latin typeface="+mn-lt"/>
                <a:ea typeface="+mn-ea"/>
                <a:cs typeface="+mn-cs"/>
                <a:sym typeface="Helvetica Light"/>
              </a:defRPr>
            </a:pPr>
            <a:endParaRPr/>
          </a:p>
        </p:txBody>
      </p:sp>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169" name="Oval 3">
            <a:extLst>
              <a:ext uri="{FF2B5EF4-FFF2-40B4-BE49-F238E27FC236}">
                <a16:creationId xmlns:a16="http://schemas.microsoft.com/office/drawing/2014/main" id="{9B497865-675C-4657-9CBB-42CE04993D96}"/>
              </a:ext>
            </a:extLst>
          </p:cNvPr>
          <p:cNvSpPr>
            <a:spLocks/>
          </p:cNvSpPr>
          <p:nvPr userDrawn="1"/>
        </p:nvSpPr>
        <p:spPr bwMode="auto">
          <a:xfrm>
            <a:off x="3771221" y="-14512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55" name="Line 2">
            <a:extLst>
              <a:ext uri="{FF2B5EF4-FFF2-40B4-BE49-F238E27FC236}">
                <a16:creationId xmlns:a16="http://schemas.microsoft.com/office/drawing/2014/main" id="{AB29D6C8-E5E9-4EC4-998D-686663F63558}"/>
              </a:ext>
            </a:extLst>
          </p:cNvPr>
          <p:cNvSpPr>
            <a:spLocks noChangeShapeType="1"/>
          </p:cNvSpPr>
          <p:nvPr userDrawn="1"/>
        </p:nvSpPr>
        <p:spPr bwMode="auto">
          <a:xfrm>
            <a:off x="5320145" y="808234"/>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56" name="Oval 3">
            <a:extLst>
              <a:ext uri="{FF2B5EF4-FFF2-40B4-BE49-F238E27FC236}">
                <a16:creationId xmlns:a16="http://schemas.microsoft.com/office/drawing/2014/main" id="{1AEF8AD7-197C-4306-B85D-B2D91E2FB6D0}"/>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84" name="Oval 83">
            <a:extLst>
              <a:ext uri="{FF2B5EF4-FFF2-40B4-BE49-F238E27FC236}">
                <a16:creationId xmlns:a16="http://schemas.microsoft.com/office/drawing/2014/main" id="{B27A576F-A39E-4C0A-A1F9-85A6615C22AB}"/>
              </a:ext>
            </a:extLst>
          </p:cNvPr>
          <p:cNvSpPr/>
          <p:nvPr userDrawn="1"/>
        </p:nvSpPr>
        <p:spPr>
          <a:xfrm>
            <a:off x="1340400" y="1267653"/>
            <a:ext cx="1724891" cy="1724891"/>
          </a:xfrm>
          <a:prstGeom prst="ellipse">
            <a:avLst/>
          </a:prstGeom>
          <a:noFill/>
          <a:ln w="76200" cap="flat" cmpd="sng" algn="ctr">
            <a:solidFill>
              <a:srgbClr val="E6E6E6">
                <a:alpha val="47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5" name="Teardrop 84">
            <a:extLst>
              <a:ext uri="{FF2B5EF4-FFF2-40B4-BE49-F238E27FC236}">
                <a16:creationId xmlns:a16="http://schemas.microsoft.com/office/drawing/2014/main" id="{9EA01562-9005-48CF-8C0C-A5DA05BC85F5}"/>
              </a:ext>
            </a:extLst>
          </p:cNvPr>
          <p:cNvSpPr/>
          <p:nvPr userDrawn="1"/>
        </p:nvSpPr>
        <p:spPr>
          <a:xfrm rot="8138443">
            <a:off x="2008628" y="2822961"/>
            <a:ext cx="388434" cy="388433"/>
          </a:xfrm>
          <a:prstGeom prst="teardrop">
            <a:avLst/>
          </a:prstGeom>
          <a:solidFill>
            <a:srgbClr val="0087B1"/>
          </a:solidFill>
          <a:ln w="571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3" name="Picture Placeholder 32">
            <a:extLst>
              <a:ext uri="{FF2B5EF4-FFF2-40B4-BE49-F238E27FC236}">
                <a16:creationId xmlns:a16="http://schemas.microsoft.com/office/drawing/2014/main" id="{55085BBD-380E-4F17-B2CC-A4343DA77890}"/>
              </a:ext>
            </a:extLst>
          </p:cNvPr>
          <p:cNvSpPr>
            <a:spLocks noGrp="1"/>
          </p:cNvSpPr>
          <p:nvPr>
            <p:ph type="pic" sz="quarter" idx="13"/>
          </p:nvPr>
        </p:nvSpPr>
        <p:spPr>
          <a:xfrm>
            <a:off x="1489894" y="1396339"/>
            <a:ext cx="1434949" cy="1401612"/>
          </a:xfrm>
          <a:prstGeom prst="ellipse">
            <a:avLst/>
          </a:prstGeom>
        </p:spPr>
        <p:txBody>
          <a:bodyPr>
            <a:normAutofit/>
          </a:bodyPr>
          <a:lstStyle>
            <a:lvl1pPr>
              <a:defRPr sz="1600"/>
            </a:lvl1pPr>
          </a:lstStyle>
          <a:p>
            <a:endParaRPr lang="en-US" dirty="0"/>
          </a:p>
        </p:txBody>
      </p:sp>
      <p:sp>
        <p:nvSpPr>
          <p:cNvPr id="108" name="Oval 107">
            <a:extLst>
              <a:ext uri="{FF2B5EF4-FFF2-40B4-BE49-F238E27FC236}">
                <a16:creationId xmlns:a16="http://schemas.microsoft.com/office/drawing/2014/main" id="{4FD3DC25-1598-4A42-B00E-BDFB2ACA5BE6}"/>
              </a:ext>
            </a:extLst>
          </p:cNvPr>
          <p:cNvSpPr/>
          <p:nvPr userDrawn="1"/>
        </p:nvSpPr>
        <p:spPr>
          <a:xfrm>
            <a:off x="5296889" y="1240100"/>
            <a:ext cx="1724891" cy="1724891"/>
          </a:xfrm>
          <a:prstGeom prst="ellipse">
            <a:avLst/>
          </a:prstGeom>
          <a:noFill/>
          <a:ln w="76200" cap="flat" cmpd="sng" algn="ctr">
            <a:solidFill>
              <a:srgbClr val="E6E6E6">
                <a:alpha val="47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09" name="Teardrop 108">
            <a:extLst>
              <a:ext uri="{FF2B5EF4-FFF2-40B4-BE49-F238E27FC236}">
                <a16:creationId xmlns:a16="http://schemas.microsoft.com/office/drawing/2014/main" id="{6483510F-B824-495F-82A0-AF75EE7444A1}"/>
              </a:ext>
            </a:extLst>
          </p:cNvPr>
          <p:cNvSpPr/>
          <p:nvPr userDrawn="1"/>
        </p:nvSpPr>
        <p:spPr>
          <a:xfrm rot="8138443">
            <a:off x="5965117" y="2795408"/>
            <a:ext cx="388434" cy="388433"/>
          </a:xfrm>
          <a:prstGeom prst="teardrop">
            <a:avLst/>
          </a:prstGeom>
          <a:solidFill>
            <a:srgbClr val="F39C12"/>
          </a:solidFill>
          <a:ln w="571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0" name="Picture Placeholder 32">
            <a:extLst>
              <a:ext uri="{FF2B5EF4-FFF2-40B4-BE49-F238E27FC236}">
                <a16:creationId xmlns:a16="http://schemas.microsoft.com/office/drawing/2014/main" id="{3724289B-D05D-41D1-94D2-D97C56211E80}"/>
              </a:ext>
            </a:extLst>
          </p:cNvPr>
          <p:cNvSpPr>
            <a:spLocks noGrp="1"/>
          </p:cNvSpPr>
          <p:nvPr>
            <p:ph type="pic" sz="quarter" idx="14"/>
          </p:nvPr>
        </p:nvSpPr>
        <p:spPr>
          <a:xfrm>
            <a:off x="5446383" y="1368786"/>
            <a:ext cx="1434949" cy="1401612"/>
          </a:xfrm>
          <a:prstGeom prst="ellipse">
            <a:avLst/>
          </a:prstGeom>
        </p:spPr>
        <p:txBody>
          <a:bodyPr>
            <a:normAutofit/>
          </a:bodyPr>
          <a:lstStyle>
            <a:lvl1pPr>
              <a:defRPr sz="1600"/>
            </a:lvl1pPr>
          </a:lstStyle>
          <a:p>
            <a:endParaRPr lang="en-US" dirty="0"/>
          </a:p>
        </p:txBody>
      </p:sp>
      <p:sp>
        <p:nvSpPr>
          <p:cNvPr id="111" name="Oval 110">
            <a:extLst>
              <a:ext uri="{FF2B5EF4-FFF2-40B4-BE49-F238E27FC236}">
                <a16:creationId xmlns:a16="http://schemas.microsoft.com/office/drawing/2014/main" id="{7F1EA382-391C-4C74-B4D7-28510283FE35}"/>
              </a:ext>
            </a:extLst>
          </p:cNvPr>
          <p:cNvSpPr/>
          <p:nvPr userDrawn="1"/>
        </p:nvSpPr>
        <p:spPr>
          <a:xfrm>
            <a:off x="9401356" y="1267654"/>
            <a:ext cx="1724891" cy="1724891"/>
          </a:xfrm>
          <a:prstGeom prst="ellipse">
            <a:avLst/>
          </a:prstGeom>
          <a:noFill/>
          <a:ln w="76200" cap="flat" cmpd="sng" algn="ctr">
            <a:solidFill>
              <a:srgbClr val="E6E6E6">
                <a:alpha val="47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3" name="Teardrop 112">
            <a:extLst>
              <a:ext uri="{FF2B5EF4-FFF2-40B4-BE49-F238E27FC236}">
                <a16:creationId xmlns:a16="http://schemas.microsoft.com/office/drawing/2014/main" id="{D54FCB93-8A6A-4D95-ABF7-6EF542C7BDEA}"/>
              </a:ext>
            </a:extLst>
          </p:cNvPr>
          <p:cNvSpPr/>
          <p:nvPr userDrawn="1"/>
        </p:nvSpPr>
        <p:spPr>
          <a:xfrm rot="8138443">
            <a:off x="10069584" y="2822962"/>
            <a:ext cx="388434" cy="388433"/>
          </a:xfrm>
          <a:prstGeom prst="teardrop">
            <a:avLst/>
          </a:prstGeom>
          <a:solidFill>
            <a:srgbClr val="94B64E"/>
          </a:solidFill>
          <a:ln w="571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6" name="Picture Placeholder 32">
            <a:extLst>
              <a:ext uri="{FF2B5EF4-FFF2-40B4-BE49-F238E27FC236}">
                <a16:creationId xmlns:a16="http://schemas.microsoft.com/office/drawing/2014/main" id="{8D860B9A-DA59-4C17-B0E7-8C19B72AB095}"/>
              </a:ext>
            </a:extLst>
          </p:cNvPr>
          <p:cNvSpPr>
            <a:spLocks noGrp="1"/>
          </p:cNvSpPr>
          <p:nvPr>
            <p:ph type="pic" sz="quarter" idx="15"/>
          </p:nvPr>
        </p:nvSpPr>
        <p:spPr>
          <a:xfrm>
            <a:off x="9550850" y="1396340"/>
            <a:ext cx="1434949" cy="1401612"/>
          </a:xfrm>
          <a:prstGeom prst="ellipse">
            <a:avLst/>
          </a:prstGeom>
        </p:spPr>
        <p:txBody>
          <a:bodyPr>
            <a:normAutofit/>
          </a:bodyPr>
          <a:lstStyle>
            <a:lvl1pPr>
              <a:defRPr sz="1600"/>
            </a:lvl1pPr>
          </a:lstStyle>
          <a:p>
            <a:endParaRPr lang="en-US" dirty="0"/>
          </a:p>
        </p:txBody>
      </p:sp>
      <p:sp>
        <p:nvSpPr>
          <p:cNvPr id="35" name="Text Placeholder 34">
            <a:extLst>
              <a:ext uri="{FF2B5EF4-FFF2-40B4-BE49-F238E27FC236}">
                <a16:creationId xmlns:a16="http://schemas.microsoft.com/office/drawing/2014/main" id="{FB09AA7A-431C-47CC-97E5-BE1DDA279698}"/>
              </a:ext>
            </a:extLst>
          </p:cNvPr>
          <p:cNvSpPr>
            <a:spLocks noGrp="1"/>
          </p:cNvSpPr>
          <p:nvPr>
            <p:ph type="body" sz="quarter" idx="16" hasCustomPrompt="1"/>
          </p:nvPr>
        </p:nvSpPr>
        <p:spPr>
          <a:xfrm>
            <a:off x="568325" y="3429000"/>
            <a:ext cx="3349625" cy="2460625"/>
          </a:xfrm>
          <a:prstGeom prst="rect">
            <a:avLst/>
          </a:prstGeom>
        </p:spPr>
        <p:txBody>
          <a:bodyPr anchor="ctr">
            <a:normAutofit/>
          </a:bodyPr>
          <a:lstStyle>
            <a:lvl1pPr marL="0" indent="0" algn="ctr">
              <a:buNone/>
              <a:defRPr sz="1600" b="1">
                <a:solidFill>
                  <a:schemeClr val="bg1"/>
                </a:solidFill>
              </a:defRPr>
            </a:lvl1pPr>
          </a:lstStyle>
          <a:p>
            <a:pPr lvl="0"/>
            <a:r>
              <a:rPr lang="en-US" dirty="0"/>
              <a:t>Click here to edit</a:t>
            </a:r>
          </a:p>
        </p:txBody>
      </p:sp>
      <p:sp>
        <p:nvSpPr>
          <p:cNvPr id="133" name="Text Placeholder 34">
            <a:extLst>
              <a:ext uri="{FF2B5EF4-FFF2-40B4-BE49-F238E27FC236}">
                <a16:creationId xmlns:a16="http://schemas.microsoft.com/office/drawing/2014/main" id="{AF9A38ED-404A-4F32-9593-0ADB25E6CD49}"/>
              </a:ext>
            </a:extLst>
          </p:cNvPr>
          <p:cNvSpPr>
            <a:spLocks noGrp="1"/>
          </p:cNvSpPr>
          <p:nvPr>
            <p:ph type="body" sz="quarter" idx="17" hasCustomPrompt="1"/>
          </p:nvPr>
        </p:nvSpPr>
        <p:spPr>
          <a:xfrm>
            <a:off x="4530704" y="3408218"/>
            <a:ext cx="3349625" cy="2460625"/>
          </a:xfrm>
          <a:prstGeom prst="rect">
            <a:avLst/>
          </a:prstGeom>
        </p:spPr>
        <p:txBody>
          <a:bodyPr anchor="ctr">
            <a:normAutofit/>
          </a:bodyPr>
          <a:lstStyle>
            <a:lvl1pPr marL="0" indent="0" algn="ctr">
              <a:buNone/>
              <a:defRPr sz="1600" b="1">
                <a:solidFill>
                  <a:schemeClr val="bg1"/>
                </a:solidFill>
              </a:defRPr>
            </a:lvl1pPr>
          </a:lstStyle>
          <a:p>
            <a:pPr lvl="0"/>
            <a:r>
              <a:rPr lang="en-US" dirty="0"/>
              <a:t>Click here to edit</a:t>
            </a:r>
          </a:p>
        </p:txBody>
      </p:sp>
      <p:sp>
        <p:nvSpPr>
          <p:cNvPr id="134" name="Text Placeholder 34">
            <a:extLst>
              <a:ext uri="{FF2B5EF4-FFF2-40B4-BE49-F238E27FC236}">
                <a16:creationId xmlns:a16="http://schemas.microsoft.com/office/drawing/2014/main" id="{AF233B99-0172-4CA1-A5C3-F2D43EFFBA69}"/>
              </a:ext>
            </a:extLst>
          </p:cNvPr>
          <p:cNvSpPr>
            <a:spLocks noGrp="1"/>
          </p:cNvSpPr>
          <p:nvPr>
            <p:ph type="body" sz="quarter" idx="18" hasCustomPrompt="1"/>
          </p:nvPr>
        </p:nvSpPr>
        <p:spPr>
          <a:xfrm>
            <a:off x="8479273" y="3400006"/>
            <a:ext cx="3349625" cy="2460625"/>
          </a:xfrm>
          <a:prstGeom prst="rect">
            <a:avLst/>
          </a:prstGeom>
        </p:spPr>
        <p:txBody>
          <a:bodyPr anchor="ctr">
            <a:normAutofit/>
          </a:bodyPr>
          <a:lstStyle>
            <a:lvl1pPr marL="0" indent="0" algn="ctr">
              <a:buNone/>
              <a:defRPr sz="1600" b="1">
                <a:solidFill>
                  <a:schemeClr val="bg1"/>
                </a:solidFill>
              </a:defRPr>
            </a:lvl1pPr>
          </a:lstStyle>
          <a:p>
            <a:pPr lvl="0"/>
            <a:r>
              <a:rPr lang="en-US" dirty="0"/>
              <a:t>Click here to edit</a:t>
            </a:r>
          </a:p>
        </p:txBody>
      </p:sp>
      <p:sp>
        <p:nvSpPr>
          <p:cNvPr id="34" name="Teardrop 33">
            <a:extLst>
              <a:ext uri="{FF2B5EF4-FFF2-40B4-BE49-F238E27FC236}">
                <a16:creationId xmlns:a16="http://schemas.microsoft.com/office/drawing/2014/main" id="{07DB8EEC-D530-45F5-9F1A-CA9519689CEE}"/>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36" name="TextBox 35">
            <a:extLst>
              <a:ext uri="{FF2B5EF4-FFF2-40B4-BE49-F238E27FC236}">
                <a16:creationId xmlns:a16="http://schemas.microsoft.com/office/drawing/2014/main" id="{D2DA5C29-21F7-400D-98C1-37E362284FCC}"/>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37" name="Slide Number Placeholder 3">
            <a:extLst>
              <a:ext uri="{FF2B5EF4-FFF2-40B4-BE49-F238E27FC236}">
                <a16:creationId xmlns:a16="http://schemas.microsoft.com/office/drawing/2014/main" id="{21539751-EA06-4D1B-9989-751B596A06D7}"/>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39949696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6-points-title">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sp>
        <p:nvSpPr>
          <p:cNvPr id="10" name="Line 2">
            <a:extLst>
              <a:ext uri="{FF2B5EF4-FFF2-40B4-BE49-F238E27FC236}">
                <a16:creationId xmlns:a16="http://schemas.microsoft.com/office/drawing/2014/main" id="{53694EAB-3177-4C72-82C3-4570CDCD0B2C}"/>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1" name="Oval 3">
            <a:extLst>
              <a:ext uri="{FF2B5EF4-FFF2-40B4-BE49-F238E27FC236}">
                <a16:creationId xmlns:a16="http://schemas.microsoft.com/office/drawing/2014/main" id="{BFDD8B66-53FC-42B1-8AA1-C0B865BF34C7}"/>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20" name="Rectangle 19">
            <a:extLst>
              <a:ext uri="{FF2B5EF4-FFF2-40B4-BE49-F238E27FC236}">
                <a16:creationId xmlns:a16="http://schemas.microsoft.com/office/drawing/2014/main" id="{726DF8A8-B17F-4F3D-81C1-BBC73CF684D3}"/>
              </a:ext>
            </a:extLst>
          </p:cNvPr>
          <p:cNvSpPr/>
          <p:nvPr userDrawn="1"/>
        </p:nvSpPr>
        <p:spPr>
          <a:xfrm>
            <a:off x="177835" y="1697865"/>
            <a:ext cx="1810095" cy="2854427"/>
          </a:xfrm>
          <a:prstGeom prst="rect">
            <a:avLst/>
          </a:prstGeom>
          <a:solidFill>
            <a:schemeClr val="bg1">
              <a:lumMod val="95000"/>
            </a:schemeClr>
          </a:solidFill>
          <a:ln w="9525" cap="flat" cmpd="sng" algn="ctr">
            <a:noFill/>
            <a:prstDash val="solid"/>
          </a:ln>
          <a:effectLst/>
        </p:spPr>
        <p:txBody>
          <a:bodyPr rtlCol="0" anchor="ctr"/>
          <a:lstStyle/>
          <a:p>
            <a:pPr marL="0" marR="0" lvl="0" indent="0" algn="ctr" defTabSz="108744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21" name="Rectangle 20">
            <a:extLst>
              <a:ext uri="{FF2B5EF4-FFF2-40B4-BE49-F238E27FC236}">
                <a16:creationId xmlns:a16="http://schemas.microsoft.com/office/drawing/2014/main" id="{01B3D01A-E51A-4CE1-A009-246989FE32D4}"/>
              </a:ext>
            </a:extLst>
          </p:cNvPr>
          <p:cNvSpPr/>
          <p:nvPr userDrawn="1"/>
        </p:nvSpPr>
        <p:spPr>
          <a:xfrm>
            <a:off x="10206653" y="1720721"/>
            <a:ext cx="1810095" cy="2854427"/>
          </a:xfrm>
          <a:prstGeom prst="rect">
            <a:avLst/>
          </a:prstGeom>
          <a:solidFill>
            <a:schemeClr val="bg1">
              <a:lumMod val="95000"/>
            </a:schemeClr>
          </a:solidFill>
          <a:ln w="9525" cap="flat" cmpd="sng" algn="ctr">
            <a:noFill/>
            <a:prstDash val="solid"/>
          </a:ln>
          <a:effectLst/>
        </p:spPr>
        <p:txBody>
          <a:bodyPr rtlCol="0" anchor="ctr"/>
          <a:lstStyle/>
          <a:p>
            <a:pPr marL="0" marR="0" lvl="0" indent="0" algn="ctr" defTabSz="108744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22" name="Rectangle 21">
            <a:extLst>
              <a:ext uri="{FF2B5EF4-FFF2-40B4-BE49-F238E27FC236}">
                <a16:creationId xmlns:a16="http://schemas.microsoft.com/office/drawing/2014/main" id="{503E1618-865B-4428-98CA-7ECBA676511C}"/>
              </a:ext>
            </a:extLst>
          </p:cNvPr>
          <p:cNvSpPr/>
          <p:nvPr userDrawn="1"/>
        </p:nvSpPr>
        <p:spPr>
          <a:xfrm>
            <a:off x="8205720" y="1720721"/>
            <a:ext cx="1810095" cy="2854427"/>
          </a:xfrm>
          <a:prstGeom prst="rect">
            <a:avLst/>
          </a:prstGeom>
          <a:solidFill>
            <a:schemeClr val="bg1">
              <a:lumMod val="95000"/>
            </a:schemeClr>
          </a:solidFill>
          <a:ln w="9525" cap="flat" cmpd="sng" algn="ctr">
            <a:noFill/>
            <a:prstDash val="solid"/>
          </a:ln>
          <a:effectLst/>
        </p:spPr>
        <p:txBody>
          <a:bodyPr rtlCol="0" anchor="ctr"/>
          <a:lstStyle/>
          <a:p>
            <a:pPr marL="0" marR="0" lvl="0" indent="0" algn="ctr" defTabSz="108744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23" name="Rectangle 22">
            <a:extLst>
              <a:ext uri="{FF2B5EF4-FFF2-40B4-BE49-F238E27FC236}">
                <a16:creationId xmlns:a16="http://schemas.microsoft.com/office/drawing/2014/main" id="{7F887A99-F2D0-44D1-87DB-FBAACA380723}"/>
              </a:ext>
            </a:extLst>
          </p:cNvPr>
          <p:cNvSpPr/>
          <p:nvPr userDrawn="1"/>
        </p:nvSpPr>
        <p:spPr>
          <a:xfrm>
            <a:off x="6190580" y="1720721"/>
            <a:ext cx="1810095" cy="2854427"/>
          </a:xfrm>
          <a:prstGeom prst="rect">
            <a:avLst/>
          </a:prstGeom>
          <a:solidFill>
            <a:schemeClr val="bg1">
              <a:lumMod val="95000"/>
            </a:schemeClr>
          </a:solidFill>
          <a:ln w="9525" cap="flat" cmpd="sng" algn="ctr">
            <a:noFill/>
            <a:prstDash val="solid"/>
          </a:ln>
          <a:effectLst/>
        </p:spPr>
        <p:txBody>
          <a:bodyPr rtlCol="0" anchor="ctr"/>
          <a:lstStyle/>
          <a:p>
            <a:pPr marL="0" marR="0" lvl="0" indent="0" algn="ctr" defTabSz="108744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24" name="Rectangle 23">
            <a:extLst>
              <a:ext uri="{FF2B5EF4-FFF2-40B4-BE49-F238E27FC236}">
                <a16:creationId xmlns:a16="http://schemas.microsoft.com/office/drawing/2014/main" id="{C676C01B-F239-4085-8C05-1F8138FC758C}"/>
              </a:ext>
            </a:extLst>
          </p:cNvPr>
          <p:cNvSpPr/>
          <p:nvPr userDrawn="1"/>
        </p:nvSpPr>
        <p:spPr>
          <a:xfrm>
            <a:off x="4189646" y="1720721"/>
            <a:ext cx="1810095" cy="2854427"/>
          </a:xfrm>
          <a:prstGeom prst="rect">
            <a:avLst/>
          </a:prstGeom>
          <a:solidFill>
            <a:schemeClr val="bg1">
              <a:lumMod val="95000"/>
            </a:schemeClr>
          </a:solidFill>
          <a:ln w="9525" cap="flat" cmpd="sng" algn="ctr">
            <a:noFill/>
            <a:prstDash val="solid"/>
          </a:ln>
          <a:effectLst/>
        </p:spPr>
        <p:txBody>
          <a:bodyPr rtlCol="0" anchor="ctr"/>
          <a:lstStyle/>
          <a:p>
            <a:pPr marL="0" marR="0" lvl="0" indent="0" algn="ctr" defTabSz="108744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25" name="Rectangle 24">
            <a:extLst>
              <a:ext uri="{FF2B5EF4-FFF2-40B4-BE49-F238E27FC236}">
                <a16:creationId xmlns:a16="http://schemas.microsoft.com/office/drawing/2014/main" id="{CB14E3E1-D6BA-4E6C-92EF-E568FA6F09F2}"/>
              </a:ext>
            </a:extLst>
          </p:cNvPr>
          <p:cNvSpPr/>
          <p:nvPr userDrawn="1"/>
        </p:nvSpPr>
        <p:spPr>
          <a:xfrm>
            <a:off x="2188712" y="1720721"/>
            <a:ext cx="1810095" cy="2854427"/>
          </a:xfrm>
          <a:prstGeom prst="rect">
            <a:avLst/>
          </a:prstGeom>
          <a:solidFill>
            <a:schemeClr val="bg1">
              <a:lumMod val="95000"/>
            </a:schemeClr>
          </a:solidFill>
          <a:ln w="9525" cap="flat" cmpd="sng" algn="ctr">
            <a:noFill/>
            <a:prstDash val="solid"/>
          </a:ln>
          <a:effectLst/>
        </p:spPr>
        <p:txBody>
          <a:bodyPr rtlCol="0" anchor="ctr"/>
          <a:lstStyle/>
          <a:p>
            <a:pPr marL="0" marR="0" lvl="0" indent="0" algn="ctr" defTabSz="108744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26" name="Rectangle 25">
            <a:extLst>
              <a:ext uri="{FF2B5EF4-FFF2-40B4-BE49-F238E27FC236}">
                <a16:creationId xmlns:a16="http://schemas.microsoft.com/office/drawing/2014/main" id="{81FA3F16-4C77-492E-84BE-4FD7D887B447}"/>
              </a:ext>
            </a:extLst>
          </p:cNvPr>
          <p:cNvSpPr/>
          <p:nvPr userDrawn="1"/>
        </p:nvSpPr>
        <p:spPr>
          <a:xfrm>
            <a:off x="182082" y="1697866"/>
            <a:ext cx="1792173" cy="4520252"/>
          </a:xfrm>
          <a:prstGeom prst="rect">
            <a:avLst/>
          </a:prstGeom>
          <a:solidFill>
            <a:srgbClr val="DEEBF7"/>
          </a:solidFill>
          <a:ln w="9525" cap="flat" cmpd="sng" algn="ctr">
            <a:noFill/>
            <a:prstDash val="solid"/>
          </a:ln>
          <a:effectLst/>
        </p:spPr>
        <p:txBody>
          <a:bodyPr rtlCol="0" anchor="ctr"/>
          <a:lstStyle/>
          <a:p>
            <a:pPr marL="0" marR="0" lvl="0" indent="0" algn="ctr" defTabSz="108744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28" name="Rectangle 27">
            <a:extLst>
              <a:ext uri="{FF2B5EF4-FFF2-40B4-BE49-F238E27FC236}">
                <a16:creationId xmlns:a16="http://schemas.microsoft.com/office/drawing/2014/main" id="{1598E45D-477E-49E4-A486-4C3450306FA7}"/>
              </a:ext>
            </a:extLst>
          </p:cNvPr>
          <p:cNvSpPr/>
          <p:nvPr userDrawn="1"/>
        </p:nvSpPr>
        <p:spPr>
          <a:xfrm>
            <a:off x="2138271" y="1697865"/>
            <a:ext cx="1792173" cy="4485745"/>
          </a:xfrm>
          <a:prstGeom prst="rect">
            <a:avLst/>
          </a:prstGeom>
          <a:solidFill>
            <a:srgbClr val="E2F0D9"/>
          </a:solidFill>
          <a:ln w="9525" cap="flat" cmpd="sng" algn="ctr">
            <a:noFill/>
            <a:prstDash val="solid"/>
          </a:ln>
          <a:effectLst/>
        </p:spPr>
        <p:txBody>
          <a:bodyPr rtlCol="0" anchor="ctr"/>
          <a:lstStyle/>
          <a:p>
            <a:pPr marL="0" marR="0" lvl="0" indent="0" algn="ctr" defTabSz="108744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30" name="Rectangle 29">
            <a:extLst>
              <a:ext uri="{FF2B5EF4-FFF2-40B4-BE49-F238E27FC236}">
                <a16:creationId xmlns:a16="http://schemas.microsoft.com/office/drawing/2014/main" id="{5308BB58-BD01-4D65-8F42-D52EDE93682C}"/>
              </a:ext>
            </a:extLst>
          </p:cNvPr>
          <p:cNvSpPr/>
          <p:nvPr userDrawn="1"/>
        </p:nvSpPr>
        <p:spPr>
          <a:xfrm>
            <a:off x="4193361" y="1697866"/>
            <a:ext cx="1792173" cy="4518366"/>
          </a:xfrm>
          <a:prstGeom prst="rect">
            <a:avLst/>
          </a:prstGeom>
          <a:solidFill>
            <a:srgbClr val="C5E0B4"/>
          </a:solidFill>
          <a:ln w="9525" cap="flat" cmpd="sng" algn="ctr">
            <a:noFill/>
            <a:prstDash val="solid"/>
          </a:ln>
          <a:effectLst/>
        </p:spPr>
        <p:txBody>
          <a:bodyPr rtlCol="0" anchor="ctr"/>
          <a:lstStyle/>
          <a:p>
            <a:pPr marL="0" marR="0" lvl="0" indent="0" algn="ctr" defTabSz="108744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34" name="Rectangle 33">
            <a:extLst>
              <a:ext uri="{FF2B5EF4-FFF2-40B4-BE49-F238E27FC236}">
                <a16:creationId xmlns:a16="http://schemas.microsoft.com/office/drawing/2014/main" id="{EB48ED97-7F28-45E9-9F89-0AB6FC65734A}"/>
              </a:ext>
            </a:extLst>
          </p:cNvPr>
          <p:cNvSpPr/>
          <p:nvPr userDrawn="1"/>
        </p:nvSpPr>
        <p:spPr>
          <a:xfrm>
            <a:off x="6196448" y="1702880"/>
            <a:ext cx="1792173" cy="4507275"/>
          </a:xfrm>
          <a:prstGeom prst="rect">
            <a:avLst/>
          </a:prstGeom>
          <a:solidFill>
            <a:srgbClr val="FFF2CC"/>
          </a:solidFill>
          <a:ln w="9525" cap="flat" cmpd="sng" algn="ctr">
            <a:noFill/>
            <a:prstDash val="solid"/>
          </a:ln>
          <a:effectLst/>
        </p:spPr>
        <p:txBody>
          <a:bodyPr rtlCol="0" anchor="ctr"/>
          <a:lstStyle/>
          <a:p>
            <a:pPr marL="0" marR="0" lvl="0" indent="0" algn="ctr" defTabSz="108744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35" name="Rectangle 34">
            <a:extLst>
              <a:ext uri="{FF2B5EF4-FFF2-40B4-BE49-F238E27FC236}">
                <a16:creationId xmlns:a16="http://schemas.microsoft.com/office/drawing/2014/main" id="{DF3C3A00-E644-40E0-BB53-AE385FE22F84}"/>
              </a:ext>
            </a:extLst>
          </p:cNvPr>
          <p:cNvSpPr/>
          <p:nvPr userDrawn="1"/>
        </p:nvSpPr>
        <p:spPr>
          <a:xfrm>
            <a:off x="8217452" y="1678636"/>
            <a:ext cx="1792173" cy="4507275"/>
          </a:xfrm>
          <a:prstGeom prst="rect">
            <a:avLst/>
          </a:prstGeom>
          <a:solidFill>
            <a:srgbClr val="FBE5D6"/>
          </a:solidFill>
          <a:ln w="9525" cap="flat" cmpd="sng" algn="ctr">
            <a:noFill/>
            <a:prstDash val="solid"/>
          </a:ln>
          <a:effectLst/>
        </p:spPr>
        <p:txBody>
          <a:bodyPr rtlCol="0" anchor="ctr"/>
          <a:lstStyle/>
          <a:p>
            <a:pPr marL="0" marR="0" lvl="0" indent="0" algn="ctr" defTabSz="108744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36" name="Rectangle 35">
            <a:extLst>
              <a:ext uri="{FF2B5EF4-FFF2-40B4-BE49-F238E27FC236}">
                <a16:creationId xmlns:a16="http://schemas.microsoft.com/office/drawing/2014/main" id="{51B67C04-3C69-421B-B5DF-7F25C19657B0}"/>
              </a:ext>
            </a:extLst>
          </p:cNvPr>
          <p:cNvSpPr/>
          <p:nvPr userDrawn="1"/>
        </p:nvSpPr>
        <p:spPr>
          <a:xfrm>
            <a:off x="10192845" y="1678637"/>
            <a:ext cx="1792173" cy="4529194"/>
          </a:xfrm>
          <a:prstGeom prst="rect">
            <a:avLst/>
          </a:prstGeom>
          <a:solidFill>
            <a:schemeClr val="accent3">
              <a:lumMod val="40000"/>
              <a:lumOff val="60000"/>
            </a:schemeClr>
          </a:solidFill>
          <a:ln w="9525" cap="flat" cmpd="sng" algn="ctr">
            <a:noFill/>
            <a:prstDash val="solid"/>
          </a:ln>
          <a:effectLst/>
        </p:spPr>
        <p:txBody>
          <a:bodyPr rtlCol="0" anchor="ctr"/>
          <a:lstStyle/>
          <a:p>
            <a:pPr marL="0" marR="0" lvl="0" indent="0" algn="ctr" defTabSz="108744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latin typeface="Source Sans Pro" panose="020B0503030403020204" pitchFamily="34" charset="0"/>
            </a:endParaRPr>
          </a:p>
        </p:txBody>
      </p:sp>
      <p:grpSp>
        <p:nvGrpSpPr>
          <p:cNvPr id="40" name="Group 39">
            <a:extLst>
              <a:ext uri="{FF2B5EF4-FFF2-40B4-BE49-F238E27FC236}">
                <a16:creationId xmlns:a16="http://schemas.microsoft.com/office/drawing/2014/main" id="{7D736CB2-BC7C-4705-9740-65E15E7F22F5}"/>
              </a:ext>
            </a:extLst>
          </p:cNvPr>
          <p:cNvGrpSpPr/>
          <p:nvPr userDrawn="1"/>
        </p:nvGrpSpPr>
        <p:grpSpPr>
          <a:xfrm>
            <a:off x="182082" y="944852"/>
            <a:ext cx="11820459" cy="887482"/>
            <a:chOff x="10192446" y="1258375"/>
            <a:chExt cx="1810095" cy="659432"/>
          </a:xfrm>
        </p:grpSpPr>
        <p:sp>
          <p:nvSpPr>
            <p:cNvPr id="41" name="Down Arrow 64">
              <a:extLst>
                <a:ext uri="{FF2B5EF4-FFF2-40B4-BE49-F238E27FC236}">
                  <a16:creationId xmlns:a16="http://schemas.microsoft.com/office/drawing/2014/main" id="{24CF13CE-8249-46E8-8E2B-D65A5AACA25B}"/>
                </a:ext>
              </a:extLst>
            </p:cNvPr>
            <p:cNvSpPr/>
            <p:nvPr/>
          </p:nvSpPr>
          <p:spPr>
            <a:xfrm>
              <a:off x="10938831" y="1655711"/>
              <a:ext cx="317274" cy="262096"/>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42" name="Rectangle 41">
              <a:extLst>
                <a:ext uri="{FF2B5EF4-FFF2-40B4-BE49-F238E27FC236}">
                  <a16:creationId xmlns:a16="http://schemas.microsoft.com/office/drawing/2014/main" id="{DCA60527-0AD5-42F0-BE57-9055D3A64B3B}"/>
                </a:ext>
              </a:extLst>
            </p:cNvPr>
            <p:cNvSpPr/>
            <p:nvPr/>
          </p:nvSpPr>
          <p:spPr>
            <a:xfrm>
              <a:off x="10192446" y="1258375"/>
              <a:ext cx="1810095" cy="529978"/>
            </a:xfrm>
            <a:prstGeom prst="rect">
              <a:avLst/>
            </a:prstGeom>
            <a:solidFill>
              <a:srgbClr val="00B050"/>
            </a:solidFill>
            <a:ln w="9525" cap="flat" cmpd="sng" algn="ctr">
              <a:noFill/>
              <a:prstDash val="solid"/>
            </a:ln>
            <a:effectLst/>
          </p:spPr>
          <p:txBody>
            <a:bodyPr rtlCol="0" anchor="ctr"/>
            <a:lstStyle/>
            <a:p>
              <a:pPr marL="0" marR="0" lvl="0" indent="0" algn="ctr" defTabSz="1087444" eaLnBrk="1" fontAlgn="auto" latinLnBrk="0" hangingPunct="1">
                <a:lnSpc>
                  <a:spcPct val="100000"/>
                </a:lnSpc>
                <a:spcBef>
                  <a:spcPts val="0"/>
                </a:spcBef>
                <a:spcAft>
                  <a:spcPts val="0"/>
                </a:spcAft>
                <a:buClrTx/>
                <a:buSzTx/>
                <a:buFontTx/>
                <a:buNone/>
                <a:tabLst/>
                <a:defRPr/>
              </a:pPr>
              <a:endParaRPr kumimoji="0" lang="en-US" sz="2400" b="1" i="0" u="none" strike="noStrike" kern="0" cap="none" spc="0" normalizeH="0" baseline="0" noProof="0" dirty="0">
                <a:ln>
                  <a:noFill/>
                </a:ln>
                <a:solidFill>
                  <a:prstClr val="white"/>
                </a:solidFill>
                <a:effectLst/>
                <a:uLnTx/>
                <a:uFillTx/>
                <a:latin typeface="Source Sans Pro" panose="020B0503030403020204" pitchFamily="34" charset="0"/>
              </a:endParaRPr>
            </a:p>
          </p:txBody>
        </p:sp>
      </p:grpSp>
      <p:sp>
        <p:nvSpPr>
          <p:cNvPr id="3" name="Text Placeholder 2">
            <a:extLst>
              <a:ext uri="{FF2B5EF4-FFF2-40B4-BE49-F238E27FC236}">
                <a16:creationId xmlns:a16="http://schemas.microsoft.com/office/drawing/2014/main" id="{D5A554F2-4C5F-41A6-9A87-98D15BD8B3E0}"/>
              </a:ext>
            </a:extLst>
          </p:cNvPr>
          <p:cNvSpPr>
            <a:spLocks noGrp="1"/>
          </p:cNvSpPr>
          <p:nvPr>
            <p:ph type="body" sz="quarter" idx="13" hasCustomPrompt="1"/>
          </p:nvPr>
        </p:nvSpPr>
        <p:spPr>
          <a:xfrm>
            <a:off x="174625" y="944563"/>
            <a:ext cx="11811000" cy="719137"/>
          </a:xfrm>
          <a:prstGeom prst="rect">
            <a:avLst/>
          </a:prstGeom>
        </p:spPr>
        <p:txBody>
          <a:bodyPr anchor="ctr">
            <a:normAutofit/>
          </a:bodyPr>
          <a:lstStyle>
            <a:lvl1pPr marL="0" indent="0" algn="ctr">
              <a:buNone/>
              <a:defRPr sz="2000" b="1">
                <a:solidFill>
                  <a:schemeClr val="bg1"/>
                </a:solidFill>
              </a:defRPr>
            </a:lvl1pPr>
            <a:lvl2pPr>
              <a:defRPr b="1">
                <a:solidFill>
                  <a:schemeClr val="bg1"/>
                </a:solidFill>
              </a:defRPr>
            </a:lvl2pPr>
            <a:lvl3pPr>
              <a:defRPr b="1">
                <a:solidFill>
                  <a:schemeClr val="bg1"/>
                </a:solidFill>
              </a:defRPr>
            </a:lvl3pPr>
            <a:lvl4pPr>
              <a:defRPr b="1">
                <a:solidFill>
                  <a:schemeClr val="bg1"/>
                </a:solidFill>
              </a:defRPr>
            </a:lvl4pPr>
            <a:lvl5pPr>
              <a:defRPr b="1">
                <a:solidFill>
                  <a:schemeClr val="bg1"/>
                </a:solidFill>
              </a:defRPr>
            </a:lvl5pPr>
          </a:lstStyle>
          <a:p>
            <a:pPr lvl="0"/>
            <a:r>
              <a:rPr lang="en-US" dirty="0"/>
              <a:t>Click here to edit title</a:t>
            </a:r>
          </a:p>
        </p:txBody>
      </p:sp>
      <p:sp>
        <p:nvSpPr>
          <p:cNvPr id="8" name="Text Placeholder 7">
            <a:extLst>
              <a:ext uri="{FF2B5EF4-FFF2-40B4-BE49-F238E27FC236}">
                <a16:creationId xmlns:a16="http://schemas.microsoft.com/office/drawing/2014/main" id="{E418B93D-D76C-4FB2-89B2-62CC1E7A3E15}"/>
              </a:ext>
            </a:extLst>
          </p:cNvPr>
          <p:cNvSpPr>
            <a:spLocks noGrp="1"/>
          </p:cNvSpPr>
          <p:nvPr>
            <p:ph type="body" sz="quarter" idx="14" hasCustomPrompt="1"/>
          </p:nvPr>
        </p:nvSpPr>
        <p:spPr>
          <a:xfrm>
            <a:off x="174625" y="1677988"/>
            <a:ext cx="1758950" cy="4538662"/>
          </a:xfrm>
          <a:prstGeom prst="rect">
            <a:avLst/>
          </a:prstGeom>
        </p:spPr>
        <p:txBody>
          <a:bodyPr>
            <a:normAutofit/>
          </a:bodyPr>
          <a:lstStyle>
            <a:lvl1pPr marL="0" indent="0" algn="ctr">
              <a:buNone/>
              <a:defRPr sz="1600">
                <a:solidFill>
                  <a:srgbClr val="125A3D"/>
                </a:solidFill>
              </a:defRPr>
            </a:lvl1pPr>
          </a:lstStyle>
          <a:p>
            <a:pPr lvl="0"/>
            <a:r>
              <a:rPr lang="en-US" dirty="0"/>
              <a:t>Click to edit</a:t>
            </a:r>
          </a:p>
        </p:txBody>
      </p:sp>
      <p:sp>
        <p:nvSpPr>
          <p:cNvPr id="49" name="Text Placeholder 48">
            <a:extLst>
              <a:ext uri="{FF2B5EF4-FFF2-40B4-BE49-F238E27FC236}">
                <a16:creationId xmlns:a16="http://schemas.microsoft.com/office/drawing/2014/main" id="{BED6CDBD-CFE1-4D7E-B279-4E3E6A6FB78D}"/>
              </a:ext>
            </a:extLst>
          </p:cNvPr>
          <p:cNvSpPr>
            <a:spLocks noGrp="1"/>
          </p:cNvSpPr>
          <p:nvPr>
            <p:ph type="body" sz="quarter" idx="15" hasCustomPrompt="1"/>
          </p:nvPr>
        </p:nvSpPr>
        <p:spPr>
          <a:xfrm>
            <a:off x="2163763" y="1703388"/>
            <a:ext cx="1778000" cy="4479925"/>
          </a:xfrm>
          <a:prstGeom prst="rect">
            <a:avLst/>
          </a:prstGeom>
        </p:spPr>
        <p:txBody>
          <a:bodyPr>
            <a:normAutofit/>
          </a:bodyPr>
          <a:lstStyle>
            <a:lvl1pPr marL="0" indent="0" algn="ctr">
              <a:buNone/>
              <a:defRPr sz="1600">
                <a:solidFill>
                  <a:srgbClr val="125A3D"/>
                </a:solidFill>
              </a:defRPr>
            </a:lvl1pPr>
            <a:lvl2pPr>
              <a:defRPr/>
            </a:lvl2pPr>
          </a:lstStyle>
          <a:p>
            <a:pPr lvl="0"/>
            <a:r>
              <a:rPr lang="en-US" dirty="0"/>
              <a:t>Click to edit</a:t>
            </a:r>
          </a:p>
        </p:txBody>
      </p:sp>
      <p:sp>
        <p:nvSpPr>
          <p:cNvPr id="50" name="Text Placeholder 48">
            <a:extLst>
              <a:ext uri="{FF2B5EF4-FFF2-40B4-BE49-F238E27FC236}">
                <a16:creationId xmlns:a16="http://schemas.microsoft.com/office/drawing/2014/main" id="{4E5AF985-89C6-45CA-821D-3749F194CCC6}"/>
              </a:ext>
            </a:extLst>
          </p:cNvPr>
          <p:cNvSpPr>
            <a:spLocks noGrp="1"/>
          </p:cNvSpPr>
          <p:nvPr>
            <p:ph type="body" sz="quarter" idx="16" hasCustomPrompt="1"/>
          </p:nvPr>
        </p:nvSpPr>
        <p:spPr>
          <a:xfrm>
            <a:off x="4215308" y="1716554"/>
            <a:ext cx="1778000" cy="4479925"/>
          </a:xfrm>
          <a:prstGeom prst="rect">
            <a:avLst/>
          </a:prstGeom>
        </p:spPr>
        <p:txBody>
          <a:bodyPr>
            <a:normAutofit/>
          </a:bodyPr>
          <a:lstStyle>
            <a:lvl1pPr marL="0" indent="0" algn="ctr">
              <a:buNone/>
              <a:defRPr sz="1600">
                <a:solidFill>
                  <a:srgbClr val="125A3D"/>
                </a:solidFill>
              </a:defRPr>
            </a:lvl1pPr>
            <a:lvl2pPr>
              <a:defRPr/>
            </a:lvl2pPr>
          </a:lstStyle>
          <a:p>
            <a:pPr lvl="0"/>
            <a:r>
              <a:rPr lang="en-US" dirty="0"/>
              <a:t>Click to edit</a:t>
            </a:r>
          </a:p>
        </p:txBody>
      </p:sp>
      <p:sp>
        <p:nvSpPr>
          <p:cNvPr id="51" name="Text Placeholder 48">
            <a:extLst>
              <a:ext uri="{FF2B5EF4-FFF2-40B4-BE49-F238E27FC236}">
                <a16:creationId xmlns:a16="http://schemas.microsoft.com/office/drawing/2014/main" id="{C58109EB-3EC5-4690-BF1E-7561268F24D0}"/>
              </a:ext>
            </a:extLst>
          </p:cNvPr>
          <p:cNvSpPr>
            <a:spLocks noGrp="1"/>
          </p:cNvSpPr>
          <p:nvPr>
            <p:ph type="body" sz="quarter" idx="17" hasCustomPrompt="1"/>
          </p:nvPr>
        </p:nvSpPr>
        <p:spPr>
          <a:xfrm>
            <a:off x="6210085" y="1692310"/>
            <a:ext cx="1778000" cy="4479925"/>
          </a:xfrm>
          <a:prstGeom prst="rect">
            <a:avLst/>
          </a:prstGeom>
        </p:spPr>
        <p:txBody>
          <a:bodyPr>
            <a:normAutofit/>
          </a:bodyPr>
          <a:lstStyle>
            <a:lvl1pPr marL="0" indent="0" algn="ctr">
              <a:buNone/>
              <a:defRPr sz="1600">
                <a:solidFill>
                  <a:srgbClr val="125A3D"/>
                </a:solidFill>
              </a:defRPr>
            </a:lvl1pPr>
            <a:lvl2pPr>
              <a:defRPr/>
            </a:lvl2pPr>
          </a:lstStyle>
          <a:p>
            <a:pPr lvl="0"/>
            <a:r>
              <a:rPr lang="en-US" dirty="0"/>
              <a:t>Click to edit</a:t>
            </a:r>
          </a:p>
        </p:txBody>
      </p:sp>
      <p:sp>
        <p:nvSpPr>
          <p:cNvPr id="52" name="Text Placeholder 48">
            <a:extLst>
              <a:ext uri="{FF2B5EF4-FFF2-40B4-BE49-F238E27FC236}">
                <a16:creationId xmlns:a16="http://schemas.microsoft.com/office/drawing/2014/main" id="{15447FEE-0315-450D-A4B3-EEB9F23002A2}"/>
              </a:ext>
            </a:extLst>
          </p:cNvPr>
          <p:cNvSpPr>
            <a:spLocks noGrp="1"/>
          </p:cNvSpPr>
          <p:nvPr>
            <p:ph type="body" sz="quarter" idx="18" hasCustomPrompt="1"/>
          </p:nvPr>
        </p:nvSpPr>
        <p:spPr>
          <a:xfrm>
            <a:off x="8233364" y="1692309"/>
            <a:ext cx="1778000" cy="4479925"/>
          </a:xfrm>
          <a:prstGeom prst="rect">
            <a:avLst/>
          </a:prstGeom>
        </p:spPr>
        <p:txBody>
          <a:bodyPr>
            <a:normAutofit/>
          </a:bodyPr>
          <a:lstStyle>
            <a:lvl1pPr marL="0" indent="0" algn="ctr">
              <a:buNone/>
              <a:defRPr sz="1600">
                <a:solidFill>
                  <a:srgbClr val="125A3D"/>
                </a:solidFill>
              </a:defRPr>
            </a:lvl1pPr>
            <a:lvl2pPr>
              <a:defRPr/>
            </a:lvl2pPr>
          </a:lstStyle>
          <a:p>
            <a:pPr lvl="0"/>
            <a:r>
              <a:rPr lang="en-US" dirty="0"/>
              <a:t>Click to edit</a:t>
            </a:r>
          </a:p>
        </p:txBody>
      </p:sp>
      <p:sp>
        <p:nvSpPr>
          <p:cNvPr id="53" name="Text Placeholder 48">
            <a:extLst>
              <a:ext uri="{FF2B5EF4-FFF2-40B4-BE49-F238E27FC236}">
                <a16:creationId xmlns:a16="http://schemas.microsoft.com/office/drawing/2014/main" id="{4B8AA246-5EEA-4395-8A49-E2C1AB9A1146}"/>
              </a:ext>
            </a:extLst>
          </p:cNvPr>
          <p:cNvSpPr>
            <a:spLocks noGrp="1"/>
          </p:cNvSpPr>
          <p:nvPr>
            <p:ph type="body" sz="quarter" idx="19" hasCustomPrompt="1"/>
          </p:nvPr>
        </p:nvSpPr>
        <p:spPr>
          <a:xfrm>
            <a:off x="10199931" y="1673345"/>
            <a:ext cx="1778000" cy="4479925"/>
          </a:xfrm>
          <a:prstGeom prst="rect">
            <a:avLst/>
          </a:prstGeom>
        </p:spPr>
        <p:txBody>
          <a:bodyPr>
            <a:normAutofit/>
          </a:bodyPr>
          <a:lstStyle>
            <a:lvl1pPr marL="0" indent="0" algn="ctr">
              <a:buNone/>
              <a:defRPr sz="1600">
                <a:solidFill>
                  <a:srgbClr val="125A3D"/>
                </a:solidFill>
              </a:defRPr>
            </a:lvl1pPr>
            <a:lvl2pPr>
              <a:defRPr/>
            </a:lvl2pPr>
          </a:lstStyle>
          <a:p>
            <a:pPr lvl="0"/>
            <a:r>
              <a:rPr lang="en-US" dirty="0"/>
              <a:t>Click to edit</a:t>
            </a:r>
          </a:p>
        </p:txBody>
      </p:sp>
      <p:sp>
        <p:nvSpPr>
          <p:cNvPr id="43" name="Teardrop 42">
            <a:extLst>
              <a:ext uri="{FF2B5EF4-FFF2-40B4-BE49-F238E27FC236}">
                <a16:creationId xmlns:a16="http://schemas.microsoft.com/office/drawing/2014/main" id="{93511A69-72E2-49F9-B7BB-8563A53EE071}"/>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44" name="TextBox 43">
            <a:extLst>
              <a:ext uri="{FF2B5EF4-FFF2-40B4-BE49-F238E27FC236}">
                <a16:creationId xmlns:a16="http://schemas.microsoft.com/office/drawing/2014/main" id="{EDC4F93B-8D01-4D33-B3A1-80FC2CA2F559}"/>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45" name="Slide Number Placeholder 3">
            <a:extLst>
              <a:ext uri="{FF2B5EF4-FFF2-40B4-BE49-F238E27FC236}">
                <a16:creationId xmlns:a16="http://schemas.microsoft.com/office/drawing/2014/main" id="{B3FBBFEA-91DB-4FBE-B21C-E35A95BF9D4B}"/>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10451608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4-points-title">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sp>
        <p:nvSpPr>
          <p:cNvPr id="10" name="Line 2">
            <a:extLst>
              <a:ext uri="{FF2B5EF4-FFF2-40B4-BE49-F238E27FC236}">
                <a16:creationId xmlns:a16="http://schemas.microsoft.com/office/drawing/2014/main" id="{53694EAB-3177-4C72-82C3-4570CDCD0B2C}"/>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1" name="Oval 3">
            <a:extLst>
              <a:ext uri="{FF2B5EF4-FFF2-40B4-BE49-F238E27FC236}">
                <a16:creationId xmlns:a16="http://schemas.microsoft.com/office/drawing/2014/main" id="{BFDD8B66-53FC-42B1-8AA1-C0B865BF34C7}"/>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20" name="Rectangle 19">
            <a:extLst>
              <a:ext uri="{FF2B5EF4-FFF2-40B4-BE49-F238E27FC236}">
                <a16:creationId xmlns:a16="http://schemas.microsoft.com/office/drawing/2014/main" id="{726DF8A8-B17F-4F3D-81C1-BBC73CF684D3}"/>
              </a:ext>
            </a:extLst>
          </p:cNvPr>
          <p:cNvSpPr/>
          <p:nvPr userDrawn="1"/>
        </p:nvSpPr>
        <p:spPr>
          <a:xfrm>
            <a:off x="177834" y="1697865"/>
            <a:ext cx="2743200" cy="2854427"/>
          </a:xfrm>
          <a:prstGeom prst="rect">
            <a:avLst/>
          </a:prstGeom>
          <a:solidFill>
            <a:schemeClr val="bg1">
              <a:lumMod val="95000"/>
            </a:schemeClr>
          </a:solidFill>
          <a:ln w="9525" cap="flat" cmpd="sng" algn="ctr">
            <a:noFill/>
            <a:prstDash val="solid"/>
          </a:ln>
          <a:effectLst/>
        </p:spPr>
        <p:txBody>
          <a:bodyPr rtlCol="0" anchor="ctr"/>
          <a:lstStyle/>
          <a:p>
            <a:pPr marL="0" marR="0" lvl="0" indent="0" algn="ctr" defTabSz="108744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22" name="Rectangle 21">
            <a:extLst>
              <a:ext uri="{FF2B5EF4-FFF2-40B4-BE49-F238E27FC236}">
                <a16:creationId xmlns:a16="http://schemas.microsoft.com/office/drawing/2014/main" id="{503E1618-865B-4428-98CA-7ECBA676511C}"/>
              </a:ext>
            </a:extLst>
          </p:cNvPr>
          <p:cNvSpPr/>
          <p:nvPr userDrawn="1"/>
        </p:nvSpPr>
        <p:spPr>
          <a:xfrm>
            <a:off x="9218143" y="1692112"/>
            <a:ext cx="2743200" cy="2854427"/>
          </a:xfrm>
          <a:prstGeom prst="rect">
            <a:avLst/>
          </a:prstGeom>
          <a:solidFill>
            <a:schemeClr val="bg1">
              <a:lumMod val="95000"/>
            </a:schemeClr>
          </a:solidFill>
          <a:ln w="9525" cap="flat" cmpd="sng" algn="ctr">
            <a:noFill/>
            <a:prstDash val="solid"/>
          </a:ln>
          <a:effectLst/>
        </p:spPr>
        <p:txBody>
          <a:bodyPr rtlCol="0" anchor="ctr"/>
          <a:lstStyle/>
          <a:p>
            <a:pPr marL="0" marR="0" lvl="0" indent="0" algn="ctr" defTabSz="108744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23" name="Rectangle 22">
            <a:extLst>
              <a:ext uri="{FF2B5EF4-FFF2-40B4-BE49-F238E27FC236}">
                <a16:creationId xmlns:a16="http://schemas.microsoft.com/office/drawing/2014/main" id="{7F887A99-F2D0-44D1-87DB-FBAACA380723}"/>
              </a:ext>
            </a:extLst>
          </p:cNvPr>
          <p:cNvSpPr/>
          <p:nvPr userDrawn="1"/>
        </p:nvSpPr>
        <p:spPr>
          <a:xfrm>
            <a:off x="6190579" y="1720721"/>
            <a:ext cx="2743200" cy="2854427"/>
          </a:xfrm>
          <a:prstGeom prst="rect">
            <a:avLst/>
          </a:prstGeom>
          <a:solidFill>
            <a:schemeClr val="bg1">
              <a:lumMod val="95000"/>
            </a:schemeClr>
          </a:solidFill>
          <a:ln w="9525" cap="flat" cmpd="sng" algn="ctr">
            <a:noFill/>
            <a:prstDash val="solid"/>
          </a:ln>
          <a:effectLst/>
        </p:spPr>
        <p:txBody>
          <a:bodyPr rtlCol="0" anchor="ctr"/>
          <a:lstStyle/>
          <a:p>
            <a:pPr marL="0" marR="0" lvl="0" indent="0" algn="ctr" defTabSz="108744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25" name="Rectangle 24">
            <a:extLst>
              <a:ext uri="{FF2B5EF4-FFF2-40B4-BE49-F238E27FC236}">
                <a16:creationId xmlns:a16="http://schemas.microsoft.com/office/drawing/2014/main" id="{CB14E3E1-D6BA-4E6C-92EF-E568FA6F09F2}"/>
              </a:ext>
            </a:extLst>
          </p:cNvPr>
          <p:cNvSpPr/>
          <p:nvPr userDrawn="1"/>
        </p:nvSpPr>
        <p:spPr>
          <a:xfrm>
            <a:off x="3186057" y="1720213"/>
            <a:ext cx="2743200" cy="2854427"/>
          </a:xfrm>
          <a:prstGeom prst="rect">
            <a:avLst/>
          </a:prstGeom>
          <a:solidFill>
            <a:schemeClr val="bg1">
              <a:lumMod val="95000"/>
            </a:schemeClr>
          </a:solidFill>
          <a:ln w="9525" cap="flat" cmpd="sng" algn="ctr">
            <a:noFill/>
            <a:prstDash val="solid"/>
          </a:ln>
          <a:effectLst/>
        </p:spPr>
        <p:txBody>
          <a:bodyPr rtlCol="0" anchor="ctr"/>
          <a:lstStyle/>
          <a:p>
            <a:pPr marL="0" marR="0" lvl="0" indent="0" algn="ctr" defTabSz="108744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26" name="Rectangle 25">
            <a:extLst>
              <a:ext uri="{FF2B5EF4-FFF2-40B4-BE49-F238E27FC236}">
                <a16:creationId xmlns:a16="http://schemas.microsoft.com/office/drawing/2014/main" id="{81FA3F16-4C77-492E-84BE-4FD7D887B447}"/>
              </a:ext>
            </a:extLst>
          </p:cNvPr>
          <p:cNvSpPr/>
          <p:nvPr userDrawn="1"/>
        </p:nvSpPr>
        <p:spPr>
          <a:xfrm>
            <a:off x="182081" y="1697866"/>
            <a:ext cx="2743200" cy="4520252"/>
          </a:xfrm>
          <a:prstGeom prst="rect">
            <a:avLst/>
          </a:prstGeom>
          <a:solidFill>
            <a:srgbClr val="DEEBF7"/>
          </a:solidFill>
          <a:ln w="9525" cap="flat" cmpd="sng" algn="ctr">
            <a:noFill/>
            <a:prstDash val="solid"/>
          </a:ln>
          <a:effectLst/>
        </p:spPr>
        <p:txBody>
          <a:bodyPr rtlCol="0" anchor="ctr"/>
          <a:lstStyle/>
          <a:p>
            <a:pPr marL="0" marR="0" lvl="0" indent="0" algn="ctr" defTabSz="108744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125A3D"/>
              </a:solidFill>
              <a:effectLst/>
              <a:uLnTx/>
              <a:uFillTx/>
              <a:latin typeface="Source Sans Pro" panose="020B0503030403020204" pitchFamily="34" charset="0"/>
            </a:endParaRPr>
          </a:p>
        </p:txBody>
      </p:sp>
      <p:sp>
        <p:nvSpPr>
          <p:cNvPr id="28" name="Rectangle 27">
            <a:extLst>
              <a:ext uri="{FF2B5EF4-FFF2-40B4-BE49-F238E27FC236}">
                <a16:creationId xmlns:a16="http://schemas.microsoft.com/office/drawing/2014/main" id="{1598E45D-477E-49E4-A486-4C3450306FA7}"/>
              </a:ext>
            </a:extLst>
          </p:cNvPr>
          <p:cNvSpPr/>
          <p:nvPr userDrawn="1"/>
        </p:nvSpPr>
        <p:spPr>
          <a:xfrm>
            <a:off x="3135616" y="1697357"/>
            <a:ext cx="2743200" cy="4485745"/>
          </a:xfrm>
          <a:prstGeom prst="rect">
            <a:avLst/>
          </a:prstGeom>
          <a:solidFill>
            <a:srgbClr val="E2F0D9"/>
          </a:solidFill>
          <a:ln w="9525" cap="flat" cmpd="sng" algn="ctr">
            <a:noFill/>
            <a:prstDash val="solid"/>
          </a:ln>
          <a:effectLst/>
        </p:spPr>
        <p:txBody>
          <a:bodyPr rtlCol="0" anchor="ctr"/>
          <a:lstStyle/>
          <a:p>
            <a:pPr marL="0" marR="0" lvl="0" indent="0" algn="ctr" defTabSz="108744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125A3D"/>
              </a:solidFill>
              <a:effectLst/>
              <a:uLnTx/>
              <a:uFillTx/>
              <a:latin typeface="Source Sans Pro" panose="020B0503030403020204" pitchFamily="34" charset="0"/>
            </a:endParaRPr>
          </a:p>
        </p:txBody>
      </p:sp>
      <p:sp>
        <p:nvSpPr>
          <p:cNvPr id="34" name="Rectangle 33">
            <a:extLst>
              <a:ext uri="{FF2B5EF4-FFF2-40B4-BE49-F238E27FC236}">
                <a16:creationId xmlns:a16="http://schemas.microsoft.com/office/drawing/2014/main" id="{EB48ED97-7F28-45E9-9F89-0AB6FC65734A}"/>
              </a:ext>
            </a:extLst>
          </p:cNvPr>
          <p:cNvSpPr/>
          <p:nvPr userDrawn="1"/>
        </p:nvSpPr>
        <p:spPr>
          <a:xfrm>
            <a:off x="6196447" y="1702880"/>
            <a:ext cx="2743200" cy="4507275"/>
          </a:xfrm>
          <a:prstGeom prst="rect">
            <a:avLst/>
          </a:prstGeom>
          <a:solidFill>
            <a:srgbClr val="FFF2CC"/>
          </a:solidFill>
          <a:ln w="9525" cap="flat" cmpd="sng" algn="ctr">
            <a:noFill/>
            <a:prstDash val="solid"/>
          </a:ln>
          <a:effectLst/>
        </p:spPr>
        <p:txBody>
          <a:bodyPr rtlCol="0" anchor="ctr"/>
          <a:lstStyle/>
          <a:p>
            <a:pPr marL="0" marR="0" lvl="0" indent="0" algn="ctr" defTabSz="108744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125A3D"/>
              </a:solidFill>
              <a:effectLst/>
              <a:uLnTx/>
              <a:uFillTx/>
              <a:latin typeface="Source Sans Pro" panose="020B0503030403020204" pitchFamily="34" charset="0"/>
            </a:endParaRPr>
          </a:p>
        </p:txBody>
      </p:sp>
      <p:sp>
        <p:nvSpPr>
          <p:cNvPr id="35" name="Rectangle 34">
            <a:extLst>
              <a:ext uri="{FF2B5EF4-FFF2-40B4-BE49-F238E27FC236}">
                <a16:creationId xmlns:a16="http://schemas.microsoft.com/office/drawing/2014/main" id="{DF3C3A00-E644-40E0-BB53-AE385FE22F84}"/>
              </a:ext>
            </a:extLst>
          </p:cNvPr>
          <p:cNvSpPr/>
          <p:nvPr userDrawn="1"/>
        </p:nvSpPr>
        <p:spPr>
          <a:xfrm>
            <a:off x="9229875" y="1650027"/>
            <a:ext cx="2743200" cy="4507275"/>
          </a:xfrm>
          <a:prstGeom prst="rect">
            <a:avLst/>
          </a:prstGeom>
          <a:solidFill>
            <a:srgbClr val="FBE5D6"/>
          </a:solidFill>
          <a:ln w="9525" cap="flat" cmpd="sng" algn="ctr">
            <a:noFill/>
            <a:prstDash val="solid"/>
          </a:ln>
          <a:effectLst/>
        </p:spPr>
        <p:txBody>
          <a:bodyPr rtlCol="0" anchor="ctr"/>
          <a:lstStyle/>
          <a:p>
            <a:pPr marL="0" marR="0" lvl="0" indent="0" algn="ctr" defTabSz="1087444"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125A3D"/>
              </a:solidFill>
              <a:effectLst/>
              <a:uLnTx/>
              <a:uFillTx/>
              <a:latin typeface="Source Sans Pro" panose="020B0503030403020204" pitchFamily="34" charset="0"/>
            </a:endParaRPr>
          </a:p>
        </p:txBody>
      </p:sp>
      <p:grpSp>
        <p:nvGrpSpPr>
          <p:cNvPr id="40" name="Group 39">
            <a:extLst>
              <a:ext uri="{FF2B5EF4-FFF2-40B4-BE49-F238E27FC236}">
                <a16:creationId xmlns:a16="http://schemas.microsoft.com/office/drawing/2014/main" id="{7D736CB2-BC7C-4705-9740-65E15E7F22F5}"/>
              </a:ext>
            </a:extLst>
          </p:cNvPr>
          <p:cNvGrpSpPr/>
          <p:nvPr userDrawn="1"/>
        </p:nvGrpSpPr>
        <p:grpSpPr>
          <a:xfrm>
            <a:off x="182082" y="944852"/>
            <a:ext cx="11820459" cy="887482"/>
            <a:chOff x="10192446" y="1258375"/>
            <a:chExt cx="1810095" cy="659432"/>
          </a:xfrm>
        </p:grpSpPr>
        <p:sp>
          <p:nvSpPr>
            <p:cNvPr id="41" name="Down Arrow 64">
              <a:extLst>
                <a:ext uri="{FF2B5EF4-FFF2-40B4-BE49-F238E27FC236}">
                  <a16:creationId xmlns:a16="http://schemas.microsoft.com/office/drawing/2014/main" id="{24CF13CE-8249-46E8-8E2B-D65A5AACA25B}"/>
                </a:ext>
              </a:extLst>
            </p:cNvPr>
            <p:cNvSpPr/>
            <p:nvPr/>
          </p:nvSpPr>
          <p:spPr>
            <a:xfrm>
              <a:off x="10938831" y="1655711"/>
              <a:ext cx="317274" cy="262096"/>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42" name="Rectangle 41">
              <a:extLst>
                <a:ext uri="{FF2B5EF4-FFF2-40B4-BE49-F238E27FC236}">
                  <a16:creationId xmlns:a16="http://schemas.microsoft.com/office/drawing/2014/main" id="{DCA60527-0AD5-42F0-BE57-9055D3A64B3B}"/>
                </a:ext>
              </a:extLst>
            </p:cNvPr>
            <p:cNvSpPr/>
            <p:nvPr/>
          </p:nvSpPr>
          <p:spPr>
            <a:xfrm>
              <a:off x="10192446" y="1258375"/>
              <a:ext cx="1810095" cy="529978"/>
            </a:xfrm>
            <a:prstGeom prst="rect">
              <a:avLst/>
            </a:prstGeom>
            <a:solidFill>
              <a:srgbClr val="00B050"/>
            </a:solidFill>
            <a:ln w="9525" cap="flat" cmpd="sng" algn="ctr">
              <a:noFill/>
              <a:prstDash val="solid"/>
            </a:ln>
            <a:effectLst/>
          </p:spPr>
          <p:txBody>
            <a:bodyPr rtlCol="0" anchor="ctr"/>
            <a:lstStyle/>
            <a:p>
              <a:pPr marL="0" marR="0" lvl="0" indent="0" algn="ctr" defTabSz="1087444" eaLnBrk="1" fontAlgn="auto" latinLnBrk="0" hangingPunct="1">
                <a:lnSpc>
                  <a:spcPct val="100000"/>
                </a:lnSpc>
                <a:spcBef>
                  <a:spcPts val="0"/>
                </a:spcBef>
                <a:spcAft>
                  <a:spcPts val="0"/>
                </a:spcAft>
                <a:buClrTx/>
                <a:buSzTx/>
                <a:buFontTx/>
                <a:buNone/>
                <a:tabLst/>
                <a:defRPr/>
              </a:pPr>
              <a:endParaRPr kumimoji="0" lang="en-US" sz="2400" b="1" i="0" u="none" strike="noStrike" kern="0" cap="none" spc="0" normalizeH="0" baseline="0" noProof="0" dirty="0">
                <a:ln>
                  <a:noFill/>
                </a:ln>
                <a:solidFill>
                  <a:prstClr val="white"/>
                </a:solidFill>
                <a:effectLst/>
                <a:uLnTx/>
                <a:uFillTx/>
                <a:latin typeface="Source Sans Pro" panose="020B0503030403020204" pitchFamily="34" charset="0"/>
              </a:endParaRPr>
            </a:p>
          </p:txBody>
        </p:sp>
      </p:grpSp>
      <p:sp>
        <p:nvSpPr>
          <p:cNvPr id="3" name="Text Placeholder 2">
            <a:extLst>
              <a:ext uri="{FF2B5EF4-FFF2-40B4-BE49-F238E27FC236}">
                <a16:creationId xmlns:a16="http://schemas.microsoft.com/office/drawing/2014/main" id="{D5A554F2-4C5F-41A6-9A87-98D15BD8B3E0}"/>
              </a:ext>
            </a:extLst>
          </p:cNvPr>
          <p:cNvSpPr>
            <a:spLocks noGrp="1"/>
          </p:cNvSpPr>
          <p:nvPr>
            <p:ph type="body" sz="quarter" idx="13" hasCustomPrompt="1"/>
          </p:nvPr>
        </p:nvSpPr>
        <p:spPr>
          <a:xfrm>
            <a:off x="174625" y="944563"/>
            <a:ext cx="11811000" cy="719137"/>
          </a:xfrm>
          <a:prstGeom prst="rect">
            <a:avLst/>
          </a:prstGeom>
        </p:spPr>
        <p:txBody>
          <a:bodyPr anchor="ctr">
            <a:normAutofit/>
          </a:bodyPr>
          <a:lstStyle>
            <a:lvl1pPr marL="0" indent="0" algn="ctr">
              <a:buNone/>
              <a:defRPr sz="2000" b="1">
                <a:solidFill>
                  <a:schemeClr val="bg1"/>
                </a:solidFill>
              </a:defRPr>
            </a:lvl1pPr>
            <a:lvl2pPr>
              <a:defRPr b="1">
                <a:solidFill>
                  <a:schemeClr val="bg1"/>
                </a:solidFill>
              </a:defRPr>
            </a:lvl2pPr>
            <a:lvl3pPr>
              <a:defRPr b="1">
                <a:solidFill>
                  <a:schemeClr val="bg1"/>
                </a:solidFill>
              </a:defRPr>
            </a:lvl3pPr>
            <a:lvl4pPr>
              <a:defRPr b="1">
                <a:solidFill>
                  <a:schemeClr val="bg1"/>
                </a:solidFill>
              </a:defRPr>
            </a:lvl4pPr>
            <a:lvl5pPr>
              <a:defRPr b="1">
                <a:solidFill>
                  <a:schemeClr val="bg1"/>
                </a:solidFill>
              </a:defRPr>
            </a:lvl5pPr>
          </a:lstStyle>
          <a:p>
            <a:pPr lvl="0"/>
            <a:r>
              <a:rPr lang="en-US" dirty="0"/>
              <a:t>Click here to edit title</a:t>
            </a:r>
          </a:p>
        </p:txBody>
      </p:sp>
      <p:sp>
        <p:nvSpPr>
          <p:cNvPr id="8" name="Text Placeholder 7">
            <a:extLst>
              <a:ext uri="{FF2B5EF4-FFF2-40B4-BE49-F238E27FC236}">
                <a16:creationId xmlns:a16="http://schemas.microsoft.com/office/drawing/2014/main" id="{E418B93D-D76C-4FB2-89B2-62CC1E7A3E15}"/>
              </a:ext>
            </a:extLst>
          </p:cNvPr>
          <p:cNvSpPr>
            <a:spLocks noGrp="1"/>
          </p:cNvSpPr>
          <p:nvPr>
            <p:ph type="body" sz="quarter" idx="14" hasCustomPrompt="1"/>
          </p:nvPr>
        </p:nvSpPr>
        <p:spPr>
          <a:xfrm>
            <a:off x="174625" y="1677988"/>
            <a:ext cx="2743200" cy="4538662"/>
          </a:xfrm>
          <a:prstGeom prst="rect">
            <a:avLst/>
          </a:prstGeom>
        </p:spPr>
        <p:txBody>
          <a:bodyPr>
            <a:normAutofit/>
          </a:bodyPr>
          <a:lstStyle>
            <a:lvl1pPr marL="0" indent="0" algn="ctr">
              <a:buNone/>
              <a:defRPr sz="1600">
                <a:solidFill>
                  <a:srgbClr val="125A3D"/>
                </a:solidFill>
              </a:defRPr>
            </a:lvl1pPr>
          </a:lstStyle>
          <a:p>
            <a:pPr lvl="0"/>
            <a:r>
              <a:rPr lang="en-US" dirty="0"/>
              <a:t>Click to edit</a:t>
            </a:r>
          </a:p>
        </p:txBody>
      </p:sp>
      <p:sp>
        <p:nvSpPr>
          <p:cNvPr id="49" name="Text Placeholder 48">
            <a:extLst>
              <a:ext uri="{FF2B5EF4-FFF2-40B4-BE49-F238E27FC236}">
                <a16:creationId xmlns:a16="http://schemas.microsoft.com/office/drawing/2014/main" id="{BED6CDBD-CFE1-4D7E-B279-4E3E6A6FB78D}"/>
              </a:ext>
            </a:extLst>
          </p:cNvPr>
          <p:cNvSpPr>
            <a:spLocks noGrp="1"/>
          </p:cNvSpPr>
          <p:nvPr>
            <p:ph type="body" sz="quarter" idx="15" hasCustomPrompt="1"/>
          </p:nvPr>
        </p:nvSpPr>
        <p:spPr>
          <a:xfrm>
            <a:off x="3161109" y="1702880"/>
            <a:ext cx="2743200" cy="4479925"/>
          </a:xfrm>
          <a:prstGeom prst="rect">
            <a:avLst/>
          </a:prstGeom>
        </p:spPr>
        <p:txBody>
          <a:bodyPr>
            <a:normAutofit/>
          </a:bodyPr>
          <a:lstStyle>
            <a:lvl1pPr marL="0" indent="0" algn="ctr">
              <a:buNone/>
              <a:defRPr sz="1600">
                <a:solidFill>
                  <a:srgbClr val="125A3D"/>
                </a:solidFill>
              </a:defRPr>
            </a:lvl1pPr>
            <a:lvl2pPr>
              <a:defRPr/>
            </a:lvl2pPr>
          </a:lstStyle>
          <a:p>
            <a:pPr lvl="0"/>
            <a:r>
              <a:rPr lang="en-US" dirty="0"/>
              <a:t>Click to edit</a:t>
            </a:r>
          </a:p>
        </p:txBody>
      </p:sp>
      <p:sp>
        <p:nvSpPr>
          <p:cNvPr id="51" name="Text Placeholder 48">
            <a:extLst>
              <a:ext uri="{FF2B5EF4-FFF2-40B4-BE49-F238E27FC236}">
                <a16:creationId xmlns:a16="http://schemas.microsoft.com/office/drawing/2014/main" id="{C58109EB-3EC5-4690-BF1E-7561268F24D0}"/>
              </a:ext>
            </a:extLst>
          </p:cNvPr>
          <p:cNvSpPr>
            <a:spLocks noGrp="1"/>
          </p:cNvSpPr>
          <p:nvPr>
            <p:ph type="body" sz="quarter" idx="17" hasCustomPrompt="1"/>
          </p:nvPr>
        </p:nvSpPr>
        <p:spPr>
          <a:xfrm>
            <a:off x="6210085" y="1692310"/>
            <a:ext cx="2743200" cy="4479925"/>
          </a:xfrm>
          <a:prstGeom prst="rect">
            <a:avLst/>
          </a:prstGeom>
        </p:spPr>
        <p:txBody>
          <a:bodyPr>
            <a:normAutofit/>
          </a:bodyPr>
          <a:lstStyle>
            <a:lvl1pPr marL="0" indent="0" algn="ctr">
              <a:buNone/>
              <a:defRPr sz="1600">
                <a:solidFill>
                  <a:srgbClr val="125A3D"/>
                </a:solidFill>
              </a:defRPr>
            </a:lvl1pPr>
            <a:lvl2pPr>
              <a:defRPr/>
            </a:lvl2pPr>
          </a:lstStyle>
          <a:p>
            <a:pPr lvl="0"/>
            <a:r>
              <a:rPr lang="en-US" dirty="0"/>
              <a:t>Click to edit</a:t>
            </a:r>
          </a:p>
        </p:txBody>
      </p:sp>
      <p:sp>
        <p:nvSpPr>
          <p:cNvPr id="52" name="Text Placeholder 48">
            <a:extLst>
              <a:ext uri="{FF2B5EF4-FFF2-40B4-BE49-F238E27FC236}">
                <a16:creationId xmlns:a16="http://schemas.microsoft.com/office/drawing/2014/main" id="{15447FEE-0315-450D-A4B3-EEB9F23002A2}"/>
              </a:ext>
            </a:extLst>
          </p:cNvPr>
          <p:cNvSpPr>
            <a:spLocks noGrp="1"/>
          </p:cNvSpPr>
          <p:nvPr>
            <p:ph type="body" sz="quarter" idx="18" hasCustomPrompt="1"/>
          </p:nvPr>
        </p:nvSpPr>
        <p:spPr>
          <a:xfrm>
            <a:off x="9245787" y="1663700"/>
            <a:ext cx="2743200" cy="4479925"/>
          </a:xfrm>
          <a:prstGeom prst="rect">
            <a:avLst/>
          </a:prstGeom>
        </p:spPr>
        <p:txBody>
          <a:bodyPr>
            <a:normAutofit/>
          </a:bodyPr>
          <a:lstStyle>
            <a:lvl1pPr marL="0" indent="0" algn="ctr">
              <a:buNone/>
              <a:defRPr sz="1600">
                <a:solidFill>
                  <a:srgbClr val="125A3D"/>
                </a:solidFill>
              </a:defRPr>
            </a:lvl1pPr>
            <a:lvl2pPr>
              <a:defRPr/>
            </a:lvl2pPr>
          </a:lstStyle>
          <a:p>
            <a:pPr lvl="0"/>
            <a:r>
              <a:rPr lang="en-US" dirty="0"/>
              <a:t>Click to edit</a:t>
            </a:r>
          </a:p>
        </p:txBody>
      </p:sp>
      <p:sp>
        <p:nvSpPr>
          <p:cNvPr id="36" name="Teardrop 35">
            <a:extLst>
              <a:ext uri="{FF2B5EF4-FFF2-40B4-BE49-F238E27FC236}">
                <a16:creationId xmlns:a16="http://schemas.microsoft.com/office/drawing/2014/main" id="{0CDA85A2-D7F9-489A-94FD-FA55D6F86B87}"/>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37" name="TextBox 36">
            <a:extLst>
              <a:ext uri="{FF2B5EF4-FFF2-40B4-BE49-F238E27FC236}">
                <a16:creationId xmlns:a16="http://schemas.microsoft.com/office/drawing/2014/main" id="{84950306-CEA4-40B2-A6CB-CE3CBA76C74E}"/>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38" name="Slide Number Placeholder 3">
            <a:extLst>
              <a:ext uri="{FF2B5EF4-FFF2-40B4-BE49-F238E27FC236}">
                <a16:creationId xmlns:a16="http://schemas.microsoft.com/office/drawing/2014/main" id="{DAEBCA82-3FFB-4868-B366-D092CA594750}"/>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406076679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sp>
        <p:nvSpPr>
          <p:cNvPr id="10" name="Line 2">
            <a:extLst>
              <a:ext uri="{FF2B5EF4-FFF2-40B4-BE49-F238E27FC236}">
                <a16:creationId xmlns:a16="http://schemas.microsoft.com/office/drawing/2014/main" id="{53694EAB-3177-4C72-82C3-4570CDCD0B2C}"/>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1" name="Oval 3">
            <a:extLst>
              <a:ext uri="{FF2B5EF4-FFF2-40B4-BE49-F238E27FC236}">
                <a16:creationId xmlns:a16="http://schemas.microsoft.com/office/drawing/2014/main" id="{BFDD8B66-53FC-42B1-8AA1-C0B865BF34C7}"/>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20" name="Teardrop 19">
            <a:extLst>
              <a:ext uri="{FF2B5EF4-FFF2-40B4-BE49-F238E27FC236}">
                <a16:creationId xmlns:a16="http://schemas.microsoft.com/office/drawing/2014/main" id="{1B6A6CC6-B16C-42BD-B22B-5BC18E82A19C}"/>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21" name="TextBox 20">
            <a:extLst>
              <a:ext uri="{FF2B5EF4-FFF2-40B4-BE49-F238E27FC236}">
                <a16:creationId xmlns:a16="http://schemas.microsoft.com/office/drawing/2014/main" id="{3B6FAE46-53DB-4D2E-A957-A3D3A7411053}"/>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22" name="Slide Number Placeholder 3">
            <a:extLst>
              <a:ext uri="{FF2B5EF4-FFF2-40B4-BE49-F238E27FC236}">
                <a16:creationId xmlns:a16="http://schemas.microsoft.com/office/drawing/2014/main" id="{665B1B67-4CB7-4AD3-9F1E-549AFE3F3C31}"/>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19489680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CA82E297-D5BD-4924-AA4E-691E0B90F3B2}"/>
              </a:ext>
            </a:extLst>
          </p:cNvPr>
          <p:cNvSpPr txBox="1">
            <a:spLocks/>
          </p:cNvSpPr>
          <p:nvPr userDrawn="1"/>
        </p:nvSpPr>
        <p:spPr>
          <a:xfrm>
            <a:off x="6635137" y="1739900"/>
            <a:ext cx="4490062" cy="505969"/>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3200" b="0" kern="1200">
                <a:solidFill>
                  <a:schemeClr val="bg1">
                    <a:lumMod val="65000"/>
                  </a:schemeClr>
                </a:solidFill>
                <a:latin typeface="Raleway" panose="020B0003030101060003" pitchFamily="34" charset="0"/>
                <a:ea typeface="Open Sans Light" panose="020B0306030504020204" pitchFamily="34" charset="0"/>
                <a:cs typeface="Open Sans Light" panose="020B0306030504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800" i="0" u="none" strike="noStrike" kern="1200" cap="none" spc="0" normalizeH="0" baseline="0" noProof="0" dirty="0">
                <a:ln>
                  <a:noFill/>
                </a:ln>
                <a:solidFill>
                  <a:srgbClr val="125A3D"/>
                </a:solidFill>
                <a:effectLst/>
                <a:uLnTx/>
                <a:uFillTx/>
                <a:latin typeface="Source Sans Pro" panose="020B0503030403020204"/>
              </a:rPr>
              <a:t>GET IN TOUCH</a:t>
            </a:r>
          </a:p>
        </p:txBody>
      </p:sp>
      <p:sp>
        <p:nvSpPr>
          <p:cNvPr id="21" name="Subtitle 2">
            <a:extLst>
              <a:ext uri="{FF2B5EF4-FFF2-40B4-BE49-F238E27FC236}">
                <a16:creationId xmlns:a16="http://schemas.microsoft.com/office/drawing/2014/main" id="{57713353-68E0-418D-B3C7-A8F587BA6BAC}"/>
              </a:ext>
            </a:extLst>
          </p:cNvPr>
          <p:cNvSpPr txBox="1">
            <a:spLocks/>
          </p:cNvSpPr>
          <p:nvPr userDrawn="1"/>
        </p:nvSpPr>
        <p:spPr>
          <a:xfrm>
            <a:off x="6635139" y="2269841"/>
            <a:ext cx="4413861" cy="261901"/>
          </a:xfrm>
          <a:prstGeom prst="rect">
            <a:avLst/>
          </a:prstGeom>
        </p:spPr>
        <p:txBody>
          <a:bodyPr vert="horz" lIns="0" tIns="45720" rIns="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300" kern="1200">
                <a:solidFill>
                  <a:schemeClr val="bg1">
                    <a:lumMod val="65000"/>
                  </a:schemeClr>
                </a:solidFill>
                <a:latin typeface="Source Sans Pro" panose="020B0503030403020204" pitchFamily="34"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sysClr val="window" lastClr="FFFFFF">
                  <a:lumMod val="65000"/>
                </a:sysClr>
              </a:solidFill>
              <a:effectLst/>
              <a:uLnTx/>
              <a:uFillTx/>
              <a:latin typeface="Source Sans Pro" panose="020B0503030403020204"/>
            </a:endParaRPr>
          </a:p>
        </p:txBody>
      </p:sp>
      <p:sp>
        <p:nvSpPr>
          <p:cNvPr id="22" name="Shape 3174">
            <a:extLst>
              <a:ext uri="{FF2B5EF4-FFF2-40B4-BE49-F238E27FC236}">
                <a16:creationId xmlns:a16="http://schemas.microsoft.com/office/drawing/2014/main" id="{4C1C5446-EDAD-425F-A974-80A07FBEA9C0}"/>
              </a:ext>
            </a:extLst>
          </p:cNvPr>
          <p:cNvSpPr/>
          <p:nvPr userDrawn="1"/>
        </p:nvSpPr>
        <p:spPr>
          <a:xfrm>
            <a:off x="6553908" y="4439885"/>
            <a:ext cx="410922" cy="410927"/>
          </a:xfrm>
          <a:custGeom>
            <a:avLst/>
            <a:gdLst/>
            <a:ahLst/>
            <a:cxnLst>
              <a:cxn ang="0">
                <a:pos x="wd2" y="hd2"/>
              </a:cxn>
              <a:cxn ang="5400000">
                <a:pos x="wd2" y="hd2"/>
              </a:cxn>
              <a:cxn ang="10800000">
                <a:pos x="wd2" y="hd2"/>
              </a:cxn>
              <a:cxn ang="16200000">
                <a:pos x="wd2" y="hd2"/>
              </a:cxn>
            </a:cxnLst>
            <a:rect l="0" t="0" r="r" b="b"/>
            <a:pathLst>
              <a:path w="19314" h="19315" extrusionOk="0">
                <a:moveTo>
                  <a:pt x="11140" y="11141"/>
                </a:moveTo>
                <a:cubicBezTo>
                  <a:pt x="9229" y="13052"/>
                  <a:pt x="7015" y="14879"/>
                  <a:pt x="6140" y="14004"/>
                </a:cubicBezTo>
                <a:cubicBezTo>
                  <a:pt x="4888" y="12751"/>
                  <a:pt x="4115" y="11660"/>
                  <a:pt x="1355" y="13880"/>
                </a:cubicBezTo>
                <a:cubicBezTo>
                  <a:pt x="-1407" y="16100"/>
                  <a:pt x="714" y="17579"/>
                  <a:pt x="1927" y="18793"/>
                </a:cubicBezTo>
                <a:cubicBezTo>
                  <a:pt x="3327" y="20193"/>
                  <a:pt x="8547" y="18867"/>
                  <a:pt x="13707" y="13708"/>
                </a:cubicBezTo>
                <a:cubicBezTo>
                  <a:pt x="18866" y="8548"/>
                  <a:pt x="20193" y="3327"/>
                  <a:pt x="18792" y="1927"/>
                </a:cubicBezTo>
                <a:cubicBezTo>
                  <a:pt x="17578" y="713"/>
                  <a:pt x="16098" y="-1407"/>
                  <a:pt x="13880" y="1355"/>
                </a:cubicBezTo>
                <a:cubicBezTo>
                  <a:pt x="11661" y="4115"/>
                  <a:pt x="12751" y="4888"/>
                  <a:pt x="14004" y="6141"/>
                </a:cubicBezTo>
                <a:cubicBezTo>
                  <a:pt x="14879" y="7015"/>
                  <a:pt x="13052" y="9228"/>
                  <a:pt x="11140" y="11141"/>
                </a:cubicBezTo>
                <a:close/>
              </a:path>
            </a:pathLst>
          </a:custGeom>
          <a:solidFill>
            <a:srgbClr val="7CC8EC"/>
          </a:solidFill>
          <a:ln w="12700" cap="flat">
            <a:noFill/>
            <a:miter lim="400000"/>
          </a:ln>
          <a:effectLst/>
        </p:spPr>
        <p:txBody>
          <a:bodyPr wrap="square" lIns="38100" tIns="38100" rIns="38100" bIns="381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600" b="0" i="0" u="none" strike="noStrike" kern="0" cap="none" spc="0" normalizeH="0" baseline="0" noProof="0">
              <a:ln>
                <a:noFill/>
              </a:ln>
              <a:solidFill>
                <a:prstClr val="black"/>
              </a:solidFill>
              <a:effectLst/>
              <a:uLnTx/>
              <a:uFillTx/>
              <a:latin typeface="Source Sans Pro" panose="020B0503030403020204"/>
            </a:endParaRPr>
          </a:p>
        </p:txBody>
      </p:sp>
      <p:sp>
        <p:nvSpPr>
          <p:cNvPr id="23" name="Shape 3177">
            <a:extLst>
              <a:ext uri="{FF2B5EF4-FFF2-40B4-BE49-F238E27FC236}">
                <a16:creationId xmlns:a16="http://schemas.microsoft.com/office/drawing/2014/main" id="{F311D4C0-9A28-424A-87FA-66F78300E645}"/>
              </a:ext>
            </a:extLst>
          </p:cNvPr>
          <p:cNvSpPr/>
          <p:nvPr userDrawn="1"/>
        </p:nvSpPr>
        <p:spPr>
          <a:xfrm>
            <a:off x="6553908" y="5606869"/>
            <a:ext cx="513642" cy="331004"/>
          </a:xfrm>
          <a:custGeom>
            <a:avLst/>
            <a:gdLst/>
            <a:ahLst/>
            <a:cxnLst>
              <a:cxn ang="0">
                <a:pos x="wd2" y="hd2"/>
              </a:cxn>
              <a:cxn ang="5400000">
                <a:pos x="wd2" y="hd2"/>
              </a:cxn>
              <a:cxn ang="10800000">
                <a:pos x="wd2" y="hd2"/>
              </a:cxn>
              <a:cxn ang="16200000">
                <a:pos x="wd2" y="hd2"/>
              </a:cxn>
            </a:cxnLst>
            <a:rect l="0" t="0" r="r" b="b"/>
            <a:pathLst>
              <a:path w="20779" h="21600" extrusionOk="0">
                <a:moveTo>
                  <a:pt x="20331" y="5746"/>
                </a:moveTo>
                <a:cubicBezTo>
                  <a:pt x="19692" y="6285"/>
                  <a:pt x="11827" y="12917"/>
                  <a:pt x="11435" y="13248"/>
                </a:cubicBezTo>
                <a:cubicBezTo>
                  <a:pt x="11043" y="13577"/>
                  <a:pt x="10769" y="13620"/>
                  <a:pt x="10390" y="13620"/>
                </a:cubicBezTo>
                <a:cubicBezTo>
                  <a:pt x="10011" y="13620"/>
                  <a:pt x="9735" y="13577"/>
                  <a:pt x="9343" y="13248"/>
                </a:cubicBezTo>
                <a:cubicBezTo>
                  <a:pt x="8951" y="12917"/>
                  <a:pt x="1088" y="6285"/>
                  <a:pt x="448" y="5746"/>
                </a:cubicBezTo>
                <a:cubicBezTo>
                  <a:pt x="-3" y="5367"/>
                  <a:pt x="0" y="5811"/>
                  <a:pt x="0" y="6155"/>
                </a:cubicBezTo>
                <a:cubicBezTo>
                  <a:pt x="0" y="6498"/>
                  <a:pt x="0" y="19814"/>
                  <a:pt x="0" y="19814"/>
                </a:cubicBezTo>
                <a:cubicBezTo>
                  <a:pt x="0" y="20594"/>
                  <a:pt x="645" y="21600"/>
                  <a:pt x="1145" y="21600"/>
                </a:cubicBezTo>
                <a:lnTo>
                  <a:pt x="19633" y="21600"/>
                </a:lnTo>
                <a:cubicBezTo>
                  <a:pt x="20134" y="21600"/>
                  <a:pt x="20779" y="20594"/>
                  <a:pt x="20779" y="19814"/>
                </a:cubicBezTo>
                <a:cubicBezTo>
                  <a:pt x="20779" y="19814"/>
                  <a:pt x="20779" y="6498"/>
                  <a:pt x="20779" y="6155"/>
                </a:cubicBezTo>
                <a:cubicBezTo>
                  <a:pt x="20779" y="5811"/>
                  <a:pt x="20783" y="5367"/>
                  <a:pt x="20331" y="5746"/>
                </a:cubicBezTo>
                <a:close/>
                <a:moveTo>
                  <a:pt x="687" y="2021"/>
                </a:moveTo>
                <a:cubicBezTo>
                  <a:pt x="1250" y="2510"/>
                  <a:pt x="9053" y="9271"/>
                  <a:pt x="9343" y="9524"/>
                </a:cubicBezTo>
                <a:cubicBezTo>
                  <a:pt x="9634" y="9775"/>
                  <a:pt x="10011" y="9897"/>
                  <a:pt x="10390" y="9897"/>
                </a:cubicBezTo>
                <a:cubicBezTo>
                  <a:pt x="10769" y="9897"/>
                  <a:pt x="11145" y="9775"/>
                  <a:pt x="11435" y="9524"/>
                </a:cubicBezTo>
                <a:cubicBezTo>
                  <a:pt x="11726" y="9271"/>
                  <a:pt x="19529" y="2510"/>
                  <a:pt x="20093" y="2021"/>
                </a:cubicBezTo>
                <a:cubicBezTo>
                  <a:pt x="20656" y="1534"/>
                  <a:pt x="21190" y="0"/>
                  <a:pt x="20154" y="0"/>
                </a:cubicBezTo>
                <a:lnTo>
                  <a:pt x="624" y="0"/>
                </a:lnTo>
                <a:cubicBezTo>
                  <a:pt x="-410" y="0"/>
                  <a:pt x="122" y="1534"/>
                  <a:pt x="687" y="2021"/>
                </a:cubicBezTo>
                <a:close/>
              </a:path>
            </a:pathLst>
          </a:custGeom>
          <a:solidFill>
            <a:srgbClr val="7BBBB5"/>
          </a:solidFill>
          <a:ln w="12700" cap="flat">
            <a:noFill/>
            <a:miter lim="400000"/>
          </a:ln>
          <a:effectLst/>
        </p:spPr>
        <p:txBody>
          <a:bodyPr wrap="square" lIns="38100" tIns="38100" rIns="38100" bIns="381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600" b="0" i="0" u="none" strike="noStrike" kern="0" cap="none" spc="0" normalizeH="0" baseline="0" noProof="0">
              <a:ln>
                <a:noFill/>
              </a:ln>
              <a:solidFill>
                <a:prstClr val="black"/>
              </a:solidFill>
              <a:effectLst/>
              <a:uLnTx/>
              <a:uFillTx/>
              <a:latin typeface="Source Sans Pro" panose="020B0503030403020204"/>
            </a:endParaRPr>
          </a:p>
        </p:txBody>
      </p:sp>
      <p:sp>
        <p:nvSpPr>
          <p:cNvPr id="24" name="Shape 3180">
            <a:extLst>
              <a:ext uri="{FF2B5EF4-FFF2-40B4-BE49-F238E27FC236}">
                <a16:creationId xmlns:a16="http://schemas.microsoft.com/office/drawing/2014/main" id="{7FB4BDC7-66B8-4C09-853B-9F8040AC815D}"/>
              </a:ext>
            </a:extLst>
          </p:cNvPr>
          <p:cNvSpPr/>
          <p:nvPr userDrawn="1"/>
        </p:nvSpPr>
        <p:spPr>
          <a:xfrm>
            <a:off x="6553908" y="3321020"/>
            <a:ext cx="513642" cy="459436"/>
          </a:xfrm>
          <a:custGeom>
            <a:avLst/>
            <a:gdLst/>
            <a:ahLst/>
            <a:cxnLst>
              <a:cxn ang="0">
                <a:pos x="wd2" y="hd2"/>
              </a:cxn>
              <a:cxn ang="5400000">
                <a:pos x="wd2" y="hd2"/>
              </a:cxn>
              <a:cxn ang="10800000">
                <a:pos x="wd2" y="hd2"/>
              </a:cxn>
              <a:cxn ang="16200000">
                <a:pos x="wd2" y="hd2"/>
              </a:cxn>
            </a:cxnLst>
            <a:rect l="0" t="0" r="r" b="b"/>
            <a:pathLst>
              <a:path w="21177" h="21458" extrusionOk="0">
                <a:moveTo>
                  <a:pt x="20906" y="11130"/>
                </a:moveTo>
                <a:lnTo>
                  <a:pt x="11466" y="425"/>
                </a:lnTo>
                <a:cubicBezTo>
                  <a:pt x="10983" y="-142"/>
                  <a:pt x="10193" y="-142"/>
                  <a:pt x="9710" y="425"/>
                </a:cubicBezTo>
                <a:lnTo>
                  <a:pt x="271" y="11130"/>
                </a:lnTo>
                <a:cubicBezTo>
                  <a:pt x="-212" y="11696"/>
                  <a:pt x="-32" y="12160"/>
                  <a:pt x="671" y="12160"/>
                </a:cubicBezTo>
                <a:lnTo>
                  <a:pt x="2638" y="12160"/>
                </a:lnTo>
                <a:lnTo>
                  <a:pt x="2638" y="20381"/>
                </a:lnTo>
                <a:cubicBezTo>
                  <a:pt x="2638" y="20976"/>
                  <a:pt x="2661" y="21458"/>
                  <a:pt x="3609" y="21458"/>
                </a:cubicBezTo>
                <a:lnTo>
                  <a:pt x="8190" y="21458"/>
                </a:lnTo>
                <a:lnTo>
                  <a:pt x="8190" y="13214"/>
                </a:lnTo>
                <a:lnTo>
                  <a:pt x="12986" y="13214"/>
                </a:lnTo>
                <a:lnTo>
                  <a:pt x="12986" y="21458"/>
                </a:lnTo>
                <a:lnTo>
                  <a:pt x="17795" y="21458"/>
                </a:lnTo>
                <a:cubicBezTo>
                  <a:pt x="18518" y="21458"/>
                  <a:pt x="18538" y="20976"/>
                  <a:pt x="18538" y="20381"/>
                </a:cubicBezTo>
                <a:lnTo>
                  <a:pt x="18538" y="12160"/>
                </a:lnTo>
                <a:lnTo>
                  <a:pt x="20505" y="12160"/>
                </a:lnTo>
                <a:cubicBezTo>
                  <a:pt x="21208" y="12160"/>
                  <a:pt x="21388" y="11696"/>
                  <a:pt x="20906" y="11130"/>
                </a:cubicBezTo>
                <a:close/>
              </a:path>
            </a:pathLst>
          </a:custGeom>
          <a:solidFill>
            <a:srgbClr val="F47264"/>
          </a:solidFill>
          <a:ln w="12700" cap="flat">
            <a:noFill/>
            <a:miter lim="400000"/>
          </a:ln>
          <a:effectLst/>
        </p:spPr>
        <p:txBody>
          <a:bodyPr wrap="square" lIns="38100" tIns="38100" rIns="38100" bIns="381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600" b="0" i="0" u="none" strike="noStrike" kern="0" cap="none" spc="0" normalizeH="0" baseline="0" noProof="0">
              <a:ln>
                <a:noFill/>
              </a:ln>
              <a:solidFill>
                <a:prstClr val="black"/>
              </a:solidFill>
              <a:effectLst/>
              <a:uLnTx/>
              <a:uFillTx/>
              <a:latin typeface="Source Sans Pro" panose="020B0503030403020204"/>
            </a:endParaRPr>
          </a:p>
        </p:txBody>
      </p:sp>
      <p:sp>
        <p:nvSpPr>
          <p:cNvPr id="25" name="Text Placeholder 1">
            <a:extLst>
              <a:ext uri="{FF2B5EF4-FFF2-40B4-BE49-F238E27FC236}">
                <a16:creationId xmlns:a16="http://schemas.microsoft.com/office/drawing/2014/main" id="{AC91B8F9-A26B-4296-A548-AA3357E2FF66}"/>
              </a:ext>
            </a:extLst>
          </p:cNvPr>
          <p:cNvSpPr txBox="1">
            <a:spLocks/>
          </p:cNvSpPr>
          <p:nvPr userDrawn="1"/>
        </p:nvSpPr>
        <p:spPr>
          <a:xfrm>
            <a:off x="6553907" y="4962833"/>
            <a:ext cx="2857153" cy="367560"/>
          </a:xfrm>
          <a:prstGeom prst="rect">
            <a:avLst/>
          </a:prstGeom>
        </p:spPr>
        <p:txBody>
          <a:bodyPr vert="horz" lIns="0" tIns="45720" rIns="0" bIns="45720" rtlCol="0" anchor="b">
            <a:normAutofit/>
          </a:bodyPr>
          <a:lstStyle>
            <a:lvl1pPr marL="0" indent="0" algn="l" defTabSz="914400" rtl="0" eaLnBrk="1" latinLnBrk="0" hangingPunct="1">
              <a:lnSpc>
                <a:spcPct val="100000"/>
              </a:lnSpc>
              <a:spcBef>
                <a:spcPts val="1000"/>
              </a:spcBef>
              <a:buFont typeface="Arial" panose="020B0604020202020204" pitchFamily="34" charset="0"/>
              <a:buNone/>
              <a:defRPr sz="1050" kern="1200" baseline="0">
                <a:solidFill>
                  <a:schemeClr val="bg1">
                    <a:lumMod val="65000"/>
                  </a:schemeClr>
                </a:solidFill>
                <a:latin typeface="Source Sans Pro" panose="020B050303040302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Source Sans Pro" panose="020B050303040302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Source Sans Pro" panose="020B0503030403020204" pitchFamily="34"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100"/>
              </a:lnSpc>
            </a:pPr>
            <a:endParaRPr lang="en-US" sz="1200" dirty="0">
              <a:latin typeface="Source Sans Pro" panose="020B0503030403020204"/>
            </a:endParaRPr>
          </a:p>
        </p:txBody>
      </p:sp>
      <p:sp>
        <p:nvSpPr>
          <p:cNvPr id="28" name="Rectangle 27">
            <a:extLst>
              <a:ext uri="{FF2B5EF4-FFF2-40B4-BE49-F238E27FC236}">
                <a16:creationId xmlns:a16="http://schemas.microsoft.com/office/drawing/2014/main" id="{333DB90D-D602-4C9E-A326-CCE76EC156D6}"/>
              </a:ext>
            </a:extLst>
          </p:cNvPr>
          <p:cNvSpPr/>
          <p:nvPr/>
        </p:nvSpPr>
        <p:spPr>
          <a:xfrm>
            <a:off x="6082340" y="0"/>
            <a:ext cx="158890" cy="685799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B9A10E72-CB56-4C69-A15A-2614B4FFA9A3}"/>
              </a:ext>
            </a:extLst>
          </p:cNvPr>
          <p:cNvSpPr txBox="1"/>
          <p:nvPr userDrawn="1"/>
        </p:nvSpPr>
        <p:spPr>
          <a:xfrm>
            <a:off x="7380226" y="3255123"/>
            <a:ext cx="3859361" cy="738664"/>
          </a:xfrm>
          <a:prstGeom prst="rect">
            <a:avLst/>
          </a:prstGeom>
          <a:noFill/>
        </p:spPr>
        <p:txBody>
          <a:bodyPr wrap="square" rtlCol="0">
            <a:spAutoFit/>
          </a:bodyPr>
          <a:lstStyle/>
          <a:p>
            <a:r>
              <a:rPr lang="en-US" sz="1400" b="1" u="sng" dirty="0">
                <a:solidFill>
                  <a:srgbClr val="125A3D"/>
                </a:solidFill>
                <a:latin typeface="Source Sans Pro" panose="020B0503030403020204" pitchFamily="34" charset="0"/>
                <a:ea typeface="Source Sans Pro" panose="020B0503030403020204" pitchFamily="34" charset="0"/>
              </a:rPr>
              <a:t>AAOIFI</a:t>
            </a:r>
          </a:p>
          <a:p>
            <a:r>
              <a:rPr lang="en-US" sz="1400" dirty="0">
                <a:solidFill>
                  <a:srgbClr val="125A3D"/>
                </a:solidFill>
                <a:latin typeface="Source Sans Pro" panose="020B0503030403020204" pitchFamily="34" charset="0"/>
                <a:ea typeface="Source Sans Pro" panose="020B0503030403020204" pitchFamily="34" charset="0"/>
              </a:rPr>
              <a:t>Office No 1001,Building 1074, Road 3622, Block 436, </a:t>
            </a:r>
            <a:r>
              <a:rPr lang="en-US" sz="1400" dirty="0" err="1">
                <a:solidFill>
                  <a:srgbClr val="125A3D"/>
                </a:solidFill>
                <a:latin typeface="Source Sans Pro" panose="020B0503030403020204" pitchFamily="34" charset="0"/>
                <a:ea typeface="Source Sans Pro" panose="020B0503030403020204" pitchFamily="34" charset="0"/>
              </a:rPr>
              <a:t>Seef</a:t>
            </a:r>
            <a:r>
              <a:rPr lang="en-US" sz="1400" dirty="0">
                <a:solidFill>
                  <a:srgbClr val="125A3D"/>
                </a:solidFill>
                <a:latin typeface="Source Sans Pro" panose="020B0503030403020204" pitchFamily="34" charset="0"/>
                <a:ea typeface="Source Sans Pro" panose="020B0503030403020204" pitchFamily="34" charset="0"/>
              </a:rPr>
              <a:t>, Bahrain</a:t>
            </a:r>
          </a:p>
        </p:txBody>
      </p:sp>
      <p:sp>
        <p:nvSpPr>
          <p:cNvPr id="3" name="Text Placeholder 2">
            <a:extLst>
              <a:ext uri="{FF2B5EF4-FFF2-40B4-BE49-F238E27FC236}">
                <a16:creationId xmlns:a16="http://schemas.microsoft.com/office/drawing/2014/main" id="{90C21673-2B2D-48DD-9C03-1199A67D943C}"/>
              </a:ext>
            </a:extLst>
          </p:cNvPr>
          <p:cNvSpPr>
            <a:spLocks noGrp="1"/>
          </p:cNvSpPr>
          <p:nvPr userDrawn="1">
            <p:ph type="body" sz="quarter" idx="10" hasCustomPrompt="1"/>
          </p:nvPr>
        </p:nvSpPr>
        <p:spPr>
          <a:xfrm>
            <a:off x="7421897" y="5592752"/>
            <a:ext cx="3633787" cy="750887"/>
          </a:xfrm>
          <a:prstGeom prst="rect">
            <a:avLst/>
          </a:prstGeom>
        </p:spPr>
        <p:txBody>
          <a:bodyPr>
            <a:normAutofit/>
          </a:bodyPr>
          <a:lstStyle>
            <a:lvl1pPr marL="0" indent="0">
              <a:buNone/>
              <a:defRPr sz="1400">
                <a:solidFill>
                  <a:srgbClr val="125A3D"/>
                </a:solidFill>
              </a:defRPr>
            </a:lvl1pPr>
          </a:lstStyle>
          <a:p>
            <a:pPr lvl="0"/>
            <a:r>
              <a:rPr lang="en-US" dirty="0"/>
              <a:t>Click to edit</a:t>
            </a:r>
          </a:p>
        </p:txBody>
      </p:sp>
      <p:sp>
        <p:nvSpPr>
          <p:cNvPr id="16" name="Text Placeholder 2">
            <a:extLst>
              <a:ext uri="{FF2B5EF4-FFF2-40B4-BE49-F238E27FC236}">
                <a16:creationId xmlns:a16="http://schemas.microsoft.com/office/drawing/2014/main" id="{78DB7B1C-2D70-4A56-B469-4645DD27AAC5}"/>
              </a:ext>
            </a:extLst>
          </p:cNvPr>
          <p:cNvSpPr>
            <a:spLocks noGrp="1"/>
          </p:cNvSpPr>
          <p:nvPr userDrawn="1">
            <p:ph type="body" sz="quarter" idx="11" hasCustomPrompt="1"/>
          </p:nvPr>
        </p:nvSpPr>
        <p:spPr>
          <a:xfrm>
            <a:off x="7380226" y="4419704"/>
            <a:ext cx="3633787" cy="750887"/>
          </a:xfrm>
          <a:prstGeom prst="rect">
            <a:avLst/>
          </a:prstGeom>
        </p:spPr>
        <p:txBody>
          <a:bodyPr>
            <a:normAutofit/>
          </a:bodyPr>
          <a:lstStyle>
            <a:lvl1pPr marL="0" indent="0">
              <a:buNone/>
              <a:defRPr sz="1400">
                <a:solidFill>
                  <a:srgbClr val="125A3D"/>
                </a:solidFill>
              </a:defRPr>
            </a:lvl1pPr>
          </a:lstStyle>
          <a:p>
            <a:pPr lvl="0"/>
            <a:r>
              <a:rPr lang="en-US" dirty="0"/>
              <a:t>Click to edit</a:t>
            </a:r>
          </a:p>
        </p:txBody>
      </p:sp>
      <p:sp>
        <p:nvSpPr>
          <p:cNvPr id="18" name="Rectangle 17">
            <a:extLst>
              <a:ext uri="{FF2B5EF4-FFF2-40B4-BE49-F238E27FC236}">
                <a16:creationId xmlns:a16="http://schemas.microsoft.com/office/drawing/2014/main" id="{8AFDD4C7-CA9F-4E75-BE9F-B12868843AB7}"/>
              </a:ext>
            </a:extLst>
          </p:cNvPr>
          <p:cNvSpPr/>
          <p:nvPr userDrawn="1"/>
        </p:nvSpPr>
        <p:spPr>
          <a:xfrm>
            <a:off x="4823" y="0"/>
            <a:ext cx="6166891" cy="6858000"/>
          </a:xfrm>
          <a:prstGeom prst="rect">
            <a:avLst/>
          </a:prstGeom>
          <a:solidFill>
            <a:srgbClr val="125A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Tree>
    <p:extLst>
      <p:ext uri="{BB962C8B-B14F-4D97-AF65-F5344CB8AC3E}">
        <p14:creationId xmlns:p14="http://schemas.microsoft.com/office/powerpoint/2010/main" val="3865665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xecutive Summary">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hasCustomPrompt="1"/>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Executive Summary</a:t>
            </a:r>
          </a:p>
        </p:txBody>
      </p:sp>
      <p:cxnSp>
        <p:nvCxnSpPr>
          <p:cNvPr id="41" name="Straight Connector 40">
            <a:extLst>
              <a:ext uri="{FF2B5EF4-FFF2-40B4-BE49-F238E27FC236}">
                <a16:creationId xmlns:a16="http://schemas.microsoft.com/office/drawing/2014/main" id="{E6499064-622E-43D5-B989-D6B3057AADCB}"/>
              </a:ext>
            </a:extLst>
          </p:cNvPr>
          <p:cNvCxnSpPr/>
          <p:nvPr userDrawn="1"/>
        </p:nvCxnSpPr>
        <p:spPr>
          <a:xfrm>
            <a:off x="245541" y="6095213"/>
            <a:ext cx="3547599" cy="0"/>
          </a:xfrm>
          <a:prstGeom prst="line">
            <a:avLst/>
          </a:prstGeom>
          <a:ln w="19050">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811B178F-8A16-4431-8A13-B899D35E36DF}"/>
              </a:ext>
            </a:extLst>
          </p:cNvPr>
          <p:cNvCxnSpPr/>
          <p:nvPr userDrawn="1"/>
        </p:nvCxnSpPr>
        <p:spPr>
          <a:xfrm>
            <a:off x="4205669" y="6092152"/>
            <a:ext cx="3547599" cy="0"/>
          </a:xfrm>
          <a:prstGeom prst="line">
            <a:avLst/>
          </a:prstGeom>
          <a:ln>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239F639D-3E67-4C9C-979D-E8E0D93C0C02}"/>
              </a:ext>
            </a:extLst>
          </p:cNvPr>
          <p:cNvCxnSpPr/>
          <p:nvPr userDrawn="1"/>
        </p:nvCxnSpPr>
        <p:spPr>
          <a:xfrm>
            <a:off x="8202184" y="1258565"/>
            <a:ext cx="3547599" cy="0"/>
          </a:xfrm>
          <a:prstGeom prst="line">
            <a:avLst/>
          </a:prstGeom>
          <a:ln>
            <a:solidFill>
              <a:srgbClr val="487F6E"/>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2A1AF939-E9C9-4979-8BC6-C311797B2107}"/>
              </a:ext>
            </a:extLst>
          </p:cNvPr>
          <p:cNvCxnSpPr/>
          <p:nvPr userDrawn="1"/>
        </p:nvCxnSpPr>
        <p:spPr>
          <a:xfrm>
            <a:off x="8204460" y="4041684"/>
            <a:ext cx="3547599" cy="0"/>
          </a:xfrm>
          <a:prstGeom prst="line">
            <a:avLst/>
          </a:prstGeom>
          <a:ln>
            <a:solidFill>
              <a:srgbClr val="487F6E"/>
            </a:solidFill>
          </a:ln>
        </p:spPr>
        <p:style>
          <a:lnRef idx="1">
            <a:schemeClr val="accent1"/>
          </a:lnRef>
          <a:fillRef idx="0">
            <a:schemeClr val="accent1"/>
          </a:fillRef>
          <a:effectRef idx="0">
            <a:schemeClr val="accent1"/>
          </a:effectRef>
          <a:fontRef idx="minor">
            <a:schemeClr val="tx1"/>
          </a:fontRef>
        </p:style>
      </p:cxnSp>
      <p:sp>
        <p:nvSpPr>
          <p:cNvPr id="48" name="Text Placeholder 26">
            <a:extLst>
              <a:ext uri="{FF2B5EF4-FFF2-40B4-BE49-F238E27FC236}">
                <a16:creationId xmlns:a16="http://schemas.microsoft.com/office/drawing/2014/main" id="{B8A5A492-5230-4209-9B9A-BA834394538D}"/>
              </a:ext>
            </a:extLst>
          </p:cNvPr>
          <p:cNvSpPr>
            <a:spLocks noGrp="1"/>
          </p:cNvSpPr>
          <p:nvPr>
            <p:ph type="body" sz="quarter" idx="11"/>
          </p:nvPr>
        </p:nvSpPr>
        <p:spPr>
          <a:xfrm>
            <a:off x="242888" y="1312426"/>
            <a:ext cx="3548062" cy="4780400"/>
          </a:xfrm>
          <a:prstGeom prst="rect">
            <a:avLst/>
          </a:prstGeom>
        </p:spPr>
        <p:txBody>
          <a:bodyPr>
            <a:normAutofit/>
          </a:bodyPr>
          <a:lstStyle>
            <a:lvl1pPr marL="0" indent="0" algn="just">
              <a:buNone/>
              <a:defRPr sz="1600">
                <a:solidFill>
                  <a:srgbClr val="125A3D"/>
                </a:solidFill>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sp>
        <p:nvSpPr>
          <p:cNvPr id="49" name="Text Placeholder 26">
            <a:extLst>
              <a:ext uri="{FF2B5EF4-FFF2-40B4-BE49-F238E27FC236}">
                <a16:creationId xmlns:a16="http://schemas.microsoft.com/office/drawing/2014/main" id="{CE28BB22-307F-445F-87FA-B7F5444F92BB}"/>
              </a:ext>
            </a:extLst>
          </p:cNvPr>
          <p:cNvSpPr>
            <a:spLocks noGrp="1"/>
          </p:cNvSpPr>
          <p:nvPr>
            <p:ph type="body" sz="quarter" idx="13"/>
          </p:nvPr>
        </p:nvSpPr>
        <p:spPr>
          <a:xfrm>
            <a:off x="4202930" y="1311753"/>
            <a:ext cx="3548062" cy="4780400"/>
          </a:xfrm>
          <a:prstGeom prst="rect">
            <a:avLst/>
          </a:prstGeom>
        </p:spPr>
        <p:txBody>
          <a:bodyPr>
            <a:normAutofit/>
          </a:bodyPr>
          <a:lstStyle>
            <a:lvl1pPr marL="0" indent="0" algn="just">
              <a:buNone/>
              <a:defRPr sz="1600">
                <a:solidFill>
                  <a:srgbClr val="125A3D"/>
                </a:solidFill>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sp>
        <p:nvSpPr>
          <p:cNvPr id="50" name="Text Placeholder 26">
            <a:extLst>
              <a:ext uri="{FF2B5EF4-FFF2-40B4-BE49-F238E27FC236}">
                <a16:creationId xmlns:a16="http://schemas.microsoft.com/office/drawing/2014/main" id="{834CF913-78AF-4176-90E9-0C082F16F0FD}"/>
              </a:ext>
            </a:extLst>
          </p:cNvPr>
          <p:cNvSpPr>
            <a:spLocks noGrp="1"/>
          </p:cNvSpPr>
          <p:nvPr>
            <p:ph type="body" sz="quarter" idx="14"/>
          </p:nvPr>
        </p:nvSpPr>
        <p:spPr>
          <a:xfrm>
            <a:off x="8202184" y="1310802"/>
            <a:ext cx="3548062" cy="2693162"/>
          </a:xfrm>
          <a:prstGeom prst="rect">
            <a:avLst/>
          </a:prstGeom>
        </p:spPr>
        <p:txBody>
          <a:bodyPr>
            <a:normAutofit/>
          </a:bodyPr>
          <a:lstStyle>
            <a:lvl1pPr marL="0" indent="0" algn="just">
              <a:buNone/>
              <a:defRPr sz="1600">
                <a:solidFill>
                  <a:srgbClr val="125A3D"/>
                </a:solidFill>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sp>
        <p:nvSpPr>
          <p:cNvPr id="55" name="Text Placeholder 26">
            <a:extLst>
              <a:ext uri="{FF2B5EF4-FFF2-40B4-BE49-F238E27FC236}">
                <a16:creationId xmlns:a16="http://schemas.microsoft.com/office/drawing/2014/main" id="{7620E0E7-9E08-4A25-9951-74E01BB8C6C4}"/>
              </a:ext>
            </a:extLst>
          </p:cNvPr>
          <p:cNvSpPr>
            <a:spLocks noGrp="1"/>
          </p:cNvSpPr>
          <p:nvPr>
            <p:ph type="body" sz="quarter" idx="15" hasCustomPrompt="1"/>
          </p:nvPr>
        </p:nvSpPr>
        <p:spPr>
          <a:xfrm>
            <a:off x="8201721" y="5456179"/>
            <a:ext cx="3548062" cy="567579"/>
          </a:xfrm>
          <a:prstGeom prst="rect">
            <a:avLst/>
          </a:prstGeom>
        </p:spPr>
        <p:txBody>
          <a:bodyPr>
            <a:normAutofit/>
          </a:bodyPr>
          <a:lstStyle>
            <a:lvl1pPr marL="0" indent="0" algn="just">
              <a:buNone/>
              <a:defRPr sz="1600">
                <a:solidFill>
                  <a:srgbClr val="125A3D"/>
                </a:solidFill>
                <a:latin typeface="Source Sans Pro" panose="020B0503030403020204" pitchFamily="34" charset="0"/>
                <a:ea typeface="Source Sans Pro" panose="020B0503030403020204" pitchFamily="34" charset="0"/>
              </a:defRPr>
            </a:lvl1pPr>
          </a:lstStyle>
          <a:p>
            <a:pPr lvl="0"/>
            <a:r>
              <a:rPr lang="en-US" dirty="0"/>
              <a:t>Name</a:t>
            </a:r>
          </a:p>
          <a:p>
            <a:pPr lvl="0"/>
            <a:r>
              <a:rPr lang="en-US" dirty="0"/>
              <a:t>Designation</a:t>
            </a:r>
          </a:p>
        </p:txBody>
      </p:sp>
      <p:sp>
        <p:nvSpPr>
          <p:cNvPr id="21" name="Picture Placeholder 20">
            <a:extLst>
              <a:ext uri="{FF2B5EF4-FFF2-40B4-BE49-F238E27FC236}">
                <a16:creationId xmlns:a16="http://schemas.microsoft.com/office/drawing/2014/main" id="{81427637-A799-4DAA-8F74-FB9A5F543B14}"/>
              </a:ext>
            </a:extLst>
          </p:cNvPr>
          <p:cNvSpPr>
            <a:spLocks noGrp="1"/>
          </p:cNvSpPr>
          <p:nvPr>
            <p:ph type="pic" sz="quarter" idx="16" hasCustomPrompt="1"/>
          </p:nvPr>
        </p:nvSpPr>
        <p:spPr>
          <a:xfrm>
            <a:off x="8160783" y="4794250"/>
            <a:ext cx="3588306" cy="566738"/>
          </a:xfrm>
          <a:prstGeom prst="rect">
            <a:avLst/>
          </a:prstGeom>
        </p:spPr>
        <p:txBody>
          <a:bodyPr>
            <a:normAutofit/>
          </a:bodyPr>
          <a:lstStyle>
            <a:lvl1pPr marL="0" indent="0">
              <a:buNone/>
              <a:defRPr sz="1600"/>
            </a:lvl1pPr>
          </a:lstStyle>
          <a:p>
            <a:r>
              <a:rPr lang="en-US" dirty="0"/>
              <a:t>Signature</a:t>
            </a:r>
          </a:p>
        </p:txBody>
      </p:sp>
      <p:sp>
        <p:nvSpPr>
          <p:cNvPr id="28" name="Line 2">
            <a:extLst>
              <a:ext uri="{FF2B5EF4-FFF2-40B4-BE49-F238E27FC236}">
                <a16:creationId xmlns:a16="http://schemas.microsoft.com/office/drawing/2014/main" id="{14662A3D-46D4-4AC3-93DD-01B7CF211C45}"/>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29" name="Oval 3">
            <a:extLst>
              <a:ext uri="{FF2B5EF4-FFF2-40B4-BE49-F238E27FC236}">
                <a16:creationId xmlns:a16="http://schemas.microsoft.com/office/drawing/2014/main" id="{001017E6-DFA7-4C0C-A90D-25D04EF4FE74}"/>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30" name="Teardrop 29">
            <a:extLst>
              <a:ext uri="{FF2B5EF4-FFF2-40B4-BE49-F238E27FC236}">
                <a16:creationId xmlns:a16="http://schemas.microsoft.com/office/drawing/2014/main" id="{6848C229-0B02-467E-9A58-B74E8E796DF9}"/>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32" name="TextBox 31">
            <a:extLst>
              <a:ext uri="{FF2B5EF4-FFF2-40B4-BE49-F238E27FC236}">
                <a16:creationId xmlns:a16="http://schemas.microsoft.com/office/drawing/2014/main" id="{92E90B14-CF5C-4317-9A40-E7C4958FDA85}"/>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33" name="Slide Number Placeholder 3">
            <a:extLst>
              <a:ext uri="{FF2B5EF4-FFF2-40B4-BE49-F238E27FC236}">
                <a16:creationId xmlns:a16="http://schemas.microsoft.com/office/drawing/2014/main" id="{1F8791A8-6538-4B97-8CC9-2504B66B28DD}"/>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1915709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OC--6 topics">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sp>
        <p:nvSpPr>
          <p:cNvPr id="10" name="Line 2">
            <a:extLst>
              <a:ext uri="{FF2B5EF4-FFF2-40B4-BE49-F238E27FC236}">
                <a16:creationId xmlns:a16="http://schemas.microsoft.com/office/drawing/2014/main" id="{53694EAB-3177-4C72-82C3-4570CDCD0B2C}"/>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1" name="Oval 3">
            <a:extLst>
              <a:ext uri="{FF2B5EF4-FFF2-40B4-BE49-F238E27FC236}">
                <a16:creationId xmlns:a16="http://schemas.microsoft.com/office/drawing/2014/main" id="{BFDD8B66-53FC-42B1-8AA1-C0B865BF34C7}"/>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20" name="Rectangle 19">
            <a:extLst>
              <a:ext uri="{FF2B5EF4-FFF2-40B4-BE49-F238E27FC236}">
                <a16:creationId xmlns:a16="http://schemas.microsoft.com/office/drawing/2014/main" id="{0C1135C4-BDC3-4B6C-85F5-BC4BEFCD4B81}"/>
              </a:ext>
            </a:extLst>
          </p:cNvPr>
          <p:cNvSpPr/>
          <p:nvPr userDrawn="1"/>
        </p:nvSpPr>
        <p:spPr>
          <a:xfrm>
            <a:off x="261227" y="1264792"/>
            <a:ext cx="5729712" cy="712801"/>
          </a:xfrm>
          <a:prstGeom prst="rect">
            <a:avLst/>
          </a:prstGeom>
          <a:solidFill>
            <a:srgbClr val="00B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21" name="Rectangle 20">
            <a:extLst>
              <a:ext uri="{FF2B5EF4-FFF2-40B4-BE49-F238E27FC236}">
                <a16:creationId xmlns:a16="http://schemas.microsoft.com/office/drawing/2014/main" id="{7470318E-D5C8-4911-954B-DCD7623A7CC6}"/>
              </a:ext>
            </a:extLst>
          </p:cNvPr>
          <p:cNvSpPr/>
          <p:nvPr userDrawn="1"/>
        </p:nvSpPr>
        <p:spPr>
          <a:xfrm>
            <a:off x="261227" y="1264792"/>
            <a:ext cx="730831" cy="712801"/>
          </a:xfrm>
          <a:prstGeom prst="rect">
            <a:avLst/>
          </a:prstGeom>
          <a:solidFill>
            <a:srgbClr val="92D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22" name="Rectangle 21">
            <a:extLst>
              <a:ext uri="{FF2B5EF4-FFF2-40B4-BE49-F238E27FC236}">
                <a16:creationId xmlns:a16="http://schemas.microsoft.com/office/drawing/2014/main" id="{5BFC307A-BD4E-49A6-90D3-EE4923E554FA}"/>
              </a:ext>
            </a:extLst>
          </p:cNvPr>
          <p:cNvSpPr/>
          <p:nvPr userDrawn="1"/>
        </p:nvSpPr>
        <p:spPr>
          <a:xfrm>
            <a:off x="274643" y="2583228"/>
            <a:ext cx="5729712" cy="712801"/>
          </a:xfrm>
          <a:prstGeom prst="rect">
            <a:avLst/>
          </a:prstGeom>
          <a:solidFill>
            <a:srgbClr val="00B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23" name="Rectangle 22">
            <a:extLst>
              <a:ext uri="{FF2B5EF4-FFF2-40B4-BE49-F238E27FC236}">
                <a16:creationId xmlns:a16="http://schemas.microsoft.com/office/drawing/2014/main" id="{446F2C66-ECEC-47A9-A9E7-4913EE13E948}"/>
              </a:ext>
            </a:extLst>
          </p:cNvPr>
          <p:cNvSpPr/>
          <p:nvPr userDrawn="1"/>
        </p:nvSpPr>
        <p:spPr>
          <a:xfrm>
            <a:off x="274643" y="2583228"/>
            <a:ext cx="730831" cy="712801"/>
          </a:xfrm>
          <a:prstGeom prst="rect">
            <a:avLst/>
          </a:prstGeom>
          <a:solidFill>
            <a:srgbClr val="92D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24" name="Text Placeholder 73">
            <a:extLst>
              <a:ext uri="{FF2B5EF4-FFF2-40B4-BE49-F238E27FC236}">
                <a16:creationId xmlns:a16="http://schemas.microsoft.com/office/drawing/2014/main" id="{B90320B2-DB72-48F7-A550-A0CF0E545AB8}"/>
              </a:ext>
            </a:extLst>
          </p:cNvPr>
          <p:cNvSpPr txBox="1">
            <a:spLocks/>
          </p:cNvSpPr>
          <p:nvPr userDrawn="1"/>
        </p:nvSpPr>
        <p:spPr>
          <a:xfrm>
            <a:off x="1027313" y="1322071"/>
            <a:ext cx="3915070" cy="634564"/>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ysClr val="window" lastClr="FFFFFF"/>
                </a:solidFill>
                <a:effectLst/>
                <a:uLnTx/>
                <a:uFillTx/>
                <a:latin typeface="Source Sans Pro" panose="020B0503030403020204" pitchFamily="34" charset="0"/>
              </a:rPr>
              <a:t> </a:t>
            </a:r>
            <a:endParaRPr kumimoji="0" lang="en-US" sz="1400" b="0"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25" name="Text Placeholder 73">
            <a:extLst>
              <a:ext uri="{FF2B5EF4-FFF2-40B4-BE49-F238E27FC236}">
                <a16:creationId xmlns:a16="http://schemas.microsoft.com/office/drawing/2014/main" id="{8B35683D-B156-4350-B82B-9F2285B07D5B}"/>
              </a:ext>
            </a:extLst>
          </p:cNvPr>
          <p:cNvSpPr txBox="1">
            <a:spLocks/>
          </p:cNvSpPr>
          <p:nvPr userDrawn="1"/>
        </p:nvSpPr>
        <p:spPr>
          <a:xfrm>
            <a:off x="1019268" y="2641467"/>
            <a:ext cx="3915070" cy="634564"/>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ysClr val="window" lastClr="FFFFFF"/>
                </a:solidFill>
                <a:effectLst/>
                <a:uLnTx/>
                <a:uFillTx/>
                <a:latin typeface="Source Sans Pro" panose="020B0503030403020204" pitchFamily="34" charset="0"/>
              </a:rPr>
              <a:t> </a:t>
            </a:r>
            <a:endParaRPr kumimoji="0" lang="en-US" sz="1400" b="0"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26" name="Text Placeholder 92">
            <a:extLst>
              <a:ext uri="{FF2B5EF4-FFF2-40B4-BE49-F238E27FC236}">
                <a16:creationId xmlns:a16="http://schemas.microsoft.com/office/drawing/2014/main" id="{738F3168-07EA-4F09-AA69-22B9E29DFB8F}"/>
              </a:ext>
            </a:extLst>
          </p:cNvPr>
          <p:cNvSpPr txBox="1">
            <a:spLocks/>
          </p:cNvSpPr>
          <p:nvPr userDrawn="1"/>
        </p:nvSpPr>
        <p:spPr>
          <a:xfrm>
            <a:off x="261227" y="1244137"/>
            <a:ext cx="766086" cy="722305"/>
          </a:xfrm>
          <a:prstGeom prst="rect">
            <a:avLst/>
          </a:prstGeom>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 lastClr="FFFFFF"/>
                </a:solidFill>
                <a:effectLst/>
                <a:uLnTx/>
                <a:uFillTx/>
                <a:latin typeface="Source Sans Pro" panose="020B0503030403020204" pitchFamily="34" charset="0"/>
              </a:rPr>
              <a:t>01</a:t>
            </a:r>
          </a:p>
        </p:txBody>
      </p:sp>
      <p:sp>
        <p:nvSpPr>
          <p:cNvPr id="28" name="Text Placeholder 92">
            <a:extLst>
              <a:ext uri="{FF2B5EF4-FFF2-40B4-BE49-F238E27FC236}">
                <a16:creationId xmlns:a16="http://schemas.microsoft.com/office/drawing/2014/main" id="{E9B8C7A1-3DFA-460C-8E3F-565E67D036D9}"/>
              </a:ext>
            </a:extLst>
          </p:cNvPr>
          <p:cNvSpPr txBox="1">
            <a:spLocks/>
          </p:cNvSpPr>
          <p:nvPr userDrawn="1"/>
        </p:nvSpPr>
        <p:spPr>
          <a:xfrm>
            <a:off x="278176" y="2576912"/>
            <a:ext cx="766086" cy="703154"/>
          </a:xfrm>
          <a:prstGeom prst="rect">
            <a:avLst/>
          </a:prstGeom>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 lastClr="FFFFFF"/>
                </a:solidFill>
                <a:effectLst/>
                <a:uLnTx/>
                <a:uFillTx/>
                <a:latin typeface="Source Sans Pro" panose="020B0503030403020204" pitchFamily="34" charset="0"/>
              </a:rPr>
              <a:t>02</a:t>
            </a:r>
          </a:p>
        </p:txBody>
      </p:sp>
      <p:sp>
        <p:nvSpPr>
          <p:cNvPr id="29" name="Text Placeholder 92">
            <a:extLst>
              <a:ext uri="{FF2B5EF4-FFF2-40B4-BE49-F238E27FC236}">
                <a16:creationId xmlns:a16="http://schemas.microsoft.com/office/drawing/2014/main" id="{5007F6CF-7A01-4C3F-AB28-710422FB412C}"/>
              </a:ext>
            </a:extLst>
          </p:cNvPr>
          <p:cNvSpPr txBox="1">
            <a:spLocks/>
          </p:cNvSpPr>
          <p:nvPr userDrawn="1"/>
        </p:nvSpPr>
        <p:spPr>
          <a:xfrm>
            <a:off x="5113768" y="1272649"/>
            <a:ext cx="766086" cy="70720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30" name="Text Placeholder 92">
            <a:extLst>
              <a:ext uri="{FF2B5EF4-FFF2-40B4-BE49-F238E27FC236}">
                <a16:creationId xmlns:a16="http://schemas.microsoft.com/office/drawing/2014/main" id="{5F160C7B-3F27-4995-873C-7AE5231A55A2}"/>
              </a:ext>
            </a:extLst>
          </p:cNvPr>
          <p:cNvSpPr txBox="1">
            <a:spLocks/>
          </p:cNvSpPr>
          <p:nvPr userDrawn="1"/>
        </p:nvSpPr>
        <p:spPr>
          <a:xfrm>
            <a:off x="5111696" y="2579194"/>
            <a:ext cx="766086" cy="70720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34" name="Arrow: Down 33">
            <a:extLst>
              <a:ext uri="{FF2B5EF4-FFF2-40B4-BE49-F238E27FC236}">
                <a16:creationId xmlns:a16="http://schemas.microsoft.com/office/drawing/2014/main" id="{81D053CA-CE58-4A9A-9757-90ADA76DDEBD}"/>
              </a:ext>
            </a:extLst>
          </p:cNvPr>
          <p:cNvSpPr/>
          <p:nvPr userDrawn="1"/>
        </p:nvSpPr>
        <p:spPr>
          <a:xfrm>
            <a:off x="482781" y="3169270"/>
            <a:ext cx="310379" cy="234258"/>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35" name="Rectangle 34">
            <a:extLst>
              <a:ext uri="{FF2B5EF4-FFF2-40B4-BE49-F238E27FC236}">
                <a16:creationId xmlns:a16="http://schemas.microsoft.com/office/drawing/2014/main" id="{8F5024A0-30F7-41A8-8F15-1CFAC76264BC}"/>
              </a:ext>
            </a:extLst>
          </p:cNvPr>
          <p:cNvSpPr/>
          <p:nvPr userDrawn="1"/>
        </p:nvSpPr>
        <p:spPr>
          <a:xfrm>
            <a:off x="261227" y="3861644"/>
            <a:ext cx="5729712" cy="712801"/>
          </a:xfrm>
          <a:prstGeom prst="rect">
            <a:avLst/>
          </a:prstGeom>
          <a:solidFill>
            <a:srgbClr val="00B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36" name="Rectangle 35">
            <a:extLst>
              <a:ext uri="{FF2B5EF4-FFF2-40B4-BE49-F238E27FC236}">
                <a16:creationId xmlns:a16="http://schemas.microsoft.com/office/drawing/2014/main" id="{651F8ED1-E59D-4017-932B-6BD60E87A5B7}"/>
              </a:ext>
            </a:extLst>
          </p:cNvPr>
          <p:cNvSpPr/>
          <p:nvPr userDrawn="1"/>
        </p:nvSpPr>
        <p:spPr>
          <a:xfrm>
            <a:off x="260123" y="3867961"/>
            <a:ext cx="730831" cy="712801"/>
          </a:xfrm>
          <a:prstGeom prst="rect">
            <a:avLst/>
          </a:prstGeom>
          <a:solidFill>
            <a:srgbClr val="92D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37" name="Text Placeholder 92">
            <a:extLst>
              <a:ext uri="{FF2B5EF4-FFF2-40B4-BE49-F238E27FC236}">
                <a16:creationId xmlns:a16="http://schemas.microsoft.com/office/drawing/2014/main" id="{9E7F129D-7FEA-4138-A54D-79D11C00A14F}"/>
              </a:ext>
            </a:extLst>
          </p:cNvPr>
          <p:cNvSpPr txBox="1">
            <a:spLocks/>
          </p:cNvSpPr>
          <p:nvPr userDrawn="1"/>
        </p:nvSpPr>
        <p:spPr>
          <a:xfrm>
            <a:off x="260123" y="3861645"/>
            <a:ext cx="766086" cy="721058"/>
          </a:xfrm>
          <a:prstGeom prst="rect">
            <a:avLst/>
          </a:prstGeom>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 lastClr="FFFFFF"/>
                </a:solidFill>
                <a:effectLst/>
                <a:uLnTx/>
                <a:uFillTx/>
                <a:latin typeface="Source Sans Pro" panose="020B0503030403020204" pitchFamily="34" charset="0"/>
              </a:rPr>
              <a:t>03</a:t>
            </a:r>
          </a:p>
        </p:txBody>
      </p:sp>
      <p:sp>
        <p:nvSpPr>
          <p:cNvPr id="38" name="Text Placeholder 73">
            <a:extLst>
              <a:ext uri="{FF2B5EF4-FFF2-40B4-BE49-F238E27FC236}">
                <a16:creationId xmlns:a16="http://schemas.microsoft.com/office/drawing/2014/main" id="{7E0FD524-C2E6-4232-9459-5783E2A8D594}"/>
              </a:ext>
            </a:extLst>
          </p:cNvPr>
          <p:cNvSpPr txBox="1">
            <a:spLocks/>
          </p:cNvSpPr>
          <p:nvPr userDrawn="1"/>
        </p:nvSpPr>
        <p:spPr>
          <a:xfrm>
            <a:off x="1038142" y="3870422"/>
            <a:ext cx="4023516" cy="659747"/>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ysClr val="window" lastClr="FFFFFF"/>
                </a:solidFill>
                <a:effectLst/>
                <a:uLnTx/>
                <a:uFillTx/>
                <a:latin typeface="Source Sans Pro" panose="020B0503030403020204" pitchFamily="34" charset="0"/>
              </a:rPr>
              <a:t> </a:t>
            </a:r>
            <a:endParaRPr kumimoji="0" lang="en-US" sz="1400" b="0"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39" name="Text Placeholder 92">
            <a:extLst>
              <a:ext uri="{FF2B5EF4-FFF2-40B4-BE49-F238E27FC236}">
                <a16:creationId xmlns:a16="http://schemas.microsoft.com/office/drawing/2014/main" id="{8901B904-9200-435C-95C5-31F80D61159E}"/>
              </a:ext>
            </a:extLst>
          </p:cNvPr>
          <p:cNvSpPr txBox="1">
            <a:spLocks/>
          </p:cNvSpPr>
          <p:nvPr userDrawn="1"/>
        </p:nvSpPr>
        <p:spPr>
          <a:xfrm>
            <a:off x="5135963" y="3875496"/>
            <a:ext cx="766086" cy="70720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41" name="Arrow: Down 40">
            <a:extLst>
              <a:ext uri="{FF2B5EF4-FFF2-40B4-BE49-F238E27FC236}">
                <a16:creationId xmlns:a16="http://schemas.microsoft.com/office/drawing/2014/main" id="{86F65F74-3293-459B-B577-2FF7DD4C812F}"/>
              </a:ext>
            </a:extLst>
          </p:cNvPr>
          <p:cNvSpPr/>
          <p:nvPr userDrawn="1"/>
        </p:nvSpPr>
        <p:spPr>
          <a:xfrm>
            <a:off x="456328" y="4450444"/>
            <a:ext cx="310379" cy="234258"/>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42" name="Rectangle 41">
            <a:extLst>
              <a:ext uri="{FF2B5EF4-FFF2-40B4-BE49-F238E27FC236}">
                <a16:creationId xmlns:a16="http://schemas.microsoft.com/office/drawing/2014/main" id="{519A22B3-4E3D-41CB-A040-1513E85D764F}"/>
              </a:ext>
            </a:extLst>
          </p:cNvPr>
          <p:cNvSpPr/>
          <p:nvPr userDrawn="1"/>
        </p:nvSpPr>
        <p:spPr>
          <a:xfrm>
            <a:off x="6223107" y="2590910"/>
            <a:ext cx="5729712" cy="700495"/>
          </a:xfrm>
          <a:prstGeom prst="rect">
            <a:avLst/>
          </a:prstGeom>
          <a:solidFill>
            <a:srgbClr val="00B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43" name="Rectangle 42">
            <a:extLst>
              <a:ext uri="{FF2B5EF4-FFF2-40B4-BE49-F238E27FC236}">
                <a16:creationId xmlns:a16="http://schemas.microsoft.com/office/drawing/2014/main" id="{06E55108-7682-400A-BFDB-C57CF51271D1}"/>
              </a:ext>
            </a:extLst>
          </p:cNvPr>
          <p:cNvSpPr/>
          <p:nvPr userDrawn="1"/>
        </p:nvSpPr>
        <p:spPr>
          <a:xfrm>
            <a:off x="6223107" y="2590910"/>
            <a:ext cx="730831" cy="700495"/>
          </a:xfrm>
          <a:prstGeom prst="rect">
            <a:avLst/>
          </a:prstGeom>
          <a:solidFill>
            <a:srgbClr val="92D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44" name="Text Placeholder 73">
            <a:extLst>
              <a:ext uri="{FF2B5EF4-FFF2-40B4-BE49-F238E27FC236}">
                <a16:creationId xmlns:a16="http://schemas.microsoft.com/office/drawing/2014/main" id="{D584E904-683B-4DFF-A254-A8F3A3135D8B}"/>
              </a:ext>
            </a:extLst>
          </p:cNvPr>
          <p:cNvSpPr txBox="1">
            <a:spLocks/>
          </p:cNvSpPr>
          <p:nvPr userDrawn="1"/>
        </p:nvSpPr>
        <p:spPr>
          <a:xfrm>
            <a:off x="6989193" y="2647200"/>
            <a:ext cx="3915070" cy="623608"/>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ysClr val="window" lastClr="FFFFFF"/>
                </a:solidFill>
                <a:effectLst/>
                <a:uLnTx/>
                <a:uFillTx/>
                <a:latin typeface="Source Sans Pro" panose="020B0503030403020204" pitchFamily="34" charset="0"/>
              </a:rPr>
              <a:t> </a:t>
            </a:r>
            <a:endParaRPr kumimoji="0" lang="en-US" sz="1400" b="0"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45" name="Text Placeholder 92">
            <a:extLst>
              <a:ext uri="{FF2B5EF4-FFF2-40B4-BE49-F238E27FC236}">
                <a16:creationId xmlns:a16="http://schemas.microsoft.com/office/drawing/2014/main" id="{DE676BC3-5B9E-46E9-BFAD-0C4111726302}"/>
              </a:ext>
            </a:extLst>
          </p:cNvPr>
          <p:cNvSpPr txBox="1">
            <a:spLocks/>
          </p:cNvSpPr>
          <p:nvPr userDrawn="1"/>
        </p:nvSpPr>
        <p:spPr>
          <a:xfrm>
            <a:off x="6223107" y="2576913"/>
            <a:ext cx="766086" cy="724880"/>
          </a:xfrm>
          <a:prstGeom prst="rect">
            <a:avLst/>
          </a:prstGeom>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 lastClr="FFFFFF"/>
                </a:solidFill>
                <a:effectLst/>
                <a:uLnTx/>
                <a:uFillTx/>
                <a:latin typeface="Source Sans Pro" panose="020B0503030403020204" pitchFamily="34" charset="0"/>
              </a:rPr>
              <a:t>05</a:t>
            </a:r>
          </a:p>
        </p:txBody>
      </p:sp>
      <p:sp>
        <p:nvSpPr>
          <p:cNvPr id="46" name="Text Placeholder 92">
            <a:extLst>
              <a:ext uri="{FF2B5EF4-FFF2-40B4-BE49-F238E27FC236}">
                <a16:creationId xmlns:a16="http://schemas.microsoft.com/office/drawing/2014/main" id="{5325202F-50E6-4D06-BD5F-FDDF097A929B}"/>
              </a:ext>
            </a:extLst>
          </p:cNvPr>
          <p:cNvSpPr txBox="1">
            <a:spLocks/>
          </p:cNvSpPr>
          <p:nvPr userDrawn="1"/>
        </p:nvSpPr>
        <p:spPr>
          <a:xfrm>
            <a:off x="11075648" y="2598631"/>
            <a:ext cx="766086" cy="69499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48" name="Arrow: Down 47">
            <a:extLst>
              <a:ext uri="{FF2B5EF4-FFF2-40B4-BE49-F238E27FC236}">
                <a16:creationId xmlns:a16="http://schemas.microsoft.com/office/drawing/2014/main" id="{99AD6ACA-AB99-4F6F-B81C-881597754130}"/>
              </a:ext>
            </a:extLst>
          </p:cNvPr>
          <p:cNvSpPr/>
          <p:nvPr userDrawn="1"/>
        </p:nvSpPr>
        <p:spPr>
          <a:xfrm>
            <a:off x="6433332" y="3172221"/>
            <a:ext cx="310379" cy="230214"/>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49" name="Rectangle 48">
            <a:extLst>
              <a:ext uri="{FF2B5EF4-FFF2-40B4-BE49-F238E27FC236}">
                <a16:creationId xmlns:a16="http://schemas.microsoft.com/office/drawing/2014/main" id="{C042F856-84E9-44B2-8A79-F12FA1983C67}"/>
              </a:ext>
            </a:extLst>
          </p:cNvPr>
          <p:cNvSpPr/>
          <p:nvPr userDrawn="1"/>
        </p:nvSpPr>
        <p:spPr>
          <a:xfrm>
            <a:off x="6212278" y="1257832"/>
            <a:ext cx="5729712" cy="700495"/>
          </a:xfrm>
          <a:prstGeom prst="rect">
            <a:avLst/>
          </a:prstGeom>
          <a:solidFill>
            <a:srgbClr val="00B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50" name="Rectangle 49">
            <a:extLst>
              <a:ext uri="{FF2B5EF4-FFF2-40B4-BE49-F238E27FC236}">
                <a16:creationId xmlns:a16="http://schemas.microsoft.com/office/drawing/2014/main" id="{402230F6-7344-4E4D-8015-43806EBE47B4}"/>
              </a:ext>
            </a:extLst>
          </p:cNvPr>
          <p:cNvSpPr/>
          <p:nvPr userDrawn="1"/>
        </p:nvSpPr>
        <p:spPr>
          <a:xfrm>
            <a:off x="6211174" y="1251078"/>
            <a:ext cx="730831" cy="700495"/>
          </a:xfrm>
          <a:prstGeom prst="rect">
            <a:avLst/>
          </a:prstGeom>
          <a:solidFill>
            <a:srgbClr val="92D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51" name="Text Placeholder 73">
            <a:extLst>
              <a:ext uri="{FF2B5EF4-FFF2-40B4-BE49-F238E27FC236}">
                <a16:creationId xmlns:a16="http://schemas.microsoft.com/office/drawing/2014/main" id="{02F67199-0169-46D5-AA81-E93102CF6DFE}"/>
              </a:ext>
            </a:extLst>
          </p:cNvPr>
          <p:cNvSpPr txBox="1">
            <a:spLocks/>
          </p:cNvSpPr>
          <p:nvPr userDrawn="1"/>
        </p:nvSpPr>
        <p:spPr>
          <a:xfrm>
            <a:off x="6989193" y="1266458"/>
            <a:ext cx="4023516" cy="648356"/>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ysClr val="window" lastClr="FFFFFF"/>
                </a:solidFill>
                <a:effectLst/>
                <a:uLnTx/>
                <a:uFillTx/>
                <a:latin typeface="Source Sans Pro" panose="020B0503030403020204" pitchFamily="34" charset="0"/>
              </a:rPr>
              <a:t> </a:t>
            </a:r>
            <a:endParaRPr kumimoji="0" lang="en-US" sz="1400" b="0"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52" name="Text Placeholder 92">
            <a:extLst>
              <a:ext uri="{FF2B5EF4-FFF2-40B4-BE49-F238E27FC236}">
                <a16:creationId xmlns:a16="http://schemas.microsoft.com/office/drawing/2014/main" id="{4F805CFC-C592-4123-BB42-F9E3D99077C9}"/>
              </a:ext>
            </a:extLst>
          </p:cNvPr>
          <p:cNvSpPr txBox="1">
            <a:spLocks/>
          </p:cNvSpPr>
          <p:nvPr userDrawn="1"/>
        </p:nvSpPr>
        <p:spPr>
          <a:xfrm>
            <a:off x="11087015" y="1271445"/>
            <a:ext cx="766086" cy="69499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54" name="Arrow: Down 53">
            <a:extLst>
              <a:ext uri="{FF2B5EF4-FFF2-40B4-BE49-F238E27FC236}">
                <a16:creationId xmlns:a16="http://schemas.microsoft.com/office/drawing/2014/main" id="{6FA250EC-CBFC-441A-A7F4-74EDBA1D064F}"/>
              </a:ext>
            </a:extLst>
          </p:cNvPr>
          <p:cNvSpPr/>
          <p:nvPr userDrawn="1"/>
        </p:nvSpPr>
        <p:spPr>
          <a:xfrm>
            <a:off x="6407379" y="1836467"/>
            <a:ext cx="310379" cy="230214"/>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55" name="Text Placeholder 92">
            <a:extLst>
              <a:ext uri="{FF2B5EF4-FFF2-40B4-BE49-F238E27FC236}">
                <a16:creationId xmlns:a16="http://schemas.microsoft.com/office/drawing/2014/main" id="{CBC76860-DBA6-4ECB-8D0A-03E08B50AD16}"/>
              </a:ext>
            </a:extLst>
          </p:cNvPr>
          <p:cNvSpPr txBox="1">
            <a:spLocks/>
          </p:cNvSpPr>
          <p:nvPr userDrawn="1"/>
        </p:nvSpPr>
        <p:spPr>
          <a:xfrm>
            <a:off x="6195544" y="1264792"/>
            <a:ext cx="766086" cy="686780"/>
          </a:xfrm>
          <a:prstGeom prst="rect">
            <a:avLst/>
          </a:prstGeom>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 lastClr="FFFFFF"/>
                </a:solidFill>
                <a:effectLst/>
                <a:uLnTx/>
                <a:uFillTx/>
                <a:latin typeface="Source Sans Pro" panose="020B0503030403020204" pitchFamily="34" charset="0"/>
              </a:rPr>
              <a:t>04</a:t>
            </a:r>
          </a:p>
        </p:txBody>
      </p:sp>
      <p:sp>
        <p:nvSpPr>
          <p:cNvPr id="56" name="Rectangle 55">
            <a:extLst>
              <a:ext uri="{FF2B5EF4-FFF2-40B4-BE49-F238E27FC236}">
                <a16:creationId xmlns:a16="http://schemas.microsoft.com/office/drawing/2014/main" id="{74FFB13A-22B3-4E26-8A7C-C6565261DA0B}"/>
              </a:ext>
            </a:extLst>
          </p:cNvPr>
          <p:cNvSpPr/>
          <p:nvPr userDrawn="1"/>
        </p:nvSpPr>
        <p:spPr>
          <a:xfrm>
            <a:off x="6195544" y="3880170"/>
            <a:ext cx="5729712" cy="700495"/>
          </a:xfrm>
          <a:prstGeom prst="rect">
            <a:avLst/>
          </a:prstGeom>
          <a:solidFill>
            <a:srgbClr val="00B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57" name="Rectangle 56">
            <a:extLst>
              <a:ext uri="{FF2B5EF4-FFF2-40B4-BE49-F238E27FC236}">
                <a16:creationId xmlns:a16="http://schemas.microsoft.com/office/drawing/2014/main" id="{0B66008C-3C90-4251-B638-EC7226FCC204}"/>
              </a:ext>
            </a:extLst>
          </p:cNvPr>
          <p:cNvSpPr/>
          <p:nvPr userDrawn="1"/>
        </p:nvSpPr>
        <p:spPr>
          <a:xfrm>
            <a:off x="6195544" y="3880170"/>
            <a:ext cx="730831" cy="700495"/>
          </a:xfrm>
          <a:prstGeom prst="rect">
            <a:avLst/>
          </a:prstGeom>
          <a:solidFill>
            <a:srgbClr val="92D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58" name="Text Placeholder 73">
            <a:extLst>
              <a:ext uri="{FF2B5EF4-FFF2-40B4-BE49-F238E27FC236}">
                <a16:creationId xmlns:a16="http://schemas.microsoft.com/office/drawing/2014/main" id="{ECCCF836-F264-45C3-9E14-5F8B172780AF}"/>
              </a:ext>
            </a:extLst>
          </p:cNvPr>
          <p:cNvSpPr txBox="1">
            <a:spLocks/>
          </p:cNvSpPr>
          <p:nvPr userDrawn="1"/>
        </p:nvSpPr>
        <p:spPr>
          <a:xfrm>
            <a:off x="6961630" y="3936460"/>
            <a:ext cx="3915070" cy="623608"/>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ysClr val="window" lastClr="FFFFFF"/>
                </a:solidFill>
                <a:effectLst/>
                <a:uLnTx/>
                <a:uFillTx/>
                <a:latin typeface="Source Sans Pro" panose="020B0503030403020204" pitchFamily="34" charset="0"/>
              </a:rPr>
              <a:t> </a:t>
            </a:r>
            <a:endParaRPr kumimoji="0" lang="en-US" sz="1400" b="0"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59" name="Text Placeholder 92">
            <a:extLst>
              <a:ext uri="{FF2B5EF4-FFF2-40B4-BE49-F238E27FC236}">
                <a16:creationId xmlns:a16="http://schemas.microsoft.com/office/drawing/2014/main" id="{A5FAC2D1-18D6-4CA4-9AFD-EE506E03D211}"/>
              </a:ext>
            </a:extLst>
          </p:cNvPr>
          <p:cNvSpPr txBox="1">
            <a:spLocks/>
          </p:cNvSpPr>
          <p:nvPr userDrawn="1"/>
        </p:nvSpPr>
        <p:spPr>
          <a:xfrm>
            <a:off x="6195544" y="3875497"/>
            <a:ext cx="766086" cy="712802"/>
          </a:xfrm>
          <a:prstGeom prst="rect">
            <a:avLst/>
          </a:prstGeom>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 lastClr="FFFFFF"/>
                </a:solidFill>
                <a:effectLst/>
                <a:uLnTx/>
                <a:uFillTx/>
                <a:latin typeface="Source Sans Pro" panose="020B0503030403020204" pitchFamily="34" charset="0"/>
              </a:rPr>
              <a:t>06</a:t>
            </a:r>
          </a:p>
        </p:txBody>
      </p:sp>
      <p:sp>
        <p:nvSpPr>
          <p:cNvPr id="60" name="Text Placeholder 92">
            <a:extLst>
              <a:ext uri="{FF2B5EF4-FFF2-40B4-BE49-F238E27FC236}">
                <a16:creationId xmlns:a16="http://schemas.microsoft.com/office/drawing/2014/main" id="{8798AFEE-E3E6-4B46-8788-F0CE98A8B7A7}"/>
              </a:ext>
            </a:extLst>
          </p:cNvPr>
          <p:cNvSpPr txBox="1">
            <a:spLocks/>
          </p:cNvSpPr>
          <p:nvPr userDrawn="1"/>
        </p:nvSpPr>
        <p:spPr>
          <a:xfrm>
            <a:off x="11048085" y="3887891"/>
            <a:ext cx="766086" cy="69499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62" name="Arrow: Down 61">
            <a:extLst>
              <a:ext uri="{FF2B5EF4-FFF2-40B4-BE49-F238E27FC236}">
                <a16:creationId xmlns:a16="http://schemas.microsoft.com/office/drawing/2014/main" id="{906E8BF0-6726-46D3-BBDD-58543684C8CF}"/>
              </a:ext>
            </a:extLst>
          </p:cNvPr>
          <p:cNvSpPr/>
          <p:nvPr userDrawn="1"/>
        </p:nvSpPr>
        <p:spPr>
          <a:xfrm>
            <a:off x="6405769" y="4461481"/>
            <a:ext cx="310379" cy="230214"/>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63" name="Arrow: Down 62">
            <a:extLst>
              <a:ext uri="{FF2B5EF4-FFF2-40B4-BE49-F238E27FC236}">
                <a16:creationId xmlns:a16="http://schemas.microsoft.com/office/drawing/2014/main" id="{4F2BE7FE-FDF2-490E-BC0D-E1A71815BD11}"/>
              </a:ext>
            </a:extLst>
          </p:cNvPr>
          <p:cNvSpPr/>
          <p:nvPr userDrawn="1"/>
        </p:nvSpPr>
        <p:spPr>
          <a:xfrm>
            <a:off x="470348" y="1858027"/>
            <a:ext cx="310379" cy="230214"/>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3" name="Text Placeholder 2">
            <a:extLst>
              <a:ext uri="{FF2B5EF4-FFF2-40B4-BE49-F238E27FC236}">
                <a16:creationId xmlns:a16="http://schemas.microsoft.com/office/drawing/2014/main" id="{96EB660E-783D-4B56-9A97-E04865D5EC4E}"/>
              </a:ext>
            </a:extLst>
          </p:cNvPr>
          <p:cNvSpPr>
            <a:spLocks noGrp="1"/>
          </p:cNvSpPr>
          <p:nvPr>
            <p:ph type="body" sz="quarter" idx="13" hasCustomPrompt="1"/>
          </p:nvPr>
        </p:nvSpPr>
        <p:spPr>
          <a:xfrm>
            <a:off x="1004888" y="1271588"/>
            <a:ext cx="4073525" cy="714375"/>
          </a:xfrm>
          <a:prstGeom prst="rect">
            <a:avLst/>
          </a:prstGeom>
        </p:spPr>
        <p:txBody>
          <a:bodyPr anchor="ctr">
            <a:normAutofit/>
          </a:bodyPr>
          <a:lstStyle>
            <a:lvl1pPr marL="0" indent="0">
              <a:buNone/>
              <a:defRPr sz="1800">
                <a:solidFill>
                  <a:schemeClr val="bg1"/>
                </a:solidFill>
              </a:defRPr>
            </a:lvl1pPr>
          </a:lstStyle>
          <a:p>
            <a:pPr lvl="0"/>
            <a:r>
              <a:rPr lang="en-US" dirty="0"/>
              <a:t>Title</a:t>
            </a:r>
          </a:p>
        </p:txBody>
      </p:sp>
      <p:sp>
        <p:nvSpPr>
          <p:cNvPr id="64" name="Text Placeholder 2">
            <a:extLst>
              <a:ext uri="{FF2B5EF4-FFF2-40B4-BE49-F238E27FC236}">
                <a16:creationId xmlns:a16="http://schemas.microsoft.com/office/drawing/2014/main" id="{1750FCF5-60F7-4D9A-8B53-668F7C48AAEC}"/>
              </a:ext>
            </a:extLst>
          </p:cNvPr>
          <p:cNvSpPr>
            <a:spLocks noGrp="1"/>
          </p:cNvSpPr>
          <p:nvPr>
            <p:ph type="body" sz="quarter" idx="14" hasCustomPrompt="1"/>
          </p:nvPr>
        </p:nvSpPr>
        <p:spPr>
          <a:xfrm>
            <a:off x="1018404" y="2587417"/>
            <a:ext cx="4073525" cy="714375"/>
          </a:xfrm>
          <a:prstGeom prst="rect">
            <a:avLst/>
          </a:prstGeom>
        </p:spPr>
        <p:txBody>
          <a:bodyPr anchor="ctr">
            <a:normAutofit/>
          </a:bodyPr>
          <a:lstStyle>
            <a:lvl1pPr marL="0" indent="0">
              <a:buNone/>
              <a:defRPr sz="1800">
                <a:solidFill>
                  <a:schemeClr val="bg1"/>
                </a:solidFill>
              </a:defRPr>
            </a:lvl1pPr>
          </a:lstStyle>
          <a:p>
            <a:pPr lvl="0"/>
            <a:r>
              <a:rPr lang="en-US" dirty="0"/>
              <a:t>Title</a:t>
            </a:r>
          </a:p>
        </p:txBody>
      </p:sp>
      <p:sp>
        <p:nvSpPr>
          <p:cNvPr id="67" name="Text Placeholder 2">
            <a:extLst>
              <a:ext uri="{FF2B5EF4-FFF2-40B4-BE49-F238E27FC236}">
                <a16:creationId xmlns:a16="http://schemas.microsoft.com/office/drawing/2014/main" id="{355F542A-04DE-4BBC-82C4-594E7A43CD25}"/>
              </a:ext>
            </a:extLst>
          </p:cNvPr>
          <p:cNvSpPr>
            <a:spLocks noGrp="1"/>
          </p:cNvSpPr>
          <p:nvPr>
            <p:ph type="body" sz="quarter" idx="15" hasCustomPrompt="1"/>
          </p:nvPr>
        </p:nvSpPr>
        <p:spPr>
          <a:xfrm>
            <a:off x="990954" y="3848738"/>
            <a:ext cx="4145009" cy="714375"/>
          </a:xfrm>
          <a:prstGeom prst="rect">
            <a:avLst/>
          </a:prstGeom>
        </p:spPr>
        <p:txBody>
          <a:bodyPr anchor="ctr">
            <a:normAutofit/>
          </a:bodyPr>
          <a:lstStyle>
            <a:lvl1pPr marL="0" indent="0">
              <a:buNone/>
              <a:defRPr sz="1800">
                <a:solidFill>
                  <a:schemeClr val="bg1"/>
                </a:solidFill>
              </a:defRPr>
            </a:lvl1pPr>
          </a:lstStyle>
          <a:p>
            <a:pPr lvl="0"/>
            <a:r>
              <a:rPr lang="en-US" dirty="0"/>
              <a:t>Title</a:t>
            </a:r>
          </a:p>
        </p:txBody>
      </p:sp>
      <p:sp>
        <p:nvSpPr>
          <p:cNvPr id="72" name="Text Placeholder 2">
            <a:extLst>
              <a:ext uri="{FF2B5EF4-FFF2-40B4-BE49-F238E27FC236}">
                <a16:creationId xmlns:a16="http://schemas.microsoft.com/office/drawing/2014/main" id="{01BA46A9-4AED-4428-92E1-AD156DFCDD40}"/>
              </a:ext>
            </a:extLst>
          </p:cNvPr>
          <p:cNvSpPr>
            <a:spLocks noGrp="1"/>
          </p:cNvSpPr>
          <p:nvPr>
            <p:ph type="body" sz="quarter" idx="16" hasCustomPrompt="1"/>
          </p:nvPr>
        </p:nvSpPr>
        <p:spPr>
          <a:xfrm>
            <a:off x="6959932" y="1244137"/>
            <a:ext cx="4145009" cy="714375"/>
          </a:xfrm>
          <a:prstGeom prst="rect">
            <a:avLst/>
          </a:prstGeom>
        </p:spPr>
        <p:txBody>
          <a:bodyPr anchor="ctr">
            <a:normAutofit/>
          </a:bodyPr>
          <a:lstStyle>
            <a:lvl1pPr marL="0" indent="0">
              <a:buNone/>
              <a:defRPr sz="1800">
                <a:solidFill>
                  <a:schemeClr val="bg1"/>
                </a:solidFill>
              </a:defRPr>
            </a:lvl1pPr>
          </a:lstStyle>
          <a:p>
            <a:pPr lvl="0"/>
            <a:r>
              <a:rPr lang="en-US" dirty="0"/>
              <a:t>Title</a:t>
            </a:r>
          </a:p>
        </p:txBody>
      </p:sp>
      <p:sp>
        <p:nvSpPr>
          <p:cNvPr id="73" name="Text Placeholder 2">
            <a:extLst>
              <a:ext uri="{FF2B5EF4-FFF2-40B4-BE49-F238E27FC236}">
                <a16:creationId xmlns:a16="http://schemas.microsoft.com/office/drawing/2014/main" id="{23A40F7D-B679-4065-BFF1-EFFB1DABBE30}"/>
              </a:ext>
            </a:extLst>
          </p:cNvPr>
          <p:cNvSpPr>
            <a:spLocks noGrp="1"/>
          </p:cNvSpPr>
          <p:nvPr>
            <p:ph type="body" sz="quarter" idx="17" hasCustomPrompt="1"/>
          </p:nvPr>
        </p:nvSpPr>
        <p:spPr>
          <a:xfrm>
            <a:off x="6959932" y="2588941"/>
            <a:ext cx="4145009" cy="714375"/>
          </a:xfrm>
          <a:prstGeom prst="rect">
            <a:avLst/>
          </a:prstGeom>
        </p:spPr>
        <p:txBody>
          <a:bodyPr anchor="ctr">
            <a:normAutofit/>
          </a:bodyPr>
          <a:lstStyle>
            <a:lvl1pPr marL="0" indent="0">
              <a:buNone/>
              <a:defRPr sz="1800">
                <a:solidFill>
                  <a:schemeClr val="bg1"/>
                </a:solidFill>
              </a:defRPr>
            </a:lvl1pPr>
          </a:lstStyle>
          <a:p>
            <a:pPr lvl="0"/>
            <a:r>
              <a:rPr lang="en-US" dirty="0"/>
              <a:t>Title</a:t>
            </a:r>
          </a:p>
        </p:txBody>
      </p:sp>
      <p:sp>
        <p:nvSpPr>
          <p:cNvPr id="74" name="Text Placeholder 2">
            <a:extLst>
              <a:ext uri="{FF2B5EF4-FFF2-40B4-BE49-F238E27FC236}">
                <a16:creationId xmlns:a16="http://schemas.microsoft.com/office/drawing/2014/main" id="{2D8A0DC0-11A0-478A-BEA2-EF7C03446C32}"/>
              </a:ext>
            </a:extLst>
          </p:cNvPr>
          <p:cNvSpPr>
            <a:spLocks noGrp="1"/>
          </p:cNvSpPr>
          <p:nvPr>
            <p:ph type="body" sz="quarter" idx="18" hasCustomPrompt="1"/>
          </p:nvPr>
        </p:nvSpPr>
        <p:spPr>
          <a:xfrm>
            <a:off x="6919097" y="3891076"/>
            <a:ext cx="4145009" cy="714375"/>
          </a:xfrm>
          <a:prstGeom prst="rect">
            <a:avLst/>
          </a:prstGeom>
        </p:spPr>
        <p:txBody>
          <a:bodyPr anchor="ctr">
            <a:normAutofit/>
          </a:bodyPr>
          <a:lstStyle>
            <a:lvl1pPr marL="0" indent="0">
              <a:buNone/>
              <a:defRPr sz="1800">
                <a:solidFill>
                  <a:schemeClr val="bg1"/>
                </a:solidFill>
              </a:defRPr>
            </a:lvl1pPr>
          </a:lstStyle>
          <a:p>
            <a:pPr lvl="0"/>
            <a:r>
              <a:rPr lang="en-US" dirty="0"/>
              <a:t>Title</a:t>
            </a:r>
          </a:p>
        </p:txBody>
      </p:sp>
      <p:sp>
        <p:nvSpPr>
          <p:cNvPr id="8" name="Text Placeholder 7">
            <a:extLst>
              <a:ext uri="{FF2B5EF4-FFF2-40B4-BE49-F238E27FC236}">
                <a16:creationId xmlns:a16="http://schemas.microsoft.com/office/drawing/2014/main" id="{ED8EC7A6-3D66-4BE8-B7F3-1AAFB70F9180}"/>
              </a:ext>
            </a:extLst>
          </p:cNvPr>
          <p:cNvSpPr>
            <a:spLocks noGrp="1"/>
          </p:cNvSpPr>
          <p:nvPr>
            <p:ph type="body" sz="quarter" idx="19" hasCustomPrompt="1"/>
          </p:nvPr>
        </p:nvSpPr>
        <p:spPr>
          <a:xfrm>
            <a:off x="5111750" y="1244600"/>
            <a:ext cx="766763" cy="733425"/>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75" name="Text Placeholder 7">
            <a:extLst>
              <a:ext uri="{FF2B5EF4-FFF2-40B4-BE49-F238E27FC236}">
                <a16:creationId xmlns:a16="http://schemas.microsoft.com/office/drawing/2014/main" id="{C8602D80-35E7-43B8-A055-201293E35557}"/>
              </a:ext>
            </a:extLst>
          </p:cNvPr>
          <p:cNvSpPr>
            <a:spLocks noGrp="1"/>
          </p:cNvSpPr>
          <p:nvPr>
            <p:ph type="body" sz="quarter" idx="20" hasCustomPrompt="1"/>
          </p:nvPr>
        </p:nvSpPr>
        <p:spPr>
          <a:xfrm>
            <a:off x="5121190" y="2574140"/>
            <a:ext cx="766763" cy="733425"/>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78" name="Text Placeholder 7">
            <a:extLst>
              <a:ext uri="{FF2B5EF4-FFF2-40B4-BE49-F238E27FC236}">
                <a16:creationId xmlns:a16="http://schemas.microsoft.com/office/drawing/2014/main" id="{DD5B2AED-C1E2-4921-99D0-9D176C25118A}"/>
              </a:ext>
            </a:extLst>
          </p:cNvPr>
          <p:cNvSpPr>
            <a:spLocks noGrp="1"/>
          </p:cNvSpPr>
          <p:nvPr>
            <p:ph type="body" sz="quarter" idx="21" hasCustomPrompt="1"/>
          </p:nvPr>
        </p:nvSpPr>
        <p:spPr>
          <a:xfrm>
            <a:off x="5147896" y="3862386"/>
            <a:ext cx="766763" cy="733425"/>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79" name="Text Placeholder 7">
            <a:extLst>
              <a:ext uri="{FF2B5EF4-FFF2-40B4-BE49-F238E27FC236}">
                <a16:creationId xmlns:a16="http://schemas.microsoft.com/office/drawing/2014/main" id="{58FC58BB-B850-4EAC-AF34-5AD49C8474A0}"/>
              </a:ext>
            </a:extLst>
          </p:cNvPr>
          <p:cNvSpPr>
            <a:spLocks noGrp="1"/>
          </p:cNvSpPr>
          <p:nvPr>
            <p:ph type="body" sz="quarter" idx="22" hasCustomPrompt="1"/>
          </p:nvPr>
        </p:nvSpPr>
        <p:spPr>
          <a:xfrm>
            <a:off x="11076380" y="1214995"/>
            <a:ext cx="766763" cy="733425"/>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80" name="Text Placeholder 92">
            <a:extLst>
              <a:ext uri="{FF2B5EF4-FFF2-40B4-BE49-F238E27FC236}">
                <a16:creationId xmlns:a16="http://schemas.microsoft.com/office/drawing/2014/main" id="{2922AC0C-9AB3-4C54-A240-DF879DE906E0}"/>
              </a:ext>
            </a:extLst>
          </p:cNvPr>
          <p:cNvSpPr txBox="1">
            <a:spLocks/>
          </p:cNvSpPr>
          <p:nvPr userDrawn="1"/>
        </p:nvSpPr>
        <p:spPr>
          <a:xfrm>
            <a:off x="11087015" y="2630331"/>
            <a:ext cx="766086" cy="69499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81" name="Text Placeholder 7">
            <a:extLst>
              <a:ext uri="{FF2B5EF4-FFF2-40B4-BE49-F238E27FC236}">
                <a16:creationId xmlns:a16="http://schemas.microsoft.com/office/drawing/2014/main" id="{725B2214-36D0-498E-8568-DE2DCBD3B550}"/>
              </a:ext>
            </a:extLst>
          </p:cNvPr>
          <p:cNvSpPr>
            <a:spLocks noGrp="1"/>
          </p:cNvSpPr>
          <p:nvPr>
            <p:ph type="body" sz="quarter" idx="23" hasCustomPrompt="1"/>
          </p:nvPr>
        </p:nvSpPr>
        <p:spPr>
          <a:xfrm>
            <a:off x="11076380" y="2573881"/>
            <a:ext cx="766763" cy="733425"/>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83" name="Text Placeholder 7">
            <a:extLst>
              <a:ext uri="{FF2B5EF4-FFF2-40B4-BE49-F238E27FC236}">
                <a16:creationId xmlns:a16="http://schemas.microsoft.com/office/drawing/2014/main" id="{0D360CC0-56F0-4847-B6ED-3622BBE6AF64}"/>
              </a:ext>
            </a:extLst>
          </p:cNvPr>
          <p:cNvSpPr>
            <a:spLocks noGrp="1"/>
          </p:cNvSpPr>
          <p:nvPr>
            <p:ph type="body" sz="quarter" idx="24" hasCustomPrompt="1"/>
          </p:nvPr>
        </p:nvSpPr>
        <p:spPr>
          <a:xfrm>
            <a:off x="11048085" y="3876709"/>
            <a:ext cx="766763" cy="733425"/>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68" name="Teardrop 67">
            <a:extLst>
              <a:ext uri="{FF2B5EF4-FFF2-40B4-BE49-F238E27FC236}">
                <a16:creationId xmlns:a16="http://schemas.microsoft.com/office/drawing/2014/main" id="{0F9E01F1-20D7-4EEE-B8BD-075E126CB495}"/>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69" name="TextBox 68">
            <a:extLst>
              <a:ext uri="{FF2B5EF4-FFF2-40B4-BE49-F238E27FC236}">
                <a16:creationId xmlns:a16="http://schemas.microsoft.com/office/drawing/2014/main" id="{5E040625-30A4-4FDD-A81E-82564CA488EB}"/>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70" name="Slide Number Placeholder 3">
            <a:extLst>
              <a:ext uri="{FF2B5EF4-FFF2-40B4-BE49-F238E27FC236}">
                <a16:creationId xmlns:a16="http://schemas.microsoft.com/office/drawing/2014/main" id="{9A10F343-7F56-4F37-8B91-13BCD42A6A6C}"/>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3096178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OC--8 topics">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sp>
        <p:nvSpPr>
          <p:cNvPr id="10" name="Line 2">
            <a:extLst>
              <a:ext uri="{FF2B5EF4-FFF2-40B4-BE49-F238E27FC236}">
                <a16:creationId xmlns:a16="http://schemas.microsoft.com/office/drawing/2014/main" id="{53694EAB-3177-4C72-82C3-4570CDCD0B2C}"/>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1" name="Oval 3">
            <a:extLst>
              <a:ext uri="{FF2B5EF4-FFF2-40B4-BE49-F238E27FC236}">
                <a16:creationId xmlns:a16="http://schemas.microsoft.com/office/drawing/2014/main" id="{BFDD8B66-53FC-42B1-8AA1-C0B865BF34C7}"/>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20" name="Rectangle 19">
            <a:extLst>
              <a:ext uri="{FF2B5EF4-FFF2-40B4-BE49-F238E27FC236}">
                <a16:creationId xmlns:a16="http://schemas.microsoft.com/office/drawing/2014/main" id="{0C1135C4-BDC3-4B6C-85F5-BC4BEFCD4B81}"/>
              </a:ext>
            </a:extLst>
          </p:cNvPr>
          <p:cNvSpPr/>
          <p:nvPr userDrawn="1"/>
        </p:nvSpPr>
        <p:spPr>
          <a:xfrm>
            <a:off x="261227" y="1264792"/>
            <a:ext cx="5729712" cy="712801"/>
          </a:xfrm>
          <a:prstGeom prst="rect">
            <a:avLst/>
          </a:prstGeom>
          <a:solidFill>
            <a:srgbClr val="00B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21" name="Rectangle 20">
            <a:extLst>
              <a:ext uri="{FF2B5EF4-FFF2-40B4-BE49-F238E27FC236}">
                <a16:creationId xmlns:a16="http://schemas.microsoft.com/office/drawing/2014/main" id="{7470318E-D5C8-4911-954B-DCD7623A7CC6}"/>
              </a:ext>
            </a:extLst>
          </p:cNvPr>
          <p:cNvSpPr/>
          <p:nvPr userDrawn="1"/>
        </p:nvSpPr>
        <p:spPr>
          <a:xfrm>
            <a:off x="261227" y="1264792"/>
            <a:ext cx="730831" cy="712801"/>
          </a:xfrm>
          <a:prstGeom prst="rect">
            <a:avLst/>
          </a:prstGeom>
          <a:solidFill>
            <a:srgbClr val="92D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22" name="Rectangle 21">
            <a:extLst>
              <a:ext uri="{FF2B5EF4-FFF2-40B4-BE49-F238E27FC236}">
                <a16:creationId xmlns:a16="http://schemas.microsoft.com/office/drawing/2014/main" id="{5BFC307A-BD4E-49A6-90D3-EE4923E554FA}"/>
              </a:ext>
            </a:extLst>
          </p:cNvPr>
          <p:cNvSpPr/>
          <p:nvPr userDrawn="1"/>
        </p:nvSpPr>
        <p:spPr>
          <a:xfrm>
            <a:off x="274643" y="2513953"/>
            <a:ext cx="5729712" cy="712801"/>
          </a:xfrm>
          <a:prstGeom prst="rect">
            <a:avLst/>
          </a:prstGeom>
          <a:solidFill>
            <a:srgbClr val="00B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23" name="Rectangle 22">
            <a:extLst>
              <a:ext uri="{FF2B5EF4-FFF2-40B4-BE49-F238E27FC236}">
                <a16:creationId xmlns:a16="http://schemas.microsoft.com/office/drawing/2014/main" id="{446F2C66-ECEC-47A9-A9E7-4913EE13E948}"/>
              </a:ext>
            </a:extLst>
          </p:cNvPr>
          <p:cNvSpPr/>
          <p:nvPr userDrawn="1"/>
        </p:nvSpPr>
        <p:spPr>
          <a:xfrm>
            <a:off x="274643" y="2513953"/>
            <a:ext cx="730831" cy="712801"/>
          </a:xfrm>
          <a:prstGeom prst="rect">
            <a:avLst/>
          </a:prstGeom>
          <a:solidFill>
            <a:srgbClr val="92D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24" name="Text Placeholder 73">
            <a:extLst>
              <a:ext uri="{FF2B5EF4-FFF2-40B4-BE49-F238E27FC236}">
                <a16:creationId xmlns:a16="http://schemas.microsoft.com/office/drawing/2014/main" id="{B90320B2-DB72-48F7-A550-A0CF0E545AB8}"/>
              </a:ext>
            </a:extLst>
          </p:cNvPr>
          <p:cNvSpPr txBox="1">
            <a:spLocks/>
          </p:cNvSpPr>
          <p:nvPr userDrawn="1"/>
        </p:nvSpPr>
        <p:spPr>
          <a:xfrm>
            <a:off x="1027313" y="1322071"/>
            <a:ext cx="3915070" cy="634564"/>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ysClr val="window" lastClr="FFFFFF"/>
                </a:solidFill>
                <a:effectLst/>
                <a:uLnTx/>
                <a:uFillTx/>
                <a:latin typeface="Source Sans Pro" panose="020B0503030403020204" pitchFamily="34" charset="0"/>
              </a:rPr>
              <a:t> </a:t>
            </a:r>
            <a:endParaRPr kumimoji="0" lang="en-US" sz="1400" b="0"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25" name="Text Placeholder 73">
            <a:extLst>
              <a:ext uri="{FF2B5EF4-FFF2-40B4-BE49-F238E27FC236}">
                <a16:creationId xmlns:a16="http://schemas.microsoft.com/office/drawing/2014/main" id="{8B35683D-B156-4350-B82B-9F2285B07D5B}"/>
              </a:ext>
            </a:extLst>
          </p:cNvPr>
          <p:cNvSpPr txBox="1">
            <a:spLocks/>
          </p:cNvSpPr>
          <p:nvPr userDrawn="1"/>
        </p:nvSpPr>
        <p:spPr>
          <a:xfrm>
            <a:off x="1019268" y="2572192"/>
            <a:ext cx="3915070" cy="634564"/>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ysClr val="window" lastClr="FFFFFF"/>
                </a:solidFill>
                <a:effectLst/>
                <a:uLnTx/>
                <a:uFillTx/>
                <a:latin typeface="Source Sans Pro" panose="020B0503030403020204" pitchFamily="34" charset="0"/>
              </a:rPr>
              <a:t> </a:t>
            </a:r>
            <a:endParaRPr kumimoji="0" lang="en-US" sz="1400" b="0"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26" name="Text Placeholder 92">
            <a:extLst>
              <a:ext uri="{FF2B5EF4-FFF2-40B4-BE49-F238E27FC236}">
                <a16:creationId xmlns:a16="http://schemas.microsoft.com/office/drawing/2014/main" id="{738F3168-07EA-4F09-AA69-22B9E29DFB8F}"/>
              </a:ext>
            </a:extLst>
          </p:cNvPr>
          <p:cNvSpPr txBox="1">
            <a:spLocks/>
          </p:cNvSpPr>
          <p:nvPr userDrawn="1"/>
        </p:nvSpPr>
        <p:spPr>
          <a:xfrm>
            <a:off x="261227" y="1244137"/>
            <a:ext cx="766086" cy="722305"/>
          </a:xfrm>
          <a:prstGeom prst="rect">
            <a:avLst/>
          </a:prstGeom>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 lastClr="FFFFFF"/>
                </a:solidFill>
                <a:effectLst/>
                <a:uLnTx/>
                <a:uFillTx/>
                <a:latin typeface="Source Sans Pro" panose="020B0503030403020204" pitchFamily="34" charset="0"/>
              </a:rPr>
              <a:t>01</a:t>
            </a:r>
          </a:p>
        </p:txBody>
      </p:sp>
      <p:sp>
        <p:nvSpPr>
          <p:cNvPr id="28" name="Text Placeholder 92">
            <a:extLst>
              <a:ext uri="{FF2B5EF4-FFF2-40B4-BE49-F238E27FC236}">
                <a16:creationId xmlns:a16="http://schemas.microsoft.com/office/drawing/2014/main" id="{E9B8C7A1-3DFA-460C-8E3F-565E67D036D9}"/>
              </a:ext>
            </a:extLst>
          </p:cNvPr>
          <p:cNvSpPr txBox="1">
            <a:spLocks/>
          </p:cNvSpPr>
          <p:nvPr userDrawn="1"/>
        </p:nvSpPr>
        <p:spPr>
          <a:xfrm>
            <a:off x="278176" y="2507637"/>
            <a:ext cx="766086" cy="703154"/>
          </a:xfrm>
          <a:prstGeom prst="rect">
            <a:avLst/>
          </a:prstGeom>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 lastClr="FFFFFF"/>
                </a:solidFill>
                <a:effectLst/>
                <a:uLnTx/>
                <a:uFillTx/>
                <a:latin typeface="Source Sans Pro" panose="020B0503030403020204" pitchFamily="34" charset="0"/>
              </a:rPr>
              <a:t>02</a:t>
            </a:r>
          </a:p>
        </p:txBody>
      </p:sp>
      <p:sp>
        <p:nvSpPr>
          <p:cNvPr id="29" name="Text Placeholder 92">
            <a:extLst>
              <a:ext uri="{FF2B5EF4-FFF2-40B4-BE49-F238E27FC236}">
                <a16:creationId xmlns:a16="http://schemas.microsoft.com/office/drawing/2014/main" id="{5007F6CF-7A01-4C3F-AB28-710422FB412C}"/>
              </a:ext>
            </a:extLst>
          </p:cNvPr>
          <p:cNvSpPr txBox="1">
            <a:spLocks/>
          </p:cNvSpPr>
          <p:nvPr userDrawn="1"/>
        </p:nvSpPr>
        <p:spPr>
          <a:xfrm>
            <a:off x="5113768" y="1272649"/>
            <a:ext cx="766086" cy="70720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30" name="Text Placeholder 92">
            <a:extLst>
              <a:ext uri="{FF2B5EF4-FFF2-40B4-BE49-F238E27FC236}">
                <a16:creationId xmlns:a16="http://schemas.microsoft.com/office/drawing/2014/main" id="{5F160C7B-3F27-4995-873C-7AE5231A55A2}"/>
              </a:ext>
            </a:extLst>
          </p:cNvPr>
          <p:cNvSpPr txBox="1">
            <a:spLocks/>
          </p:cNvSpPr>
          <p:nvPr userDrawn="1"/>
        </p:nvSpPr>
        <p:spPr>
          <a:xfrm>
            <a:off x="5111696" y="2509919"/>
            <a:ext cx="766086" cy="70720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34" name="Arrow: Down 33">
            <a:extLst>
              <a:ext uri="{FF2B5EF4-FFF2-40B4-BE49-F238E27FC236}">
                <a16:creationId xmlns:a16="http://schemas.microsoft.com/office/drawing/2014/main" id="{81D053CA-CE58-4A9A-9757-90ADA76DDEBD}"/>
              </a:ext>
            </a:extLst>
          </p:cNvPr>
          <p:cNvSpPr/>
          <p:nvPr userDrawn="1"/>
        </p:nvSpPr>
        <p:spPr>
          <a:xfrm>
            <a:off x="482781" y="3099995"/>
            <a:ext cx="310379" cy="234258"/>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35" name="Rectangle 34">
            <a:extLst>
              <a:ext uri="{FF2B5EF4-FFF2-40B4-BE49-F238E27FC236}">
                <a16:creationId xmlns:a16="http://schemas.microsoft.com/office/drawing/2014/main" id="{8F5024A0-30F7-41A8-8F15-1CFAC76264BC}"/>
              </a:ext>
            </a:extLst>
          </p:cNvPr>
          <p:cNvSpPr/>
          <p:nvPr userDrawn="1"/>
        </p:nvSpPr>
        <p:spPr>
          <a:xfrm>
            <a:off x="261227" y="3723094"/>
            <a:ext cx="5729712" cy="712801"/>
          </a:xfrm>
          <a:prstGeom prst="rect">
            <a:avLst/>
          </a:prstGeom>
          <a:solidFill>
            <a:srgbClr val="00B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36" name="Rectangle 35">
            <a:extLst>
              <a:ext uri="{FF2B5EF4-FFF2-40B4-BE49-F238E27FC236}">
                <a16:creationId xmlns:a16="http://schemas.microsoft.com/office/drawing/2014/main" id="{651F8ED1-E59D-4017-932B-6BD60E87A5B7}"/>
              </a:ext>
            </a:extLst>
          </p:cNvPr>
          <p:cNvSpPr/>
          <p:nvPr userDrawn="1"/>
        </p:nvSpPr>
        <p:spPr>
          <a:xfrm>
            <a:off x="260123" y="3729411"/>
            <a:ext cx="730831" cy="712801"/>
          </a:xfrm>
          <a:prstGeom prst="rect">
            <a:avLst/>
          </a:prstGeom>
          <a:solidFill>
            <a:srgbClr val="92D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37" name="Text Placeholder 92">
            <a:extLst>
              <a:ext uri="{FF2B5EF4-FFF2-40B4-BE49-F238E27FC236}">
                <a16:creationId xmlns:a16="http://schemas.microsoft.com/office/drawing/2014/main" id="{9E7F129D-7FEA-4138-A54D-79D11C00A14F}"/>
              </a:ext>
            </a:extLst>
          </p:cNvPr>
          <p:cNvSpPr txBox="1">
            <a:spLocks/>
          </p:cNvSpPr>
          <p:nvPr userDrawn="1"/>
        </p:nvSpPr>
        <p:spPr>
          <a:xfrm>
            <a:off x="260123" y="3723095"/>
            <a:ext cx="766086" cy="721058"/>
          </a:xfrm>
          <a:prstGeom prst="rect">
            <a:avLst/>
          </a:prstGeom>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 lastClr="FFFFFF"/>
                </a:solidFill>
                <a:effectLst/>
                <a:uLnTx/>
                <a:uFillTx/>
                <a:latin typeface="Source Sans Pro" panose="020B0503030403020204" pitchFamily="34" charset="0"/>
              </a:rPr>
              <a:t>03</a:t>
            </a:r>
          </a:p>
        </p:txBody>
      </p:sp>
      <p:sp>
        <p:nvSpPr>
          <p:cNvPr id="38" name="Text Placeholder 73">
            <a:extLst>
              <a:ext uri="{FF2B5EF4-FFF2-40B4-BE49-F238E27FC236}">
                <a16:creationId xmlns:a16="http://schemas.microsoft.com/office/drawing/2014/main" id="{7E0FD524-C2E6-4232-9459-5783E2A8D594}"/>
              </a:ext>
            </a:extLst>
          </p:cNvPr>
          <p:cNvSpPr txBox="1">
            <a:spLocks/>
          </p:cNvSpPr>
          <p:nvPr userDrawn="1"/>
        </p:nvSpPr>
        <p:spPr>
          <a:xfrm>
            <a:off x="1038142" y="3731872"/>
            <a:ext cx="4023516" cy="659747"/>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ysClr val="window" lastClr="FFFFFF"/>
                </a:solidFill>
                <a:effectLst/>
                <a:uLnTx/>
                <a:uFillTx/>
                <a:latin typeface="Source Sans Pro" panose="020B0503030403020204" pitchFamily="34" charset="0"/>
              </a:rPr>
              <a:t> </a:t>
            </a:r>
            <a:endParaRPr kumimoji="0" lang="en-US" sz="1400" b="0"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39" name="Text Placeholder 92">
            <a:extLst>
              <a:ext uri="{FF2B5EF4-FFF2-40B4-BE49-F238E27FC236}">
                <a16:creationId xmlns:a16="http://schemas.microsoft.com/office/drawing/2014/main" id="{8901B904-9200-435C-95C5-31F80D61159E}"/>
              </a:ext>
            </a:extLst>
          </p:cNvPr>
          <p:cNvSpPr txBox="1">
            <a:spLocks/>
          </p:cNvSpPr>
          <p:nvPr userDrawn="1"/>
        </p:nvSpPr>
        <p:spPr>
          <a:xfrm>
            <a:off x="5135963" y="3736946"/>
            <a:ext cx="766086" cy="70720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41" name="Arrow: Down 40">
            <a:extLst>
              <a:ext uri="{FF2B5EF4-FFF2-40B4-BE49-F238E27FC236}">
                <a16:creationId xmlns:a16="http://schemas.microsoft.com/office/drawing/2014/main" id="{86F65F74-3293-459B-B577-2FF7DD4C812F}"/>
              </a:ext>
            </a:extLst>
          </p:cNvPr>
          <p:cNvSpPr/>
          <p:nvPr userDrawn="1"/>
        </p:nvSpPr>
        <p:spPr>
          <a:xfrm>
            <a:off x="456328" y="4311894"/>
            <a:ext cx="310379" cy="234258"/>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42" name="Rectangle 41">
            <a:extLst>
              <a:ext uri="{FF2B5EF4-FFF2-40B4-BE49-F238E27FC236}">
                <a16:creationId xmlns:a16="http://schemas.microsoft.com/office/drawing/2014/main" id="{519A22B3-4E3D-41CB-A040-1513E85D764F}"/>
              </a:ext>
            </a:extLst>
          </p:cNvPr>
          <p:cNvSpPr/>
          <p:nvPr userDrawn="1"/>
        </p:nvSpPr>
        <p:spPr>
          <a:xfrm>
            <a:off x="6223107" y="2521635"/>
            <a:ext cx="5729712" cy="700495"/>
          </a:xfrm>
          <a:prstGeom prst="rect">
            <a:avLst/>
          </a:prstGeom>
          <a:solidFill>
            <a:srgbClr val="00B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43" name="Rectangle 42">
            <a:extLst>
              <a:ext uri="{FF2B5EF4-FFF2-40B4-BE49-F238E27FC236}">
                <a16:creationId xmlns:a16="http://schemas.microsoft.com/office/drawing/2014/main" id="{06E55108-7682-400A-BFDB-C57CF51271D1}"/>
              </a:ext>
            </a:extLst>
          </p:cNvPr>
          <p:cNvSpPr/>
          <p:nvPr userDrawn="1"/>
        </p:nvSpPr>
        <p:spPr>
          <a:xfrm>
            <a:off x="6223107" y="2521635"/>
            <a:ext cx="730831" cy="700495"/>
          </a:xfrm>
          <a:prstGeom prst="rect">
            <a:avLst/>
          </a:prstGeom>
          <a:solidFill>
            <a:srgbClr val="92D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44" name="Text Placeholder 73">
            <a:extLst>
              <a:ext uri="{FF2B5EF4-FFF2-40B4-BE49-F238E27FC236}">
                <a16:creationId xmlns:a16="http://schemas.microsoft.com/office/drawing/2014/main" id="{D584E904-683B-4DFF-A254-A8F3A3135D8B}"/>
              </a:ext>
            </a:extLst>
          </p:cNvPr>
          <p:cNvSpPr txBox="1">
            <a:spLocks/>
          </p:cNvSpPr>
          <p:nvPr userDrawn="1"/>
        </p:nvSpPr>
        <p:spPr>
          <a:xfrm>
            <a:off x="6989193" y="2577925"/>
            <a:ext cx="3915070" cy="623608"/>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ysClr val="window" lastClr="FFFFFF"/>
                </a:solidFill>
                <a:effectLst/>
                <a:uLnTx/>
                <a:uFillTx/>
                <a:latin typeface="Source Sans Pro" panose="020B0503030403020204" pitchFamily="34" charset="0"/>
              </a:rPr>
              <a:t> </a:t>
            </a:r>
            <a:endParaRPr kumimoji="0" lang="en-US" sz="1400" b="0"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45" name="Text Placeholder 92">
            <a:extLst>
              <a:ext uri="{FF2B5EF4-FFF2-40B4-BE49-F238E27FC236}">
                <a16:creationId xmlns:a16="http://schemas.microsoft.com/office/drawing/2014/main" id="{DE676BC3-5B9E-46E9-BFAD-0C4111726302}"/>
              </a:ext>
            </a:extLst>
          </p:cNvPr>
          <p:cNvSpPr txBox="1">
            <a:spLocks/>
          </p:cNvSpPr>
          <p:nvPr userDrawn="1"/>
        </p:nvSpPr>
        <p:spPr>
          <a:xfrm>
            <a:off x="6223107" y="2507638"/>
            <a:ext cx="766086" cy="724880"/>
          </a:xfrm>
          <a:prstGeom prst="rect">
            <a:avLst/>
          </a:prstGeom>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 lastClr="FFFFFF"/>
                </a:solidFill>
                <a:effectLst/>
                <a:uLnTx/>
                <a:uFillTx/>
                <a:latin typeface="Source Sans Pro" panose="020B0503030403020204" pitchFamily="34" charset="0"/>
              </a:rPr>
              <a:t>06</a:t>
            </a:r>
          </a:p>
        </p:txBody>
      </p:sp>
      <p:sp>
        <p:nvSpPr>
          <p:cNvPr id="46" name="Text Placeholder 92">
            <a:extLst>
              <a:ext uri="{FF2B5EF4-FFF2-40B4-BE49-F238E27FC236}">
                <a16:creationId xmlns:a16="http://schemas.microsoft.com/office/drawing/2014/main" id="{5325202F-50E6-4D06-BD5F-FDDF097A929B}"/>
              </a:ext>
            </a:extLst>
          </p:cNvPr>
          <p:cNvSpPr txBox="1">
            <a:spLocks/>
          </p:cNvSpPr>
          <p:nvPr userDrawn="1"/>
        </p:nvSpPr>
        <p:spPr>
          <a:xfrm>
            <a:off x="11075648" y="2529356"/>
            <a:ext cx="766086" cy="69499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48" name="Arrow: Down 47">
            <a:extLst>
              <a:ext uri="{FF2B5EF4-FFF2-40B4-BE49-F238E27FC236}">
                <a16:creationId xmlns:a16="http://schemas.microsoft.com/office/drawing/2014/main" id="{99AD6ACA-AB99-4F6F-B81C-881597754130}"/>
              </a:ext>
            </a:extLst>
          </p:cNvPr>
          <p:cNvSpPr/>
          <p:nvPr userDrawn="1"/>
        </p:nvSpPr>
        <p:spPr>
          <a:xfrm>
            <a:off x="6433332" y="3102946"/>
            <a:ext cx="310379" cy="230214"/>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49" name="Rectangle 48">
            <a:extLst>
              <a:ext uri="{FF2B5EF4-FFF2-40B4-BE49-F238E27FC236}">
                <a16:creationId xmlns:a16="http://schemas.microsoft.com/office/drawing/2014/main" id="{C042F856-84E9-44B2-8A79-F12FA1983C67}"/>
              </a:ext>
            </a:extLst>
          </p:cNvPr>
          <p:cNvSpPr/>
          <p:nvPr userDrawn="1"/>
        </p:nvSpPr>
        <p:spPr>
          <a:xfrm>
            <a:off x="6212278" y="1257832"/>
            <a:ext cx="5729712" cy="700495"/>
          </a:xfrm>
          <a:prstGeom prst="rect">
            <a:avLst/>
          </a:prstGeom>
          <a:solidFill>
            <a:srgbClr val="00B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50" name="Rectangle 49">
            <a:extLst>
              <a:ext uri="{FF2B5EF4-FFF2-40B4-BE49-F238E27FC236}">
                <a16:creationId xmlns:a16="http://schemas.microsoft.com/office/drawing/2014/main" id="{402230F6-7344-4E4D-8015-43806EBE47B4}"/>
              </a:ext>
            </a:extLst>
          </p:cNvPr>
          <p:cNvSpPr/>
          <p:nvPr userDrawn="1"/>
        </p:nvSpPr>
        <p:spPr>
          <a:xfrm>
            <a:off x="6211174" y="1251078"/>
            <a:ext cx="730831" cy="700495"/>
          </a:xfrm>
          <a:prstGeom prst="rect">
            <a:avLst/>
          </a:prstGeom>
          <a:solidFill>
            <a:srgbClr val="92D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51" name="Text Placeholder 73">
            <a:extLst>
              <a:ext uri="{FF2B5EF4-FFF2-40B4-BE49-F238E27FC236}">
                <a16:creationId xmlns:a16="http://schemas.microsoft.com/office/drawing/2014/main" id="{02F67199-0169-46D5-AA81-E93102CF6DFE}"/>
              </a:ext>
            </a:extLst>
          </p:cNvPr>
          <p:cNvSpPr txBox="1">
            <a:spLocks/>
          </p:cNvSpPr>
          <p:nvPr userDrawn="1"/>
        </p:nvSpPr>
        <p:spPr>
          <a:xfrm>
            <a:off x="6989193" y="1266458"/>
            <a:ext cx="4023516" cy="648356"/>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ysClr val="window" lastClr="FFFFFF"/>
                </a:solidFill>
                <a:effectLst/>
                <a:uLnTx/>
                <a:uFillTx/>
                <a:latin typeface="Source Sans Pro" panose="020B0503030403020204" pitchFamily="34" charset="0"/>
              </a:rPr>
              <a:t> </a:t>
            </a:r>
            <a:endParaRPr kumimoji="0" lang="en-US" sz="1400" b="0"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52" name="Text Placeholder 92">
            <a:extLst>
              <a:ext uri="{FF2B5EF4-FFF2-40B4-BE49-F238E27FC236}">
                <a16:creationId xmlns:a16="http://schemas.microsoft.com/office/drawing/2014/main" id="{4F805CFC-C592-4123-BB42-F9E3D99077C9}"/>
              </a:ext>
            </a:extLst>
          </p:cNvPr>
          <p:cNvSpPr txBox="1">
            <a:spLocks/>
          </p:cNvSpPr>
          <p:nvPr userDrawn="1"/>
        </p:nvSpPr>
        <p:spPr>
          <a:xfrm>
            <a:off x="11087015" y="1271445"/>
            <a:ext cx="766086" cy="69499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54" name="Arrow: Down 53">
            <a:extLst>
              <a:ext uri="{FF2B5EF4-FFF2-40B4-BE49-F238E27FC236}">
                <a16:creationId xmlns:a16="http://schemas.microsoft.com/office/drawing/2014/main" id="{6FA250EC-CBFC-441A-A7F4-74EDBA1D064F}"/>
              </a:ext>
            </a:extLst>
          </p:cNvPr>
          <p:cNvSpPr/>
          <p:nvPr userDrawn="1"/>
        </p:nvSpPr>
        <p:spPr>
          <a:xfrm>
            <a:off x="6407379" y="1836467"/>
            <a:ext cx="310379" cy="230214"/>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55" name="Text Placeholder 92">
            <a:extLst>
              <a:ext uri="{FF2B5EF4-FFF2-40B4-BE49-F238E27FC236}">
                <a16:creationId xmlns:a16="http://schemas.microsoft.com/office/drawing/2014/main" id="{CBC76860-DBA6-4ECB-8D0A-03E08B50AD16}"/>
              </a:ext>
            </a:extLst>
          </p:cNvPr>
          <p:cNvSpPr txBox="1">
            <a:spLocks/>
          </p:cNvSpPr>
          <p:nvPr userDrawn="1"/>
        </p:nvSpPr>
        <p:spPr>
          <a:xfrm>
            <a:off x="6195544" y="1264792"/>
            <a:ext cx="766086" cy="686780"/>
          </a:xfrm>
          <a:prstGeom prst="rect">
            <a:avLst/>
          </a:prstGeom>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 lastClr="FFFFFF"/>
                </a:solidFill>
                <a:effectLst/>
                <a:uLnTx/>
                <a:uFillTx/>
                <a:latin typeface="Source Sans Pro" panose="020B0503030403020204" pitchFamily="34" charset="0"/>
              </a:rPr>
              <a:t>05</a:t>
            </a:r>
          </a:p>
        </p:txBody>
      </p:sp>
      <p:sp>
        <p:nvSpPr>
          <p:cNvPr id="56" name="Rectangle 55">
            <a:extLst>
              <a:ext uri="{FF2B5EF4-FFF2-40B4-BE49-F238E27FC236}">
                <a16:creationId xmlns:a16="http://schemas.microsoft.com/office/drawing/2014/main" id="{74FFB13A-22B3-4E26-8A7C-C6565261DA0B}"/>
              </a:ext>
            </a:extLst>
          </p:cNvPr>
          <p:cNvSpPr/>
          <p:nvPr userDrawn="1"/>
        </p:nvSpPr>
        <p:spPr>
          <a:xfrm>
            <a:off x="6195544" y="3741620"/>
            <a:ext cx="5729712" cy="700495"/>
          </a:xfrm>
          <a:prstGeom prst="rect">
            <a:avLst/>
          </a:prstGeom>
          <a:solidFill>
            <a:srgbClr val="00B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57" name="Rectangle 56">
            <a:extLst>
              <a:ext uri="{FF2B5EF4-FFF2-40B4-BE49-F238E27FC236}">
                <a16:creationId xmlns:a16="http://schemas.microsoft.com/office/drawing/2014/main" id="{0B66008C-3C90-4251-B638-EC7226FCC204}"/>
              </a:ext>
            </a:extLst>
          </p:cNvPr>
          <p:cNvSpPr/>
          <p:nvPr userDrawn="1"/>
        </p:nvSpPr>
        <p:spPr>
          <a:xfrm>
            <a:off x="6195544" y="3741620"/>
            <a:ext cx="730831" cy="700495"/>
          </a:xfrm>
          <a:prstGeom prst="rect">
            <a:avLst/>
          </a:prstGeom>
          <a:solidFill>
            <a:srgbClr val="92D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58" name="Text Placeholder 73">
            <a:extLst>
              <a:ext uri="{FF2B5EF4-FFF2-40B4-BE49-F238E27FC236}">
                <a16:creationId xmlns:a16="http://schemas.microsoft.com/office/drawing/2014/main" id="{ECCCF836-F264-45C3-9E14-5F8B172780AF}"/>
              </a:ext>
            </a:extLst>
          </p:cNvPr>
          <p:cNvSpPr txBox="1">
            <a:spLocks/>
          </p:cNvSpPr>
          <p:nvPr userDrawn="1"/>
        </p:nvSpPr>
        <p:spPr>
          <a:xfrm>
            <a:off x="6961630" y="3797910"/>
            <a:ext cx="3915070" cy="623608"/>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ysClr val="window" lastClr="FFFFFF"/>
                </a:solidFill>
                <a:effectLst/>
                <a:uLnTx/>
                <a:uFillTx/>
                <a:latin typeface="Source Sans Pro" panose="020B0503030403020204" pitchFamily="34" charset="0"/>
              </a:rPr>
              <a:t> </a:t>
            </a:r>
            <a:endParaRPr kumimoji="0" lang="en-US" sz="1400" b="0"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59" name="Text Placeholder 92">
            <a:extLst>
              <a:ext uri="{FF2B5EF4-FFF2-40B4-BE49-F238E27FC236}">
                <a16:creationId xmlns:a16="http://schemas.microsoft.com/office/drawing/2014/main" id="{A5FAC2D1-18D6-4CA4-9AFD-EE506E03D211}"/>
              </a:ext>
            </a:extLst>
          </p:cNvPr>
          <p:cNvSpPr txBox="1">
            <a:spLocks/>
          </p:cNvSpPr>
          <p:nvPr userDrawn="1"/>
        </p:nvSpPr>
        <p:spPr>
          <a:xfrm>
            <a:off x="6195544" y="3736947"/>
            <a:ext cx="766086" cy="712802"/>
          </a:xfrm>
          <a:prstGeom prst="rect">
            <a:avLst/>
          </a:prstGeom>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 lastClr="FFFFFF"/>
                </a:solidFill>
                <a:effectLst/>
                <a:uLnTx/>
                <a:uFillTx/>
                <a:latin typeface="Source Sans Pro" panose="020B0503030403020204" pitchFamily="34" charset="0"/>
              </a:rPr>
              <a:t>07</a:t>
            </a:r>
          </a:p>
        </p:txBody>
      </p:sp>
      <p:sp>
        <p:nvSpPr>
          <p:cNvPr id="60" name="Text Placeholder 92">
            <a:extLst>
              <a:ext uri="{FF2B5EF4-FFF2-40B4-BE49-F238E27FC236}">
                <a16:creationId xmlns:a16="http://schemas.microsoft.com/office/drawing/2014/main" id="{8798AFEE-E3E6-4B46-8788-F0CE98A8B7A7}"/>
              </a:ext>
            </a:extLst>
          </p:cNvPr>
          <p:cNvSpPr txBox="1">
            <a:spLocks/>
          </p:cNvSpPr>
          <p:nvPr userDrawn="1"/>
        </p:nvSpPr>
        <p:spPr>
          <a:xfrm>
            <a:off x="11048085" y="3749341"/>
            <a:ext cx="766086" cy="69499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62" name="Arrow: Down 61">
            <a:extLst>
              <a:ext uri="{FF2B5EF4-FFF2-40B4-BE49-F238E27FC236}">
                <a16:creationId xmlns:a16="http://schemas.microsoft.com/office/drawing/2014/main" id="{906E8BF0-6726-46D3-BBDD-58543684C8CF}"/>
              </a:ext>
            </a:extLst>
          </p:cNvPr>
          <p:cNvSpPr/>
          <p:nvPr userDrawn="1"/>
        </p:nvSpPr>
        <p:spPr>
          <a:xfrm>
            <a:off x="6405769" y="4322931"/>
            <a:ext cx="310379" cy="230214"/>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63" name="Arrow: Down 62">
            <a:extLst>
              <a:ext uri="{FF2B5EF4-FFF2-40B4-BE49-F238E27FC236}">
                <a16:creationId xmlns:a16="http://schemas.microsoft.com/office/drawing/2014/main" id="{4F2BE7FE-FDF2-490E-BC0D-E1A71815BD11}"/>
              </a:ext>
            </a:extLst>
          </p:cNvPr>
          <p:cNvSpPr/>
          <p:nvPr userDrawn="1"/>
        </p:nvSpPr>
        <p:spPr>
          <a:xfrm>
            <a:off x="470348" y="1858027"/>
            <a:ext cx="310379" cy="230214"/>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3" name="Text Placeholder 2">
            <a:extLst>
              <a:ext uri="{FF2B5EF4-FFF2-40B4-BE49-F238E27FC236}">
                <a16:creationId xmlns:a16="http://schemas.microsoft.com/office/drawing/2014/main" id="{96EB660E-783D-4B56-9A97-E04865D5EC4E}"/>
              </a:ext>
            </a:extLst>
          </p:cNvPr>
          <p:cNvSpPr>
            <a:spLocks noGrp="1"/>
          </p:cNvSpPr>
          <p:nvPr>
            <p:ph type="body" sz="quarter" idx="13" hasCustomPrompt="1"/>
          </p:nvPr>
        </p:nvSpPr>
        <p:spPr>
          <a:xfrm>
            <a:off x="1004888" y="1271588"/>
            <a:ext cx="4073525" cy="714375"/>
          </a:xfrm>
          <a:prstGeom prst="rect">
            <a:avLst/>
          </a:prstGeom>
        </p:spPr>
        <p:txBody>
          <a:bodyPr anchor="ctr">
            <a:normAutofit/>
          </a:bodyPr>
          <a:lstStyle>
            <a:lvl1pPr marL="0" indent="0">
              <a:buNone/>
              <a:defRPr sz="1800">
                <a:solidFill>
                  <a:schemeClr val="bg1"/>
                </a:solidFill>
              </a:defRPr>
            </a:lvl1pPr>
          </a:lstStyle>
          <a:p>
            <a:pPr lvl="0"/>
            <a:r>
              <a:rPr lang="en-US" dirty="0"/>
              <a:t>Title</a:t>
            </a:r>
          </a:p>
        </p:txBody>
      </p:sp>
      <p:sp>
        <p:nvSpPr>
          <p:cNvPr id="64" name="Text Placeholder 2">
            <a:extLst>
              <a:ext uri="{FF2B5EF4-FFF2-40B4-BE49-F238E27FC236}">
                <a16:creationId xmlns:a16="http://schemas.microsoft.com/office/drawing/2014/main" id="{1750FCF5-60F7-4D9A-8B53-668F7C48AAEC}"/>
              </a:ext>
            </a:extLst>
          </p:cNvPr>
          <p:cNvSpPr>
            <a:spLocks noGrp="1"/>
          </p:cNvSpPr>
          <p:nvPr>
            <p:ph type="body" sz="quarter" idx="14" hasCustomPrompt="1"/>
          </p:nvPr>
        </p:nvSpPr>
        <p:spPr>
          <a:xfrm>
            <a:off x="1018404" y="2518142"/>
            <a:ext cx="4073525" cy="714375"/>
          </a:xfrm>
          <a:prstGeom prst="rect">
            <a:avLst/>
          </a:prstGeom>
        </p:spPr>
        <p:txBody>
          <a:bodyPr anchor="ctr">
            <a:normAutofit/>
          </a:bodyPr>
          <a:lstStyle>
            <a:lvl1pPr marL="0" indent="0">
              <a:buNone/>
              <a:defRPr sz="1800">
                <a:solidFill>
                  <a:schemeClr val="bg1"/>
                </a:solidFill>
              </a:defRPr>
            </a:lvl1pPr>
          </a:lstStyle>
          <a:p>
            <a:pPr lvl="0"/>
            <a:r>
              <a:rPr lang="en-US" dirty="0"/>
              <a:t>Title</a:t>
            </a:r>
          </a:p>
        </p:txBody>
      </p:sp>
      <p:sp>
        <p:nvSpPr>
          <p:cNvPr id="67" name="Text Placeholder 2">
            <a:extLst>
              <a:ext uri="{FF2B5EF4-FFF2-40B4-BE49-F238E27FC236}">
                <a16:creationId xmlns:a16="http://schemas.microsoft.com/office/drawing/2014/main" id="{355F542A-04DE-4BBC-82C4-594E7A43CD25}"/>
              </a:ext>
            </a:extLst>
          </p:cNvPr>
          <p:cNvSpPr>
            <a:spLocks noGrp="1"/>
          </p:cNvSpPr>
          <p:nvPr>
            <p:ph type="body" sz="quarter" idx="15" hasCustomPrompt="1"/>
          </p:nvPr>
        </p:nvSpPr>
        <p:spPr>
          <a:xfrm>
            <a:off x="990954" y="3710188"/>
            <a:ext cx="4145009" cy="714375"/>
          </a:xfrm>
          <a:prstGeom prst="rect">
            <a:avLst/>
          </a:prstGeom>
        </p:spPr>
        <p:txBody>
          <a:bodyPr anchor="ctr">
            <a:normAutofit/>
          </a:bodyPr>
          <a:lstStyle>
            <a:lvl1pPr marL="0" indent="0">
              <a:buNone/>
              <a:defRPr sz="1800">
                <a:solidFill>
                  <a:schemeClr val="bg1"/>
                </a:solidFill>
              </a:defRPr>
            </a:lvl1pPr>
          </a:lstStyle>
          <a:p>
            <a:pPr lvl="0"/>
            <a:r>
              <a:rPr lang="en-US" dirty="0"/>
              <a:t>Title</a:t>
            </a:r>
          </a:p>
        </p:txBody>
      </p:sp>
      <p:sp>
        <p:nvSpPr>
          <p:cNvPr id="72" name="Text Placeholder 2">
            <a:extLst>
              <a:ext uri="{FF2B5EF4-FFF2-40B4-BE49-F238E27FC236}">
                <a16:creationId xmlns:a16="http://schemas.microsoft.com/office/drawing/2014/main" id="{01BA46A9-4AED-4428-92E1-AD156DFCDD40}"/>
              </a:ext>
            </a:extLst>
          </p:cNvPr>
          <p:cNvSpPr>
            <a:spLocks noGrp="1"/>
          </p:cNvSpPr>
          <p:nvPr>
            <p:ph type="body" sz="quarter" idx="16" hasCustomPrompt="1"/>
          </p:nvPr>
        </p:nvSpPr>
        <p:spPr>
          <a:xfrm>
            <a:off x="6959932" y="1244137"/>
            <a:ext cx="4145009" cy="714375"/>
          </a:xfrm>
          <a:prstGeom prst="rect">
            <a:avLst/>
          </a:prstGeom>
        </p:spPr>
        <p:txBody>
          <a:bodyPr anchor="ctr">
            <a:normAutofit/>
          </a:bodyPr>
          <a:lstStyle>
            <a:lvl1pPr marL="0" indent="0">
              <a:buNone/>
              <a:defRPr sz="1800">
                <a:solidFill>
                  <a:schemeClr val="bg1"/>
                </a:solidFill>
              </a:defRPr>
            </a:lvl1pPr>
          </a:lstStyle>
          <a:p>
            <a:pPr lvl="0"/>
            <a:r>
              <a:rPr lang="en-US" dirty="0"/>
              <a:t>Title</a:t>
            </a:r>
          </a:p>
        </p:txBody>
      </p:sp>
      <p:sp>
        <p:nvSpPr>
          <p:cNvPr id="73" name="Text Placeholder 2">
            <a:extLst>
              <a:ext uri="{FF2B5EF4-FFF2-40B4-BE49-F238E27FC236}">
                <a16:creationId xmlns:a16="http://schemas.microsoft.com/office/drawing/2014/main" id="{23A40F7D-B679-4065-BFF1-EFFB1DABBE30}"/>
              </a:ext>
            </a:extLst>
          </p:cNvPr>
          <p:cNvSpPr>
            <a:spLocks noGrp="1"/>
          </p:cNvSpPr>
          <p:nvPr>
            <p:ph type="body" sz="quarter" idx="17" hasCustomPrompt="1"/>
          </p:nvPr>
        </p:nvSpPr>
        <p:spPr>
          <a:xfrm>
            <a:off x="6959932" y="2519666"/>
            <a:ext cx="4145009" cy="714375"/>
          </a:xfrm>
          <a:prstGeom prst="rect">
            <a:avLst/>
          </a:prstGeom>
        </p:spPr>
        <p:txBody>
          <a:bodyPr anchor="ctr">
            <a:normAutofit/>
          </a:bodyPr>
          <a:lstStyle>
            <a:lvl1pPr marL="0" indent="0">
              <a:buNone/>
              <a:defRPr sz="1800">
                <a:solidFill>
                  <a:schemeClr val="bg1"/>
                </a:solidFill>
              </a:defRPr>
            </a:lvl1pPr>
          </a:lstStyle>
          <a:p>
            <a:pPr lvl="0"/>
            <a:r>
              <a:rPr lang="en-US" dirty="0"/>
              <a:t>Title</a:t>
            </a:r>
          </a:p>
        </p:txBody>
      </p:sp>
      <p:sp>
        <p:nvSpPr>
          <p:cNvPr id="74" name="Text Placeholder 2">
            <a:extLst>
              <a:ext uri="{FF2B5EF4-FFF2-40B4-BE49-F238E27FC236}">
                <a16:creationId xmlns:a16="http://schemas.microsoft.com/office/drawing/2014/main" id="{2D8A0DC0-11A0-478A-BEA2-EF7C03446C32}"/>
              </a:ext>
            </a:extLst>
          </p:cNvPr>
          <p:cNvSpPr>
            <a:spLocks noGrp="1"/>
          </p:cNvSpPr>
          <p:nvPr>
            <p:ph type="body" sz="quarter" idx="18" hasCustomPrompt="1"/>
          </p:nvPr>
        </p:nvSpPr>
        <p:spPr>
          <a:xfrm>
            <a:off x="6919097" y="3752526"/>
            <a:ext cx="4145009" cy="714375"/>
          </a:xfrm>
          <a:prstGeom prst="rect">
            <a:avLst/>
          </a:prstGeom>
        </p:spPr>
        <p:txBody>
          <a:bodyPr anchor="ctr">
            <a:normAutofit/>
          </a:bodyPr>
          <a:lstStyle>
            <a:lvl1pPr marL="0" indent="0">
              <a:buNone/>
              <a:defRPr sz="1800">
                <a:solidFill>
                  <a:schemeClr val="bg1"/>
                </a:solidFill>
              </a:defRPr>
            </a:lvl1pPr>
          </a:lstStyle>
          <a:p>
            <a:pPr lvl="0"/>
            <a:r>
              <a:rPr lang="en-US" dirty="0"/>
              <a:t>Title</a:t>
            </a:r>
          </a:p>
        </p:txBody>
      </p:sp>
      <p:sp>
        <p:nvSpPr>
          <p:cNvPr id="8" name="Text Placeholder 7">
            <a:extLst>
              <a:ext uri="{FF2B5EF4-FFF2-40B4-BE49-F238E27FC236}">
                <a16:creationId xmlns:a16="http://schemas.microsoft.com/office/drawing/2014/main" id="{ED8EC7A6-3D66-4BE8-B7F3-1AAFB70F9180}"/>
              </a:ext>
            </a:extLst>
          </p:cNvPr>
          <p:cNvSpPr>
            <a:spLocks noGrp="1"/>
          </p:cNvSpPr>
          <p:nvPr>
            <p:ph type="body" sz="quarter" idx="19" hasCustomPrompt="1"/>
          </p:nvPr>
        </p:nvSpPr>
        <p:spPr>
          <a:xfrm>
            <a:off x="5111750" y="1244600"/>
            <a:ext cx="766763" cy="733425"/>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75" name="Text Placeholder 7">
            <a:extLst>
              <a:ext uri="{FF2B5EF4-FFF2-40B4-BE49-F238E27FC236}">
                <a16:creationId xmlns:a16="http://schemas.microsoft.com/office/drawing/2014/main" id="{C8602D80-35E7-43B8-A055-201293E35557}"/>
              </a:ext>
            </a:extLst>
          </p:cNvPr>
          <p:cNvSpPr>
            <a:spLocks noGrp="1"/>
          </p:cNvSpPr>
          <p:nvPr>
            <p:ph type="body" sz="quarter" idx="20" hasCustomPrompt="1"/>
          </p:nvPr>
        </p:nvSpPr>
        <p:spPr>
          <a:xfrm>
            <a:off x="5121190" y="2504865"/>
            <a:ext cx="766763" cy="733425"/>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78" name="Text Placeholder 7">
            <a:extLst>
              <a:ext uri="{FF2B5EF4-FFF2-40B4-BE49-F238E27FC236}">
                <a16:creationId xmlns:a16="http://schemas.microsoft.com/office/drawing/2014/main" id="{DD5B2AED-C1E2-4921-99D0-9D176C25118A}"/>
              </a:ext>
            </a:extLst>
          </p:cNvPr>
          <p:cNvSpPr>
            <a:spLocks noGrp="1"/>
          </p:cNvSpPr>
          <p:nvPr>
            <p:ph type="body" sz="quarter" idx="21" hasCustomPrompt="1"/>
          </p:nvPr>
        </p:nvSpPr>
        <p:spPr>
          <a:xfrm>
            <a:off x="5147896" y="3723836"/>
            <a:ext cx="766763" cy="733425"/>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79" name="Text Placeholder 7">
            <a:extLst>
              <a:ext uri="{FF2B5EF4-FFF2-40B4-BE49-F238E27FC236}">
                <a16:creationId xmlns:a16="http://schemas.microsoft.com/office/drawing/2014/main" id="{58FC58BB-B850-4EAC-AF34-5AD49C8474A0}"/>
              </a:ext>
            </a:extLst>
          </p:cNvPr>
          <p:cNvSpPr>
            <a:spLocks noGrp="1"/>
          </p:cNvSpPr>
          <p:nvPr>
            <p:ph type="body" sz="quarter" idx="22" hasCustomPrompt="1"/>
          </p:nvPr>
        </p:nvSpPr>
        <p:spPr>
          <a:xfrm>
            <a:off x="11076380" y="1214995"/>
            <a:ext cx="766763" cy="733425"/>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80" name="Text Placeholder 92">
            <a:extLst>
              <a:ext uri="{FF2B5EF4-FFF2-40B4-BE49-F238E27FC236}">
                <a16:creationId xmlns:a16="http://schemas.microsoft.com/office/drawing/2014/main" id="{2922AC0C-9AB3-4C54-A240-DF879DE906E0}"/>
              </a:ext>
            </a:extLst>
          </p:cNvPr>
          <p:cNvSpPr txBox="1">
            <a:spLocks/>
          </p:cNvSpPr>
          <p:nvPr userDrawn="1"/>
        </p:nvSpPr>
        <p:spPr>
          <a:xfrm>
            <a:off x="11087015" y="2561056"/>
            <a:ext cx="766086" cy="69499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81" name="Text Placeholder 7">
            <a:extLst>
              <a:ext uri="{FF2B5EF4-FFF2-40B4-BE49-F238E27FC236}">
                <a16:creationId xmlns:a16="http://schemas.microsoft.com/office/drawing/2014/main" id="{725B2214-36D0-498E-8568-DE2DCBD3B550}"/>
              </a:ext>
            </a:extLst>
          </p:cNvPr>
          <p:cNvSpPr>
            <a:spLocks noGrp="1"/>
          </p:cNvSpPr>
          <p:nvPr>
            <p:ph type="body" sz="quarter" idx="23" hasCustomPrompt="1"/>
          </p:nvPr>
        </p:nvSpPr>
        <p:spPr>
          <a:xfrm>
            <a:off x="11076380" y="2504606"/>
            <a:ext cx="766763" cy="733425"/>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83" name="Text Placeholder 7">
            <a:extLst>
              <a:ext uri="{FF2B5EF4-FFF2-40B4-BE49-F238E27FC236}">
                <a16:creationId xmlns:a16="http://schemas.microsoft.com/office/drawing/2014/main" id="{0D360CC0-56F0-4847-B6ED-3622BBE6AF64}"/>
              </a:ext>
            </a:extLst>
          </p:cNvPr>
          <p:cNvSpPr>
            <a:spLocks noGrp="1"/>
          </p:cNvSpPr>
          <p:nvPr>
            <p:ph type="body" sz="quarter" idx="24" hasCustomPrompt="1"/>
          </p:nvPr>
        </p:nvSpPr>
        <p:spPr>
          <a:xfrm>
            <a:off x="11048085" y="3738159"/>
            <a:ext cx="766763" cy="733425"/>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68" name="Rectangle 67">
            <a:extLst>
              <a:ext uri="{FF2B5EF4-FFF2-40B4-BE49-F238E27FC236}">
                <a16:creationId xmlns:a16="http://schemas.microsoft.com/office/drawing/2014/main" id="{4061291E-C336-451D-A783-802A7D968697}"/>
              </a:ext>
            </a:extLst>
          </p:cNvPr>
          <p:cNvSpPr/>
          <p:nvPr userDrawn="1"/>
        </p:nvSpPr>
        <p:spPr>
          <a:xfrm>
            <a:off x="261227" y="4914154"/>
            <a:ext cx="5729712" cy="712801"/>
          </a:xfrm>
          <a:prstGeom prst="rect">
            <a:avLst/>
          </a:prstGeom>
          <a:solidFill>
            <a:srgbClr val="00B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69" name="Rectangle 68">
            <a:extLst>
              <a:ext uri="{FF2B5EF4-FFF2-40B4-BE49-F238E27FC236}">
                <a16:creationId xmlns:a16="http://schemas.microsoft.com/office/drawing/2014/main" id="{4B8A21C6-F24B-49D6-A768-5316C29BE5AF}"/>
              </a:ext>
            </a:extLst>
          </p:cNvPr>
          <p:cNvSpPr/>
          <p:nvPr userDrawn="1"/>
        </p:nvSpPr>
        <p:spPr>
          <a:xfrm>
            <a:off x="260123" y="4920471"/>
            <a:ext cx="730831" cy="712801"/>
          </a:xfrm>
          <a:prstGeom prst="rect">
            <a:avLst/>
          </a:prstGeom>
          <a:solidFill>
            <a:srgbClr val="92D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70" name="Text Placeholder 92">
            <a:extLst>
              <a:ext uri="{FF2B5EF4-FFF2-40B4-BE49-F238E27FC236}">
                <a16:creationId xmlns:a16="http://schemas.microsoft.com/office/drawing/2014/main" id="{C7125A7B-28B6-4ABB-94BF-055C3690AA15}"/>
              </a:ext>
            </a:extLst>
          </p:cNvPr>
          <p:cNvSpPr txBox="1">
            <a:spLocks/>
          </p:cNvSpPr>
          <p:nvPr userDrawn="1"/>
        </p:nvSpPr>
        <p:spPr>
          <a:xfrm>
            <a:off x="260123" y="4914155"/>
            <a:ext cx="766086" cy="721058"/>
          </a:xfrm>
          <a:prstGeom prst="rect">
            <a:avLst/>
          </a:prstGeom>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 lastClr="FFFFFF"/>
                </a:solidFill>
                <a:effectLst/>
                <a:uLnTx/>
                <a:uFillTx/>
                <a:latin typeface="Source Sans Pro" panose="020B0503030403020204" pitchFamily="34" charset="0"/>
              </a:rPr>
              <a:t>04</a:t>
            </a:r>
          </a:p>
        </p:txBody>
      </p:sp>
      <p:sp>
        <p:nvSpPr>
          <p:cNvPr id="71" name="Text Placeholder 73">
            <a:extLst>
              <a:ext uri="{FF2B5EF4-FFF2-40B4-BE49-F238E27FC236}">
                <a16:creationId xmlns:a16="http://schemas.microsoft.com/office/drawing/2014/main" id="{D8015FE8-B56A-442C-8277-84E63B100915}"/>
              </a:ext>
            </a:extLst>
          </p:cNvPr>
          <p:cNvSpPr txBox="1">
            <a:spLocks/>
          </p:cNvSpPr>
          <p:nvPr userDrawn="1"/>
        </p:nvSpPr>
        <p:spPr>
          <a:xfrm>
            <a:off x="1038142" y="4922932"/>
            <a:ext cx="4023516" cy="659747"/>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ysClr val="window" lastClr="FFFFFF"/>
                </a:solidFill>
                <a:effectLst/>
                <a:uLnTx/>
                <a:uFillTx/>
                <a:latin typeface="Source Sans Pro" panose="020B0503030403020204" pitchFamily="34" charset="0"/>
              </a:rPr>
              <a:t> </a:t>
            </a:r>
            <a:endParaRPr kumimoji="0" lang="en-US" sz="1400" b="0"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76" name="Text Placeholder 92">
            <a:extLst>
              <a:ext uri="{FF2B5EF4-FFF2-40B4-BE49-F238E27FC236}">
                <a16:creationId xmlns:a16="http://schemas.microsoft.com/office/drawing/2014/main" id="{6B0DD8E1-45D1-4BD8-BACC-7A695066F680}"/>
              </a:ext>
            </a:extLst>
          </p:cNvPr>
          <p:cNvSpPr txBox="1">
            <a:spLocks/>
          </p:cNvSpPr>
          <p:nvPr userDrawn="1"/>
        </p:nvSpPr>
        <p:spPr>
          <a:xfrm>
            <a:off x="5135963" y="4928006"/>
            <a:ext cx="766086" cy="70720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77" name="Arrow: Down 76">
            <a:extLst>
              <a:ext uri="{FF2B5EF4-FFF2-40B4-BE49-F238E27FC236}">
                <a16:creationId xmlns:a16="http://schemas.microsoft.com/office/drawing/2014/main" id="{58EED70C-C992-4D21-AFFA-A754D5C267C1}"/>
              </a:ext>
            </a:extLst>
          </p:cNvPr>
          <p:cNvSpPr/>
          <p:nvPr userDrawn="1"/>
        </p:nvSpPr>
        <p:spPr>
          <a:xfrm>
            <a:off x="456328" y="5502954"/>
            <a:ext cx="310379" cy="234258"/>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82" name="Rectangle 81">
            <a:extLst>
              <a:ext uri="{FF2B5EF4-FFF2-40B4-BE49-F238E27FC236}">
                <a16:creationId xmlns:a16="http://schemas.microsoft.com/office/drawing/2014/main" id="{42E6385A-0514-4015-A75C-E17AFDBEA191}"/>
              </a:ext>
            </a:extLst>
          </p:cNvPr>
          <p:cNvSpPr/>
          <p:nvPr userDrawn="1"/>
        </p:nvSpPr>
        <p:spPr>
          <a:xfrm>
            <a:off x="6195544" y="4932680"/>
            <a:ext cx="5729712" cy="700495"/>
          </a:xfrm>
          <a:prstGeom prst="rect">
            <a:avLst/>
          </a:prstGeom>
          <a:solidFill>
            <a:srgbClr val="00B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84" name="Rectangle 83">
            <a:extLst>
              <a:ext uri="{FF2B5EF4-FFF2-40B4-BE49-F238E27FC236}">
                <a16:creationId xmlns:a16="http://schemas.microsoft.com/office/drawing/2014/main" id="{A748CA2E-1FC8-49B1-906A-FD1EA664D444}"/>
              </a:ext>
            </a:extLst>
          </p:cNvPr>
          <p:cNvSpPr/>
          <p:nvPr userDrawn="1"/>
        </p:nvSpPr>
        <p:spPr>
          <a:xfrm>
            <a:off x="6195544" y="4932680"/>
            <a:ext cx="730831" cy="700495"/>
          </a:xfrm>
          <a:prstGeom prst="rect">
            <a:avLst/>
          </a:prstGeom>
          <a:solidFill>
            <a:srgbClr val="92D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85" name="Text Placeholder 73">
            <a:extLst>
              <a:ext uri="{FF2B5EF4-FFF2-40B4-BE49-F238E27FC236}">
                <a16:creationId xmlns:a16="http://schemas.microsoft.com/office/drawing/2014/main" id="{D7432DB4-41E9-4D02-A92F-6200F2E6AFF7}"/>
              </a:ext>
            </a:extLst>
          </p:cNvPr>
          <p:cNvSpPr txBox="1">
            <a:spLocks/>
          </p:cNvSpPr>
          <p:nvPr userDrawn="1"/>
        </p:nvSpPr>
        <p:spPr>
          <a:xfrm>
            <a:off x="6961630" y="4988970"/>
            <a:ext cx="3915070" cy="623608"/>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ysClr val="window" lastClr="FFFFFF"/>
                </a:solidFill>
                <a:effectLst/>
                <a:uLnTx/>
                <a:uFillTx/>
                <a:latin typeface="Source Sans Pro" panose="020B0503030403020204" pitchFamily="34" charset="0"/>
              </a:rPr>
              <a:t> </a:t>
            </a:r>
            <a:endParaRPr kumimoji="0" lang="en-US" sz="1400" b="0"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86" name="Text Placeholder 92">
            <a:extLst>
              <a:ext uri="{FF2B5EF4-FFF2-40B4-BE49-F238E27FC236}">
                <a16:creationId xmlns:a16="http://schemas.microsoft.com/office/drawing/2014/main" id="{07066C4E-A219-4FE4-8F8A-163DB08A0894}"/>
              </a:ext>
            </a:extLst>
          </p:cNvPr>
          <p:cNvSpPr txBox="1">
            <a:spLocks/>
          </p:cNvSpPr>
          <p:nvPr userDrawn="1"/>
        </p:nvSpPr>
        <p:spPr>
          <a:xfrm>
            <a:off x="6195544" y="4928007"/>
            <a:ext cx="766086" cy="712802"/>
          </a:xfrm>
          <a:prstGeom prst="rect">
            <a:avLst/>
          </a:prstGeom>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 lastClr="FFFFFF"/>
                </a:solidFill>
                <a:effectLst/>
                <a:uLnTx/>
                <a:uFillTx/>
                <a:latin typeface="Source Sans Pro" panose="020B0503030403020204" pitchFamily="34" charset="0"/>
              </a:rPr>
              <a:t>08</a:t>
            </a:r>
          </a:p>
        </p:txBody>
      </p:sp>
      <p:sp>
        <p:nvSpPr>
          <p:cNvPr id="87" name="Text Placeholder 92">
            <a:extLst>
              <a:ext uri="{FF2B5EF4-FFF2-40B4-BE49-F238E27FC236}">
                <a16:creationId xmlns:a16="http://schemas.microsoft.com/office/drawing/2014/main" id="{74BE0D9D-7F04-487C-A258-BBD0AE045393}"/>
              </a:ext>
            </a:extLst>
          </p:cNvPr>
          <p:cNvSpPr txBox="1">
            <a:spLocks/>
          </p:cNvSpPr>
          <p:nvPr userDrawn="1"/>
        </p:nvSpPr>
        <p:spPr>
          <a:xfrm>
            <a:off x="11048085" y="4940401"/>
            <a:ext cx="766086" cy="69499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88" name="Arrow: Down 87">
            <a:extLst>
              <a:ext uri="{FF2B5EF4-FFF2-40B4-BE49-F238E27FC236}">
                <a16:creationId xmlns:a16="http://schemas.microsoft.com/office/drawing/2014/main" id="{D31915FF-97D3-4A64-8740-841DC76BBEE6}"/>
              </a:ext>
            </a:extLst>
          </p:cNvPr>
          <p:cNvSpPr/>
          <p:nvPr userDrawn="1"/>
        </p:nvSpPr>
        <p:spPr>
          <a:xfrm>
            <a:off x="6405769" y="5513991"/>
            <a:ext cx="310379" cy="230214"/>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89" name="Text Placeholder 2">
            <a:extLst>
              <a:ext uri="{FF2B5EF4-FFF2-40B4-BE49-F238E27FC236}">
                <a16:creationId xmlns:a16="http://schemas.microsoft.com/office/drawing/2014/main" id="{C53504A9-C962-42E8-994D-539DE0A0957C}"/>
              </a:ext>
            </a:extLst>
          </p:cNvPr>
          <p:cNvSpPr>
            <a:spLocks noGrp="1"/>
          </p:cNvSpPr>
          <p:nvPr>
            <p:ph type="body" sz="quarter" idx="25" hasCustomPrompt="1"/>
          </p:nvPr>
        </p:nvSpPr>
        <p:spPr>
          <a:xfrm>
            <a:off x="990954" y="4901248"/>
            <a:ext cx="4145009" cy="714375"/>
          </a:xfrm>
          <a:prstGeom prst="rect">
            <a:avLst/>
          </a:prstGeom>
        </p:spPr>
        <p:txBody>
          <a:bodyPr anchor="ctr">
            <a:normAutofit/>
          </a:bodyPr>
          <a:lstStyle>
            <a:lvl1pPr marL="0" indent="0">
              <a:buNone/>
              <a:defRPr sz="1800">
                <a:solidFill>
                  <a:schemeClr val="bg1"/>
                </a:solidFill>
              </a:defRPr>
            </a:lvl1pPr>
          </a:lstStyle>
          <a:p>
            <a:pPr lvl="0"/>
            <a:r>
              <a:rPr lang="en-US" dirty="0"/>
              <a:t>Title</a:t>
            </a:r>
          </a:p>
        </p:txBody>
      </p:sp>
      <p:sp>
        <p:nvSpPr>
          <p:cNvPr id="90" name="Text Placeholder 2">
            <a:extLst>
              <a:ext uri="{FF2B5EF4-FFF2-40B4-BE49-F238E27FC236}">
                <a16:creationId xmlns:a16="http://schemas.microsoft.com/office/drawing/2014/main" id="{27D04E06-F1B8-47BB-9749-0E0DB58CE58B}"/>
              </a:ext>
            </a:extLst>
          </p:cNvPr>
          <p:cNvSpPr>
            <a:spLocks noGrp="1"/>
          </p:cNvSpPr>
          <p:nvPr>
            <p:ph type="body" sz="quarter" idx="26" hasCustomPrompt="1"/>
          </p:nvPr>
        </p:nvSpPr>
        <p:spPr>
          <a:xfrm>
            <a:off x="6919097" y="4943586"/>
            <a:ext cx="4145009" cy="714375"/>
          </a:xfrm>
          <a:prstGeom prst="rect">
            <a:avLst/>
          </a:prstGeom>
        </p:spPr>
        <p:txBody>
          <a:bodyPr anchor="ctr">
            <a:normAutofit/>
          </a:bodyPr>
          <a:lstStyle>
            <a:lvl1pPr marL="0" indent="0">
              <a:buNone/>
              <a:defRPr sz="1800">
                <a:solidFill>
                  <a:schemeClr val="bg1"/>
                </a:solidFill>
              </a:defRPr>
            </a:lvl1pPr>
          </a:lstStyle>
          <a:p>
            <a:pPr lvl="0"/>
            <a:r>
              <a:rPr lang="en-US" dirty="0"/>
              <a:t>Title</a:t>
            </a:r>
          </a:p>
        </p:txBody>
      </p:sp>
      <p:sp>
        <p:nvSpPr>
          <p:cNvPr id="91" name="Text Placeholder 7">
            <a:extLst>
              <a:ext uri="{FF2B5EF4-FFF2-40B4-BE49-F238E27FC236}">
                <a16:creationId xmlns:a16="http://schemas.microsoft.com/office/drawing/2014/main" id="{70CB1D7D-F069-42DE-BE69-09A97FCB88D2}"/>
              </a:ext>
            </a:extLst>
          </p:cNvPr>
          <p:cNvSpPr>
            <a:spLocks noGrp="1"/>
          </p:cNvSpPr>
          <p:nvPr>
            <p:ph type="body" sz="quarter" idx="27" hasCustomPrompt="1"/>
          </p:nvPr>
        </p:nvSpPr>
        <p:spPr>
          <a:xfrm>
            <a:off x="5147896" y="4914896"/>
            <a:ext cx="766763" cy="733425"/>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92" name="Text Placeholder 7">
            <a:extLst>
              <a:ext uri="{FF2B5EF4-FFF2-40B4-BE49-F238E27FC236}">
                <a16:creationId xmlns:a16="http://schemas.microsoft.com/office/drawing/2014/main" id="{412187B9-35DE-488F-A219-C479A64887DF}"/>
              </a:ext>
            </a:extLst>
          </p:cNvPr>
          <p:cNvSpPr>
            <a:spLocks noGrp="1"/>
          </p:cNvSpPr>
          <p:nvPr>
            <p:ph type="body" sz="quarter" idx="28" hasCustomPrompt="1"/>
          </p:nvPr>
        </p:nvSpPr>
        <p:spPr>
          <a:xfrm>
            <a:off x="11048085" y="4929219"/>
            <a:ext cx="766763" cy="733425"/>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93" name="Teardrop 92">
            <a:extLst>
              <a:ext uri="{FF2B5EF4-FFF2-40B4-BE49-F238E27FC236}">
                <a16:creationId xmlns:a16="http://schemas.microsoft.com/office/drawing/2014/main" id="{EA16E3EC-A27A-4636-A7D1-8F0F0BDAA38C}"/>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94" name="TextBox 93">
            <a:extLst>
              <a:ext uri="{FF2B5EF4-FFF2-40B4-BE49-F238E27FC236}">
                <a16:creationId xmlns:a16="http://schemas.microsoft.com/office/drawing/2014/main" id="{5C31B639-8327-4D02-A7D5-DA58E8FDC47A}"/>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95" name="Slide Number Placeholder 3">
            <a:extLst>
              <a:ext uri="{FF2B5EF4-FFF2-40B4-BE49-F238E27FC236}">
                <a16:creationId xmlns:a16="http://schemas.microsoft.com/office/drawing/2014/main" id="{843F0084-FEC2-44C5-84CD-8146F6260B48}"/>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1893455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sp>
        <p:nvSpPr>
          <p:cNvPr id="10" name="Line 2">
            <a:extLst>
              <a:ext uri="{FF2B5EF4-FFF2-40B4-BE49-F238E27FC236}">
                <a16:creationId xmlns:a16="http://schemas.microsoft.com/office/drawing/2014/main" id="{53694EAB-3177-4C72-82C3-4570CDCD0B2C}"/>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1" name="Oval 3">
            <a:extLst>
              <a:ext uri="{FF2B5EF4-FFF2-40B4-BE49-F238E27FC236}">
                <a16:creationId xmlns:a16="http://schemas.microsoft.com/office/drawing/2014/main" id="{BFDD8B66-53FC-42B1-8AA1-C0B865BF34C7}"/>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44" name="Rectangle 43">
            <a:extLst>
              <a:ext uri="{FF2B5EF4-FFF2-40B4-BE49-F238E27FC236}">
                <a16:creationId xmlns:a16="http://schemas.microsoft.com/office/drawing/2014/main" id="{781E4601-E418-42D8-B90E-CE5E69CAC496}"/>
              </a:ext>
            </a:extLst>
          </p:cNvPr>
          <p:cNvSpPr/>
          <p:nvPr userDrawn="1"/>
        </p:nvSpPr>
        <p:spPr>
          <a:xfrm rot="5400000">
            <a:off x="2843651" y="-974281"/>
            <a:ext cx="914400" cy="5410203"/>
          </a:xfrm>
          <a:prstGeom prst="rect">
            <a:avLst/>
          </a:prstGeom>
          <a:solidFill>
            <a:srgbClr val="00B050"/>
          </a:solidFill>
          <a:ln>
            <a:noFill/>
          </a:ln>
          <a:effectLst>
            <a:innerShdw dist="38100" dir="5400000">
              <a:prstClr val="black">
                <a:alpha val="2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200">
              <a:solidFill>
                <a:schemeClr val="tx1"/>
              </a:solidFill>
              <a:latin typeface="+mj-lt"/>
              <a:ea typeface="Tahoma" panose="020B0604030504040204" pitchFamily="34" charset="0"/>
              <a:cs typeface="Tahoma" panose="020B0604030504040204" pitchFamily="34" charset="0"/>
            </a:endParaRPr>
          </a:p>
        </p:txBody>
      </p:sp>
      <p:sp>
        <p:nvSpPr>
          <p:cNvPr id="45" name="Right Triangle 44">
            <a:extLst>
              <a:ext uri="{FF2B5EF4-FFF2-40B4-BE49-F238E27FC236}">
                <a16:creationId xmlns:a16="http://schemas.microsoft.com/office/drawing/2014/main" id="{E135B096-1C58-4884-BBFF-0287BC6E6362}"/>
              </a:ext>
            </a:extLst>
          </p:cNvPr>
          <p:cNvSpPr/>
          <p:nvPr userDrawn="1"/>
        </p:nvSpPr>
        <p:spPr>
          <a:xfrm rot="5400000">
            <a:off x="595752" y="1273618"/>
            <a:ext cx="597541" cy="597541"/>
          </a:xfrm>
          <a:prstGeom prst="rtTriangle">
            <a:avLst/>
          </a:prstGeom>
          <a:solidFill>
            <a:srgbClr val="CE202A"/>
          </a:solidFill>
          <a:ln>
            <a:noFill/>
          </a:ln>
          <a:effectLst>
            <a:innerShdw dist="38100" dir="5400000">
              <a:prstClr val="black">
                <a:alpha val="2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a:solidFill>
                <a:schemeClr val="tx1"/>
              </a:solidFill>
              <a:latin typeface="+mj-lt"/>
              <a:ea typeface="Tahoma" panose="020B0604030504040204" pitchFamily="34" charset="0"/>
              <a:cs typeface="Tahoma" panose="020B0604030504040204" pitchFamily="34" charset="0"/>
            </a:endParaRPr>
          </a:p>
        </p:txBody>
      </p:sp>
      <p:sp>
        <p:nvSpPr>
          <p:cNvPr id="46" name="TextBox 45">
            <a:extLst>
              <a:ext uri="{FF2B5EF4-FFF2-40B4-BE49-F238E27FC236}">
                <a16:creationId xmlns:a16="http://schemas.microsoft.com/office/drawing/2014/main" id="{D59848AF-C5BB-4DF9-8BB3-98A4FF22CCF5}"/>
              </a:ext>
            </a:extLst>
          </p:cNvPr>
          <p:cNvSpPr txBox="1"/>
          <p:nvPr userDrawn="1"/>
        </p:nvSpPr>
        <p:spPr>
          <a:xfrm>
            <a:off x="625686" y="1231103"/>
            <a:ext cx="320922" cy="461665"/>
          </a:xfrm>
          <a:prstGeom prst="rect">
            <a:avLst/>
          </a:prstGeom>
          <a:noFill/>
          <a:ln w="3175">
            <a:noFill/>
            <a:round/>
            <a:headEnd/>
            <a:tailEnd/>
          </a:ln>
          <a:effectLst/>
        </p:spPr>
        <p:txBody>
          <a:bodyPr wrap="none" tIns="91440" bIns="91440" rtlCol="0" anchor="ctr">
            <a:spAutoFit/>
          </a:bodyPr>
          <a:lstStyle/>
          <a:p>
            <a:r>
              <a:rPr lang="en-US" b="1" dirty="0">
                <a:solidFill>
                  <a:schemeClr val="bg1"/>
                </a:solidFill>
                <a:latin typeface="+mj-lt"/>
                <a:ea typeface="Tahoma" panose="020B0604030504040204" pitchFamily="34" charset="0"/>
                <a:cs typeface="Tahoma" panose="020B0604030504040204" pitchFamily="34" charset="0"/>
              </a:rPr>
              <a:t>1</a:t>
            </a:r>
          </a:p>
        </p:txBody>
      </p:sp>
      <p:sp>
        <p:nvSpPr>
          <p:cNvPr id="47" name="Rectangle 46">
            <a:extLst>
              <a:ext uri="{FF2B5EF4-FFF2-40B4-BE49-F238E27FC236}">
                <a16:creationId xmlns:a16="http://schemas.microsoft.com/office/drawing/2014/main" id="{0B341AC4-1BD7-445B-89F7-74E9F03EC866}"/>
              </a:ext>
            </a:extLst>
          </p:cNvPr>
          <p:cNvSpPr/>
          <p:nvPr userDrawn="1"/>
        </p:nvSpPr>
        <p:spPr>
          <a:xfrm rot="5400000">
            <a:off x="2854787" y="210006"/>
            <a:ext cx="914400" cy="5410201"/>
          </a:xfrm>
          <a:prstGeom prst="rect">
            <a:avLst/>
          </a:prstGeom>
          <a:solidFill>
            <a:srgbClr val="00B050"/>
          </a:solidFill>
          <a:ln>
            <a:noFill/>
          </a:ln>
          <a:effectLst>
            <a:innerShdw dist="38100" dir="5400000">
              <a:prstClr val="black">
                <a:alpha val="2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200">
              <a:solidFill>
                <a:schemeClr val="tx1"/>
              </a:solidFill>
              <a:latin typeface="+mj-lt"/>
              <a:ea typeface="Tahoma" panose="020B0604030504040204" pitchFamily="34" charset="0"/>
              <a:cs typeface="Tahoma" panose="020B0604030504040204" pitchFamily="34" charset="0"/>
            </a:endParaRPr>
          </a:p>
        </p:txBody>
      </p:sp>
      <p:sp>
        <p:nvSpPr>
          <p:cNvPr id="48" name="Right Triangle 47">
            <a:extLst>
              <a:ext uri="{FF2B5EF4-FFF2-40B4-BE49-F238E27FC236}">
                <a16:creationId xmlns:a16="http://schemas.microsoft.com/office/drawing/2014/main" id="{8C2EA354-273C-4C9C-B5C9-14C4BA4F40FB}"/>
              </a:ext>
            </a:extLst>
          </p:cNvPr>
          <p:cNvSpPr/>
          <p:nvPr userDrawn="1"/>
        </p:nvSpPr>
        <p:spPr>
          <a:xfrm rot="5400000">
            <a:off x="606889" y="2457904"/>
            <a:ext cx="597541" cy="597541"/>
          </a:xfrm>
          <a:prstGeom prst="rtTriangle">
            <a:avLst/>
          </a:prstGeom>
          <a:solidFill>
            <a:srgbClr val="2A9B18"/>
          </a:solidFill>
          <a:ln>
            <a:noFill/>
          </a:ln>
          <a:effectLst>
            <a:innerShdw dist="38100" dir="5400000">
              <a:prstClr val="black">
                <a:alpha val="2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a:solidFill>
                <a:schemeClr val="tx1"/>
              </a:solidFill>
              <a:latin typeface="+mj-lt"/>
              <a:ea typeface="Tahoma" panose="020B0604030504040204" pitchFamily="34" charset="0"/>
              <a:cs typeface="Tahoma" panose="020B0604030504040204" pitchFamily="34" charset="0"/>
            </a:endParaRPr>
          </a:p>
        </p:txBody>
      </p:sp>
      <p:sp>
        <p:nvSpPr>
          <p:cNvPr id="49" name="TextBox 48">
            <a:extLst>
              <a:ext uri="{FF2B5EF4-FFF2-40B4-BE49-F238E27FC236}">
                <a16:creationId xmlns:a16="http://schemas.microsoft.com/office/drawing/2014/main" id="{5715862C-BE8E-427B-AD6E-20A0703C3E75}"/>
              </a:ext>
            </a:extLst>
          </p:cNvPr>
          <p:cNvSpPr txBox="1"/>
          <p:nvPr userDrawn="1"/>
        </p:nvSpPr>
        <p:spPr>
          <a:xfrm>
            <a:off x="636823" y="2415389"/>
            <a:ext cx="320922" cy="461665"/>
          </a:xfrm>
          <a:prstGeom prst="rect">
            <a:avLst/>
          </a:prstGeom>
          <a:noFill/>
          <a:ln w="3175">
            <a:noFill/>
            <a:round/>
            <a:headEnd/>
            <a:tailEnd/>
          </a:ln>
          <a:effectLst/>
        </p:spPr>
        <p:txBody>
          <a:bodyPr wrap="none" tIns="91440" bIns="91440" rtlCol="0" anchor="ctr">
            <a:spAutoFit/>
          </a:bodyPr>
          <a:lstStyle/>
          <a:p>
            <a:r>
              <a:rPr lang="en-US" b="1" dirty="0">
                <a:solidFill>
                  <a:schemeClr val="bg1"/>
                </a:solidFill>
                <a:latin typeface="+mj-lt"/>
                <a:ea typeface="Tahoma" panose="020B0604030504040204" pitchFamily="34" charset="0"/>
                <a:cs typeface="Tahoma" panose="020B0604030504040204" pitchFamily="34" charset="0"/>
              </a:rPr>
              <a:t>2</a:t>
            </a:r>
          </a:p>
        </p:txBody>
      </p:sp>
      <p:sp>
        <p:nvSpPr>
          <p:cNvPr id="50" name="Rectangle 49">
            <a:extLst>
              <a:ext uri="{FF2B5EF4-FFF2-40B4-BE49-F238E27FC236}">
                <a16:creationId xmlns:a16="http://schemas.microsoft.com/office/drawing/2014/main" id="{C0932773-6F06-4511-BFDC-8B900A1F1E91}"/>
              </a:ext>
            </a:extLst>
          </p:cNvPr>
          <p:cNvSpPr/>
          <p:nvPr userDrawn="1"/>
        </p:nvSpPr>
        <p:spPr>
          <a:xfrm rot="5400000">
            <a:off x="2865765" y="1359826"/>
            <a:ext cx="914400" cy="5432158"/>
          </a:xfrm>
          <a:prstGeom prst="rect">
            <a:avLst/>
          </a:prstGeom>
          <a:solidFill>
            <a:srgbClr val="00B050"/>
          </a:solidFill>
          <a:ln>
            <a:noFill/>
          </a:ln>
          <a:effectLst>
            <a:innerShdw dist="38100" dir="5400000">
              <a:prstClr val="black">
                <a:alpha val="2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200">
              <a:solidFill>
                <a:schemeClr val="bg1"/>
              </a:solidFill>
              <a:latin typeface="+mj-lt"/>
              <a:ea typeface="Tahoma" panose="020B0604030504040204" pitchFamily="34" charset="0"/>
              <a:cs typeface="Tahoma" panose="020B0604030504040204" pitchFamily="34" charset="0"/>
            </a:endParaRPr>
          </a:p>
        </p:txBody>
      </p:sp>
      <p:sp>
        <p:nvSpPr>
          <p:cNvPr id="51" name="Right Triangle 50">
            <a:extLst>
              <a:ext uri="{FF2B5EF4-FFF2-40B4-BE49-F238E27FC236}">
                <a16:creationId xmlns:a16="http://schemas.microsoft.com/office/drawing/2014/main" id="{0E757FD2-2542-4856-A0FB-52FF43698D58}"/>
              </a:ext>
            </a:extLst>
          </p:cNvPr>
          <p:cNvSpPr/>
          <p:nvPr userDrawn="1"/>
        </p:nvSpPr>
        <p:spPr>
          <a:xfrm rot="5400000">
            <a:off x="606890" y="3618703"/>
            <a:ext cx="574151" cy="574151"/>
          </a:xfrm>
          <a:prstGeom prst="rtTriangle">
            <a:avLst/>
          </a:prstGeom>
          <a:solidFill>
            <a:srgbClr val="F0B71F"/>
          </a:solidFill>
          <a:ln>
            <a:noFill/>
          </a:ln>
          <a:effectLst>
            <a:innerShdw dist="38100" dir="5400000">
              <a:prstClr val="black">
                <a:alpha val="2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a:solidFill>
                <a:schemeClr val="tx1"/>
              </a:solidFill>
              <a:latin typeface="+mj-lt"/>
              <a:ea typeface="Tahoma" panose="020B0604030504040204" pitchFamily="34" charset="0"/>
              <a:cs typeface="Tahoma" panose="020B0604030504040204" pitchFamily="34" charset="0"/>
            </a:endParaRPr>
          </a:p>
        </p:txBody>
      </p:sp>
      <p:sp>
        <p:nvSpPr>
          <p:cNvPr id="52" name="TextBox 51">
            <a:extLst>
              <a:ext uri="{FF2B5EF4-FFF2-40B4-BE49-F238E27FC236}">
                <a16:creationId xmlns:a16="http://schemas.microsoft.com/office/drawing/2014/main" id="{285B735A-CC88-4E8D-9F50-357377C6DAB2}"/>
              </a:ext>
            </a:extLst>
          </p:cNvPr>
          <p:cNvSpPr txBox="1"/>
          <p:nvPr userDrawn="1"/>
        </p:nvSpPr>
        <p:spPr>
          <a:xfrm>
            <a:off x="635652" y="3568816"/>
            <a:ext cx="320922" cy="461665"/>
          </a:xfrm>
          <a:prstGeom prst="rect">
            <a:avLst/>
          </a:prstGeom>
          <a:noFill/>
          <a:ln w="3175">
            <a:noFill/>
            <a:round/>
            <a:headEnd/>
            <a:tailEnd/>
          </a:ln>
          <a:effectLst/>
        </p:spPr>
        <p:txBody>
          <a:bodyPr wrap="none" tIns="91440" bIns="91440" rtlCol="0" anchor="ctr">
            <a:spAutoFit/>
          </a:bodyPr>
          <a:lstStyle/>
          <a:p>
            <a:r>
              <a:rPr lang="en-US" b="1" dirty="0">
                <a:solidFill>
                  <a:schemeClr val="bg1"/>
                </a:solidFill>
                <a:latin typeface="+mj-lt"/>
                <a:ea typeface="Tahoma" panose="020B0604030504040204" pitchFamily="34" charset="0"/>
                <a:cs typeface="Tahoma" panose="020B0604030504040204" pitchFamily="34" charset="0"/>
              </a:rPr>
              <a:t>3</a:t>
            </a:r>
          </a:p>
        </p:txBody>
      </p:sp>
      <p:sp>
        <p:nvSpPr>
          <p:cNvPr id="53" name="Rectangle 52">
            <a:extLst>
              <a:ext uri="{FF2B5EF4-FFF2-40B4-BE49-F238E27FC236}">
                <a16:creationId xmlns:a16="http://schemas.microsoft.com/office/drawing/2014/main" id="{AB64B951-317E-46FB-8793-269B6911C88D}"/>
              </a:ext>
            </a:extLst>
          </p:cNvPr>
          <p:cNvSpPr/>
          <p:nvPr userDrawn="1"/>
        </p:nvSpPr>
        <p:spPr>
          <a:xfrm rot="5400000">
            <a:off x="2843651" y="2480502"/>
            <a:ext cx="914400" cy="5410203"/>
          </a:xfrm>
          <a:prstGeom prst="rect">
            <a:avLst/>
          </a:prstGeom>
          <a:solidFill>
            <a:srgbClr val="00B050"/>
          </a:solidFill>
          <a:ln>
            <a:noFill/>
          </a:ln>
          <a:effectLst>
            <a:innerShdw dist="38100" dir="5400000">
              <a:prstClr val="black">
                <a:alpha val="2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200">
              <a:solidFill>
                <a:schemeClr val="bg1"/>
              </a:solidFill>
              <a:latin typeface="+mj-lt"/>
              <a:ea typeface="Tahoma" panose="020B0604030504040204" pitchFamily="34" charset="0"/>
              <a:cs typeface="Tahoma" panose="020B0604030504040204" pitchFamily="34" charset="0"/>
            </a:endParaRPr>
          </a:p>
        </p:txBody>
      </p:sp>
      <p:sp>
        <p:nvSpPr>
          <p:cNvPr id="54" name="Right Triangle 53">
            <a:extLst>
              <a:ext uri="{FF2B5EF4-FFF2-40B4-BE49-F238E27FC236}">
                <a16:creationId xmlns:a16="http://schemas.microsoft.com/office/drawing/2014/main" id="{E7D009F9-01BD-40DA-88D1-163CD302565A}"/>
              </a:ext>
            </a:extLst>
          </p:cNvPr>
          <p:cNvSpPr/>
          <p:nvPr userDrawn="1"/>
        </p:nvSpPr>
        <p:spPr>
          <a:xfrm rot="5400000">
            <a:off x="595752" y="4728401"/>
            <a:ext cx="597541" cy="597541"/>
          </a:xfrm>
          <a:prstGeom prst="rtTriangle">
            <a:avLst/>
          </a:prstGeom>
          <a:solidFill>
            <a:srgbClr val="0D65AC"/>
          </a:solidFill>
          <a:ln>
            <a:noFill/>
          </a:ln>
          <a:effectLst>
            <a:innerShdw dist="38100" dir="5400000">
              <a:prstClr val="black">
                <a:alpha val="2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a:solidFill>
                <a:schemeClr val="tx1"/>
              </a:solidFill>
              <a:latin typeface="+mj-lt"/>
              <a:ea typeface="Tahoma" panose="020B0604030504040204" pitchFamily="34" charset="0"/>
              <a:cs typeface="Tahoma" panose="020B0604030504040204" pitchFamily="34" charset="0"/>
            </a:endParaRPr>
          </a:p>
        </p:txBody>
      </p:sp>
      <p:sp>
        <p:nvSpPr>
          <p:cNvPr id="55" name="TextBox 54">
            <a:extLst>
              <a:ext uri="{FF2B5EF4-FFF2-40B4-BE49-F238E27FC236}">
                <a16:creationId xmlns:a16="http://schemas.microsoft.com/office/drawing/2014/main" id="{350E963B-92E9-4629-B559-B8A8200FB546}"/>
              </a:ext>
            </a:extLst>
          </p:cNvPr>
          <p:cNvSpPr txBox="1"/>
          <p:nvPr userDrawn="1"/>
        </p:nvSpPr>
        <p:spPr>
          <a:xfrm>
            <a:off x="625686" y="4685886"/>
            <a:ext cx="320922" cy="461665"/>
          </a:xfrm>
          <a:prstGeom prst="rect">
            <a:avLst/>
          </a:prstGeom>
          <a:noFill/>
          <a:ln w="3175">
            <a:noFill/>
            <a:round/>
            <a:headEnd/>
            <a:tailEnd/>
          </a:ln>
          <a:effectLst/>
        </p:spPr>
        <p:txBody>
          <a:bodyPr wrap="none" tIns="91440" bIns="91440" rtlCol="0" anchor="ctr">
            <a:spAutoFit/>
          </a:bodyPr>
          <a:lstStyle/>
          <a:p>
            <a:r>
              <a:rPr lang="en-US" b="1" dirty="0">
                <a:solidFill>
                  <a:schemeClr val="bg1"/>
                </a:solidFill>
                <a:latin typeface="+mj-lt"/>
                <a:ea typeface="Tahoma" panose="020B0604030504040204" pitchFamily="34" charset="0"/>
                <a:cs typeface="Tahoma" panose="020B0604030504040204" pitchFamily="34" charset="0"/>
              </a:rPr>
              <a:t>4</a:t>
            </a:r>
          </a:p>
        </p:txBody>
      </p:sp>
      <p:sp>
        <p:nvSpPr>
          <p:cNvPr id="56" name="Rectangle 55">
            <a:extLst>
              <a:ext uri="{FF2B5EF4-FFF2-40B4-BE49-F238E27FC236}">
                <a16:creationId xmlns:a16="http://schemas.microsoft.com/office/drawing/2014/main" id="{ABF59129-04F6-4F9A-A20B-E84C93FF2EE8}"/>
              </a:ext>
            </a:extLst>
          </p:cNvPr>
          <p:cNvSpPr/>
          <p:nvPr userDrawn="1"/>
        </p:nvSpPr>
        <p:spPr>
          <a:xfrm rot="5400000">
            <a:off x="8413497" y="-974282"/>
            <a:ext cx="914400" cy="5410203"/>
          </a:xfrm>
          <a:prstGeom prst="rect">
            <a:avLst/>
          </a:prstGeom>
          <a:solidFill>
            <a:srgbClr val="00B050"/>
          </a:solidFill>
          <a:ln>
            <a:noFill/>
          </a:ln>
          <a:effectLst>
            <a:innerShdw dist="38100" dir="5400000">
              <a:prstClr val="black">
                <a:alpha val="2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200">
              <a:solidFill>
                <a:schemeClr val="bg1"/>
              </a:solidFill>
              <a:latin typeface="+mj-lt"/>
              <a:ea typeface="Tahoma" panose="020B0604030504040204" pitchFamily="34" charset="0"/>
              <a:cs typeface="Tahoma" panose="020B0604030504040204" pitchFamily="34" charset="0"/>
            </a:endParaRPr>
          </a:p>
        </p:txBody>
      </p:sp>
      <p:sp>
        <p:nvSpPr>
          <p:cNvPr id="57" name="Right Triangle 56">
            <a:extLst>
              <a:ext uri="{FF2B5EF4-FFF2-40B4-BE49-F238E27FC236}">
                <a16:creationId xmlns:a16="http://schemas.microsoft.com/office/drawing/2014/main" id="{169CBA7C-4733-401A-9F08-CA16B4F53262}"/>
              </a:ext>
            </a:extLst>
          </p:cNvPr>
          <p:cNvSpPr/>
          <p:nvPr userDrawn="1"/>
        </p:nvSpPr>
        <p:spPr>
          <a:xfrm rot="5400000">
            <a:off x="6165598" y="1273617"/>
            <a:ext cx="597541" cy="597541"/>
          </a:xfrm>
          <a:prstGeom prst="rtTriangle">
            <a:avLst/>
          </a:prstGeom>
          <a:solidFill>
            <a:srgbClr val="CE202A"/>
          </a:solidFill>
          <a:ln>
            <a:noFill/>
          </a:ln>
          <a:effectLst>
            <a:innerShdw dist="38100" dir="5400000">
              <a:prstClr val="black">
                <a:alpha val="2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a:solidFill>
                <a:schemeClr val="tx1"/>
              </a:solidFill>
              <a:latin typeface="+mj-lt"/>
              <a:ea typeface="Tahoma" panose="020B0604030504040204" pitchFamily="34" charset="0"/>
              <a:cs typeface="Tahoma" panose="020B0604030504040204" pitchFamily="34" charset="0"/>
            </a:endParaRPr>
          </a:p>
        </p:txBody>
      </p:sp>
      <p:sp>
        <p:nvSpPr>
          <p:cNvPr id="58" name="TextBox 57">
            <a:extLst>
              <a:ext uri="{FF2B5EF4-FFF2-40B4-BE49-F238E27FC236}">
                <a16:creationId xmlns:a16="http://schemas.microsoft.com/office/drawing/2014/main" id="{3BB4A773-B572-4688-AE98-2D0D77671B0F}"/>
              </a:ext>
            </a:extLst>
          </p:cNvPr>
          <p:cNvSpPr txBox="1"/>
          <p:nvPr userDrawn="1"/>
        </p:nvSpPr>
        <p:spPr>
          <a:xfrm>
            <a:off x="6195532" y="1231102"/>
            <a:ext cx="320922" cy="461665"/>
          </a:xfrm>
          <a:prstGeom prst="rect">
            <a:avLst/>
          </a:prstGeom>
          <a:noFill/>
          <a:ln w="3175">
            <a:noFill/>
            <a:round/>
            <a:headEnd/>
            <a:tailEnd/>
          </a:ln>
          <a:effectLst/>
        </p:spPr>
        <p:txBody>
          <a:bodyPr wrap="none" tIns="91440" bIns="91440" rtlCol="0" anchor="ctr">
            <a:spAutoFit/>
          </a:bodyPr>
          <a:lstStyle/>
          <a:p>
            <a:r>
              <a:rPr lang="en-US" b="1" dirty="0">
                <a:solidFill>
                  <a:schemeClr val="bg1"/>
                </a:solidFill>
                <a:latin typeface="+mj-lt"/>
                <a:ea typeface="Tahoma" panose="020B0604030504040204" pitchFamily="34" charset="0"/>
                <a:cs typeface="Tahoma" panose="020B0604030504040204" pitchFamily="34" charset="0"/>
              </a:rPr>
              <a:t>5</a:t>
            </a:r>
          </a:p>
        </p:txBody>
      </p:sp>
      <p:sp>
        <p:nvSpPr>
          <p:cNvPr id="59" name="Rectangle 58">
            <a:extLst>
              <a:ext uri="{FF2B5EF4-FFF2-40B4-BE49-F238E27FC236}">
                <a16:creationId xmlns:a16="http://schemas.microsoft.com/office/drawing/2014/main" id="{68E7BAAA-77F4-47AC-9B6F-97A3D4A7903E}"/>
              </a:ext>
            </a:extLst>
          </p:cNvPr>
          <p:cNvSpPr/>
          <p:nvPr userDrawn="1"/>
        </p:nvSpPr>
        <p:spPr>
          <a:xfrm rot="5400000">
            <a:off x="8424633" y="210005"/>
            <a:ext cx="914400" cy="5410201"/>
          </a:xfrm>
          <a:prstGeom prst="rect">
            <a:avLst/>
          </a:prstGeom>
          <a:solidFill>
            <a:srgbClr val="00B050"/>
          </a:solidFill>
          <a:ln>
            <a:noFill/>
          </a:ln>
          <a:effectLst>
            <a:innerShdw dist="38100" dir="5400000">
              <a:prstClr val="black">
                <a:alpha val="2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200">
              <a:solidFill>
                <a:schemeClr val="bg1"/>
              </a:solidFill>
              <a:latin typeface="+mj-lt"/>
              <a:ea typeface="Tahoma" panose="020B0604030504040204" pitchFamily="34" charset="0"/>
              <a:cs typeface="Tahoma" panose="020B0604030504040204" pitchFamily="34" charset="0"/>
            </a:endParaRPr>
          </a:p>
        </p:txBody>
      </p:sp>
      <p:sp>
        <p:nvSpPr>
          <p:cNvPr id="60" name="Right Triangle 59">
            <a:extLst>
              <a:ext uri="{FF2B5EF4-FFF2-40B4-BE49-F238E27FC236}">
                <a16:creationId xmlns:a16="http://schemas.microsoft.com/office/drawing/2014/main" id="{3A3FCF00-6F07-42B9-AB3B-F45C9F5E994F}"/>
              </a:ext>
            </a:extLst>
          </p:cNvPr>
          <p:cNvSpPr/>
          <p:nvPr userDrawn="1"/>
        </p:nvSpPr>
        <p:spPr>
          <a:xfrm rot="5400000">
            <a:off x="6176735" y="2457903"/>
            <a:ext cx="597541" cy="597541"/>
          </a:xfrm>
          <a:prstGeom prst="rtTriangle">
            <a:avLst/>
          </a:prstGeom>
          <a:solidFill>
            <a:srgbClr val="2A9B18"/>
          </a:solidFill>
          <a:ln>
            <a:noFill/>
          </a:ln>
          <a:effectLst>
            <a:innerShdw dist="38100" dir="5400000">
              <a:prstClr val="black">
                <a:alpha val="2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a:solidFill>
                <a:schemeClr val="tx1"/>
              </a:solidFill>
              <a:latin typeface="+mj-lt"/>
              <a:ea typeface="Tahoma" panose="020B0604030504040204" pitchFamily="34" charset="0"/>
              <a:cs typeface="Tahoma" panose="020B0604030504040204" pitchFamily="34" charset="0"/>
            </a:endParaRPr>
          </a:p>
        </p:txBody>
      </p:sp>
      <p:sp>
        <p:nvSpPr>
          <p:cNvPr id="61" name="TextBox 60">
            <a:extLst>
              <a:ext uri="{FF2B5EF4-FFF2-40B4-BE49-F238E27FC236}">
                <a16:creationId xmlns:a16="http://schemas.microsoft.com/office/drawing/2014/main" id="{7B1418DE-3DED-4BC0-B157-DFF8ADFD939F}"/>
              </a:ext>
            </a:extLst>
          </p:cNvPr>
          <p:cNvSpPr txBox="1"/>
          <p:nvPr userDrawn="1"/>
        </p:nvSpPr>
        <p:spPr>
          <a:xfrm>
            <a:off x="6206669" y="2415388"/>
            <a:ext cx="320922" cy="461665"/>
          </a:xfrm>
          <a:prstGeom prst="rect">
            <a:avLst/>
          </a:prstGeom>
          <a:noFill/>
          <a:ln w="3175">
            <a:noFill/>
            <a:round/>
            <a:headEnd/>
            <a:tailEnd/>
          </a:ln>
          <a:effectLst/>
        </p:spPr>
        <p:txBody>
          <a:bodyPr wrap="none" tIns="91440" bIns="91440" rtlCol="0" anchor="ctr">
            <a:spAutoFit/>
          </a:bodyPr>
          <a:lstStyle/>
          <a:p>
            <a:r>
              <a:rPr lang="en-US" b="1" dirty="0">
                <a:solidFill>
                  <a:schemeClr val="bg1"/>
                </a:solidFill>
                <a:latin typeface="+mj-lt"/>
                <a:ea typeface="Tahoma" panose="020B0604030504040204" pitchFamily="34" charset="0"/>
                <a:cs typeface="Tahoma" panose="020B0604030504040204" pitchFamily="34" charset="0"/>
              </a:rPr>
              <a:t>6</a:t>
            </a:r>
          </a:p>
        </p:txBody>
      </p:sp>
      <p:sp>
        <p:nvSpPr>
          <p:cNvPr id="62" name="Rectangle 61">
            <a:extLst>
              <a:ext uri="{FF2B5EF4-FFF2-40B4-BE49-F238E27FC236}">
                <a16:creationId xmlns:a16="http://schemas.microsoft.com/office/drawing/2014/main" id="{46A194C8-4026-4A62-90DE-1FDAF90E2643}"/>
              </a:ext>
            </a:extLst>
          </p:cNvPr>
          <p:cNvSpPr/>
          <p:nvPr userDrawn="1"/>
        </p:nvSpPr>
        <p:spPr>
          <a:xfrm rot="5400000">
            <a:off x="8435611" y="1359825"/>
            <a:ext cx="914400" cy="5432158"/>
          </a:xfrm>
          <a:prstGeom prst="rect">
            <a:avLst/>
          </a:prstGeom>
          <a:solidFill>
            <a:srgbClr val="00B050"/>
          </a:solidFill>
          <a:ln>
            <a:noFill/>
          </a:ln>
          <a:effectLst>
            <a:innerShdw dist="38100" dir="5400000">
              <a:prstClr val="black">
                <a:alpha val="2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200">
              <a:solidFill>
                <a:schemeClr val="bg1"/>
              </a:solidFill>
              <a:latin typeface="+mj-lt"/>
              <a:ea typeface="Tahoma" panose="020B0604030504040204" pitchFamily="34" charset="0"/>
              <a:cs typeface="Tahoma" panose="020B0604030504040204" pitchFamily="34" charset="0"/>
            </a:endParaRPr>
          </a:p>
        </p:txBody>
      </p:sp>
      <p:sp>
        <p:nvSpPr>
          <p:cNvPr id="63" name="Right Triangle 62">
            <a:extLst>
              <a:ext uri="{FF2B5EF4-FFF2-40B4-BE49-F238E27FC236}">
                <a16:creationId xmlns:a16="http://schemas.microsoft.com/office/drawing/2014/main" id="{DCCBCDC1-B6DB-4CE2-BDD4-AB2E4C64B24B}"/>
              </a:ext>
            </a:extLst>
          </p:cNvPr>
          <p:cNvSpPr/>
          <p:nvPr userDrawn="1"/>
        </p:nvSpPr>
        <p:spPr>
          <a:xfrm rot="5400000">
            <a:off x="6176736" y="3618702"/>
            <a:ext cx="574151" cy="574151"/>
          </a:xfrm>
          <a:prstGeom prst="rtTriangle">
            <a:avLst/>
          </a:prstGeom>
          <a:solidFill>
            <a:srgbClr val="F0B71F"/>
          </a:solidFill>
          <a:ln>
            <a:noFill/>
          </a:ln>
          <a:effectLst>
            <a:innerShdw dist="38100" dir="5400000">
              <a:prstClr val="black">
                <a:alpha val="2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a:solidFill>
                <a:schemeClr val="tx1"/>
              </a:solidFill>
              <a:latin typeface="+mj-lt"/>
              <a:ea typeface="Tahoma" panose="020B0604030504040204" pitchFamily="34" charset="0"/>
              <a:cs typeface="Tahoma" panose="020B0604030504040204" pitchFamily="34" charset="0"/>
            </a:endParaRPr>
          </a:p>
        </p:txBody>
      </p:sp>
      <p:sp>
        <p:nvSpPr>
          <p:cNvPr id="64" name="TextBox 63">
            <a:extLst>
              <a:ext uri="{FF2B5EF4-FFF2-40B4-BE49-F238E27FC236}">
                <a16:creationId xmlns:a16="http://schemas.microsoft.com/office/drawing/2014/main" id="{1FEDF261-AEBC-4583-A6BB-ECF094C0FFF8}"/>
              </a:ext>
            </a:extLst>
          </p:cNvPr>
          <p:cNvSpPr txBox="1"/>
          <p:nvPr userDrawn="1"/>
        </p:nvSpPr>
        <p:spPr>
          <a:xfrm>
            <a:off x="6205498" y="3568815"/>
            <a:ext cx="320922" cy="461665"/>
          </a:xfrm>
          <a:prstGeom prst="rect">
            <a:avLst/>
          </a:prstGeom>
          <a:noFill/>
          <a:ln w="3175">
            <a:noFill/>
            <a:round/>
            <a:headEnd/>
            <a:tailEnd/>
          </a:ln>
          <a:effectLst/>
        </p:spPr>
        <p:txBody>
          <a:bodyPr wrap="none" tIns="91440" bIns="91440" rtlCol="0" anchor="ctr">
            <a:spAutoFit/>
          </a:bodyPr>
          <a:lstStyle/>
          <a:p>
            <a:r>
              <a:rPr lang="en-US" b="1" dirty="0">
                <a:solidFill>
                  <a:schemeClr val="bg1"/>
                </a:solidFill>
                <a:latin typeface="+mj-lt"/>
                <a:ea typeface="Tahoma" panose="020B0604030504040204" pitchFamily="34" charset="0"/>
                <a:cs typeface="Tahoma" panose="020B0604030504040204" pitchFamily="34" charset="0"/>
              </a:rPr>
              <a:t>7</a:t>
            </a:r>
          </a:p>
        </p:txBody>
      </p:sp>
      <p:sp>
        <p:nvSpPr>
          <p:cNvPr id="65" name="Rectangle 64">
            <a:extLst>
              <a:ext uri="{FF2B5EF4-FFF2-40B4-BE49-F238E27FC236}">
                <a16:creationId xmlns:a16="http://schemas.microsoft.com/office/drawing/2014/main" id="{8D196503-57FC-4F7E-830E-0B3A9220B9DA}"/>
              </a:ext>
            </a:extLst>
          </p:cNvPr>
          <p:cNvSpPr/>
          <p:nvPr userDrawn="1"/>
        </p:nvSpPr>
        <p:spPr>
          <a:xfrm rot="5400000">
            <a:off x="8413497" y="2480501"/>
            <a:ext cx="914400" cy="5410203"/>
          </a:xfrm>
          <a:prstGeom prst="rect">
            <a:avLst/>
          </a:prstGeom>
          <a:solidFill>
            <a:srgbClr val="00B050"/>
          </a:solidFill>
          <a:ln>
            <a:noFill/>
          </a:ln>
          <a:effectLst>
            <a:innerShdw dist="38100" dir="5400000">
              <a:prstClr val="black">
                <a:alpha val="2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200">
              <a:solidFill>
                <a:schemeClr val="bg1"/>
              </a:solidFill>
              <a:latin typeface="+mj-lt"/>
              <a:ea typeface="Tahoma" panose="020B0604030504040204" pitchFamily="34" charset="0"/>
              <a:cs typeface="Tahoma" panose="020B0604030504040204" pitchFamily="34" charset="0"/>
            </a:endParaRPr>
          </a:p>
        </p:txBody>
      </p:sp>
      <p:sp>
        <p:nvSpPr>
          <p:cNvPr id="66" name="Right Triangle 65">
            <a:extLst>
              <a:ext uri="{FF2B5EF4-FFF2-40B4-BE49-F238E27FC236}">
                <a16:creationId xmlns:a16="http://schemas.microsoft.com/office/drawing/2014/main" id="{D695398C-D1F7-473B-AF41-12B27CEF22E3}"/>
              </a:ext>
            </a:extLst>
          </p:cNvPr>
          <p:cNvSpPr/>
          <p:nvPr userDrawn="1"/>
        </p:nvSpPr>
        <p:spPr>
          <a:xfrm rot="5400000">
            <a:off x="6165598" y="4728400"/>
            <a:ext cx="597541" cy="597541"/>
          </a:xfrm>
          <a:prstGeom prst="rtTriangle">
            <a:avLst/>
          </a:prstGeom>
          <a:solidFill>
            <a:srgbClr val="0D65AC"/>
          </a:solidFill>
          <a:ln>
            <a:noFill/>
          </a:ln>
          <a:effectLst>
            <a:innerShdw dist="38100" dir="5400000">
              <a:prstClr val="black">
                <a:alpha val="2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a:solidFill>
                <a:schemeClr val="tx1"/>
              </a:solidFill>
              <a:latin typeface="+mj-lt"/>
              <a:ea typeface="Tahoma" panose="020B0604030504040204" pitchFamily="34" charset="0"/>
              <a:cs typeface="Tahoma" panose="020B0604030504040204" pitchFamily="34" charset="0"/>
            </a:endParaRPr>
          </a:p>
        </p:txBody>
      </p:sp>
      <p:sp>
        <p:nvSpPr>
          <p:cNvPr id="67" name="TextBox 66">
            <a:extLst>
              <a:ext uri="{FF2B5EF4-FFF2-40B4-BE49-F238E27FC236}">
                <a16:creationId xmlns:a16="http://schemas.microsoft.com/office/drawing/2014/main" id="{F58BA425-3992-4DFD-9FA3-CDDBE4AEBB70}"/>
              </a:ext>
            </a:extLst>
          </p:cNvPr>
          <p:cNvSpPr txBox="1"/>
          <p:nvPr userDrawn="1"/>
        </p:nvSpPr>
        <p:spPr>
          <a:xfrm>
            <a:off x="6195532" y="4685885"/>
            <a:ext cx="320922" cy="461665"/>
          </a:xfrm>
          <a:prstGeom prst="rect">
            <a:avLst/>
          </a:prstGeom>
          <a:noFill/>
          <a:ln w="3175">
            <a:noFill/>
            <a:round/>
            <a:headEnd/>
            <a:tailEnd/>
          </a:ln>
          <a:effectLst/>
        </p:spPr>
        <p:txBody>
          <a:bodyPr wrap="none" tIns="91440" bIns="91440" rtlCol="0" anchor="ctr">
            <a:spAutoFit/>
          </a:bodyPr>
          <a:lstStyle/>
          <a:p>
            <a:r>
              <a:rPr lang="en-US" b="1" dirty="0">
                <a:solidFill>
                  <a:schemeClr val="bg1"/>
                </a:solidFill>
                <a:latin typeface="+mj-lt"/>
                <a:ea typeface="Tahoma" panose="020B0604030504040204" pitchFamily="34" charset="0"/>
                <a:cs typeface="Tahoma" panose="020B0604030504040204" pitchFamily="34" charset="0"/>
              </a:rPr>
              <a:t>8</a:t>
            </a:r>
          </a:p>
        </p:txBody>
      </p:sp>
      <p:sp>
        <p:nvSpPr>
          <p:cNvPr id="68" name="Text Placeholder 47">
            <a:extLst>
              <a:ext uri="{FF2B5EF4-FFF2-40B4-BE49-F238E27FC236}">
                <a16:creationId xmlns:a16="http://schemas.microsoft.com/office/drawing/2014/main" id="{115E15BE-5014-4FFC-961E-9720549773E2}"/>
              </a:ext>
            </a:extLst>
          </p:cNvPr>
          <p:cNvSpPr>
            <a:spLocks noGrp="1"/>
          </p:cNvSpPr>
          <p:nvPr>
            <p:ph type="body" sz="quarter" idx="10"/>
          </p:nvPr>
        </p:nvSpPr>
        <p:spPr>
          <a:xfrm>
            <a:off x="1018025" y="1303975"/>
            <a:ext cx="4063791" cy="884046"/>
          </a:xfrm>
          <a:prstGeom prst="rect">
            <a:avLst/>
          </a:prstGeom>
        </p:spPr>
        <p:txBody>
          <a:bodyPr>
            <a:normAutofit/>
          </a:bodyPr>
          <a:lstStyle>
            <a:lvl1pPr marL="0" indent="0" algn="just">
              <a:buNone/>
              <a:defRPr sz="1800">
                <a:solidFill>
                  <a:schemeClr val="bg1"/>
                </a:solidFill>
                <a:latin typeface="+mj-lt"/>
              </a:defRPr>
            </a:lvl1pPr>
          </a:lstStyle>
          <a:p>
            <a:pPr lvl="0"/>
            <a:endParaRPr lang="en-US" dirty="0"/>
          </a:p>
        </p:txBody>
      </p:sp>
      <p:sp>
        <p:nvSpPr>
          <p:cNvPr id="69" name="Text Placeholder 47">
            <a:extLst>
              <a:ext uri="{FF2B5EF4-FFF2-40B4-BE49-F238E27FC236}">
                <a16:creationId xmlns:a16="http://schemas.microsoft.com/office/drawing/2014/main" id="{B248572E-7BAA-4D69-A574-25D6970A49FF}"/>
              </a:ext>
            </a:extLst>
          </p:cNvPr>
          <p:cNvSpPr>
            <a:spLocks noGrp="1"/>
          </p:cNvSpPr>
          <p:nvPr>
            <p:ph type="body" sz="quarter" idx="11"/>
          </p:nvPr>
        </p:nvSpPr>
        <p:spPr>
          <a:xfrm>
            <a:off x="1018025" y="2434417"/>
            <a:ext cx="4060180" cy="937889"/>
          </a:xfrm>
          <a:prstGeom prst="rect">
            <a:avLst/>
          </a:prstGeom>
        </p:spPr>
        <p:txBody>
          <a:bodyPr>
            <a:normAutofit/>
          </a:bodyPr>
          <a:lstStyle>
            <a:lvl1pPr marL="0" indent="0" algn="just">
              <a:buNone/>
              <a:defRPr sz="1800">
                <a:solidFill>
                  <a:schemeClr val="bg1"/>
                </a:solidFill>
                <a:latin typeface="+mj-lt"/>
              </a:defRPr>
            </a:lvl1pPr>
          </a:lstStyle>
          <a:p>
            <a:pPr lvl="0"/>
            <a:endParaRPr lang="en-US" dirty="0"/>
          </a:p>
        </p:txBody>
      </p:sp>
      <p:sp>
        <p:nvSpPr>
          <p:cNvPr id="70" name="Text Placeholder 47">
            <a:extLst>
              <a:ext uri="{FF2B5EF4-FFF2-40B4-BE49-F238E27FC236}">
                <a16:creationId xmlns:a16="http://schemas.microsoft.com/office/drawing/2014/main" id="{9699B3E0-1FB0-496B-A9DA-389026C84C59}"/>
              </a:ext>
            </a:extLst>
          </p:cNvPr>
          <p:cNvSpPr>
            <a:spLocks noGrp="1"/>
          </p:cNvSpPr>
          <p:nvPr>
            <p:ph type="body" sz="quarter" idx="13"/>
          </p:nvPr>
        </p:nvSpPr>
        <p:spPr>
          <a:xfrm>
            <a:off x="1018025" y="3618703"/>
            <a:ext cx="4062408" cy="882774"/>
          </a:xfrm>
          <a:prstGeom prst="rect">
            <a:avLst/>
          </a:prstGeom>
        </p:spPr>
        <p:txBody>
          <a:bodyPr>
            <a:normAutofit/>
          </a:bodyPr>
          <a:lstStyle>
            <a:lvl1pPr marL="0" indent="0" algn="just">
              <a:buNone/>
              <a:defRPr sz="1800">
                <a:solidFill>
                  <a:schemeClr val="bg1"/>
                </a:solidFill>
                <a:latin typeface="+mj-lt"/>
              </a:defRPr>
            </a:lvl1pPr>
          </a:lstStyle>
          <a:p>
            <a:pPr lvl="0"/>
            <a:endParaRPr lang="en-US" dirty="0"/>
          </a:p>
        </p:txBody>
      </p:sp>
      <p:sp>
        <p:nvSpPr>
          <p:cNvPr id="71" name="Text Placeholder 47">
            <a:extLst>
              <a:ext uri="{FF2B5EF4-FFF2-40B4-BE49-F238E27FC236}">
                <a16:creationId xmlns:a16="http://schemas.microsoft.com/office/drawing/2014/main" id="{8B69C006-B065-4A0B-88CF-98249C65C49D}"/>
              </a:ext>
            </a:extLst>
          </p:cNvPr>
          <p:cNvSpPr>
            <a:spLocks noGrp="1"/>
          </p:cNvSpPr>
          <p:nvPr>
            <p:ph type="body" sz="quarter" idx="14"/>
          </p:nvPr>
        </p:nvSpPr>
        <p:spPr>
          <a:xfrm>
            <a:off x="1018025" y="4722021"/>
            <a:ext cx="4093048" cy="920783"/>
          </a:xfrm>
          <a:prstGeom prst="rect">
            <a:avLst/>
          </a:prstGeom>
        </p:spPr>
        <p:txBody>
          <a:bodyPr>
            <a:normAutofit/>
          </a:bodyPr>
          <a:lstStyle>
            <a:lvl1pPr marL="0" indent="0" algn="just">
              <a:buNone/>
              <a:defRPr sz="1800">
                <a:solidFill>
                  <a:schemeClr val="bg1"/>
                </a:solidFill>
                <a:latin typeface="+mj-lt"/>
              </a:defRPr>
            </a:lvl1pPr>
          </a:lstStyle>
          <a:p>
            <a:pPr lvl="0"/>
            <a:endParaRPr lang="en-US" dirty="0"/>
          </a:p>
        </p:txBody>
      </p:sp>
      <p:sp>
        <p:nvSpPr>
          <p:cNvPr id="72" name="Text Placeholder 47">
            <a:extLst>
              <a:ext uri="{FF2B5EF4-FFF2-40B4-BE49-F238E27FC236}">
                <a16:creationId xmlns:a16="http://schemas.microsoft.com/office/drawing/2014/main" id="{19BDC6DB-F277-4B7F-9D1B-FDEB26C3D7A8}"/>
              </a:ext>
            </a:extLst>
          </p:cNvPr>
          <p:cNvSpPr>
            <a:spLocks noGrp="1"/>
          </p:cNvSpPr>
          <p:nvPr>
            <p:ph type="body" sz="quarter" idx="15"/>
          </p:nvPr>
        </p:nvSpPr>
        <p:spPr>
          <a:xfrm>
            <a:off x="6600581" y="1291840"/>
            <a:ext cx="3987602" cy="895346"/>
          </a:xfrm>
          <a:prstGeom prst="rect">
            <a:avLst/>
          </a:prstGeom>
        </p:spPr>
        <p:txBody>
          <a:bodyPr>
            <a:normAutofit/>
          </a:bodyPr>
          <a:lstStyle>
            <a:lvl1pPr marL="0" indent="0" algn="just">
              <a:buNone/>
              <a:defRPr sz="1800">
                <a:solidFill>
                  <a:schemeClr val="bg1"/>
                </a:solidFill>
                <a:latin typeface="+mj-lt"/>
              </a:defRPr>
            </a:lvl1pPr>
          </a:lstStyle>
          <a:p>
            <a:pPr lvl="0"/>
            <a:endParaRPr lang="en-US" dirty="0"/>
          </a:p>
        </p:txBody>
      </p:sp>
      <p:sp>
        <p:nvSpPr>
          <p:cNvPr id="73" name="Text Placeholder 47">
            <a:extLst>
              <a:ext uri="{FF2B5EF4-FFF2-40B4-BE49-F238E27FC236}">
                <a16:creationId xmlns:a16="http://schemas.microsoft.com/office/drawing/2014/main" id="{7E2A6F96-E73D-4506-84C3-913839F22328}"/>
              </a:ext>
            </a:extLst>
          </p:cNvPr>
          <p:cNvSpPr>
            <a:spLocks noGrp="1"/>
          </p:cNvSpPr>
          <p:nvPr>
            <p:ph type="body" sz="quarter" idx="16"/>
          </p:nvPr>
        </p:nvSpPr>
        <p:spPr>
          <a:xfrm>
            <a:off x="6600581" y="2433583"/>
            <a:ext cx="4047470" cy="938723"/>
          </a:xfrm>
          <a:prstGeom prst="rect">
            <a:avLst/>
          </a:prstGeom>
        </p:spPr>
        <p:txBody>
          <a:bodyPr>
            <a:normAutofit/>
          </a:bodyPr>
          <a:lstStyle>
            <a:lvl1pPr marL="0" indent="0" algn="just">
              <a:buNone/>
              <a:defRPr sz="1800">
                <a:solidFill>
                  <a:schemeClr val="bg1"/>
                </a:solidFill>
                <a:latin typeface="+mj-lt"/>
              </a:defRPr>
            </a:lvl1pPr>
          </a:lstStyle>
          <a:p>
            <a:pPr lvl="0"/>
            <a:endParaRPr lang="en-US" dirty="0"/>
          </a:p>
        </p:txBody>
      </p:sp>
      <p:sp>
        <p:nvSpPr>
          <p:cNvPr id="74" name="Text Placeholder 47">
            <a:extLst>
              <a:ext uri="{FF2B5EF4-FFF2-40B4-BE49-F238E27FC236}">
                <a16:creationId xmlns:a16="http://schemas.microsoft.com/office/drawing/2014/main" id="{D7759995-9707-4311-96B5-C7BBB2CE1B6A}"/>
              </a:ext>
            </a:extLst>
          </p:cNvPr>
          <p:cNvSpPr>
            <a:spLocks noGrp="1"/>
          </p:cNvSpPr>
          <p:nvPr>
            <p:ph type="body" sz="quarter" idx="17"/>
          </p:nvPr>
        </p:nvSpPr>
        <p:spPr>
          <a:xfrm>
            <a:off x="6600581" y="3636924"/>
            <a:ext cx="4047470" cy="864554"/>
          </a:xfrm>
          <a:prstGeom prst="rect">
            <a:avLst/>
          </a:prstGeom>
        </p:spPr>
        <p:txBody>
          <a:bodyPr>
            <a:normAutofit/>
          </a:bodyPr>
          <a:lstStyle>
            <a:lvl1pPr marL="0" indent="0" algn="just">
              <a:buNone/>
              <a:defRPr sz="1800">
                <a:solidFill>
                  <a:schemeClr val="bg1"/>
                </a:solidFill>
                <a:latin typeface="+mj-lt"/>
              </a:defRPr>
            </a:lvl1pPr>
          </a:lstStyle>
          <a:p>
            <a:pPr lvl="0"/>
            <a:endParaRPr lang="en-US" dirty="0"/>
          </a:p>
        </p:txBody>
      </p:sp>
      <p:sp>
        <p:nvSpPr>
          <p:cNvPr id="75" name="Text Placeholder 47">
            <a:extLst>
              <a:ext uri="{FF2B5EF4-FFF2-40B4-BE49-F238E27FC236}">
                <a16:creationId xmlns:a16="http://schemas.microsoft.com/office/drawing/2014/main" id="{1677FB2A-67A3-4AC2-AA4B-31C67DB40069}"/>
              </a:ext>
            </a:extLst>
          </p:cNvPr>
          <p:cNvSpPr>
            <a:spLocks noGrp="1"/>
          </p:cNvSpPr>
          <p:nvPr>
            <p:ph type="body" sz="quarter" idx="18"/>
          </p:nvPr>
        </p:nvSpPr>
        <p:spPr>
          <a:xfrm>
            <a:off x="6600581" y="4705571"/>
            <a:ext cx="4891088" cy="937233"/>
          </a:xfrm>
          <a:prstGeom prst="rect">
            <a:avLst/>
          </a:prstGeom>
        </p:spPr>
        <p:txBody>
          <a:bodyPr>
            <a:normAutofit/>
          </a:bodyPr>
          <a:lstStyle>
            <a:lvl1pPr marL="0" indent="0" algn="just">
              <a:buNone/>
              <a:defRPr sz="1800">
                <a:solidFill>
                  <a:schemeClr val="bg1"/>
                </a:solidFill>
                <a:latin typeface="+mj-lt"/>
              </a:defRPr>
            </a:lvl1pPr>
          </a:lstStyle>
          <a:p>
            <a:pPr lvl="0"/>
            <a:endParaRPr lang="en-US" dirty="0"/>
          </a:p>
        </p:txBody>
      </p:sp>
      <p:sp>
        <p:nvSpPr>
          <p:cNvPr id="76" name="Text Placeholder 92">
            <a:extLst>
              <a:ext uri="{FF2B5EF4-FFF2-40B4-BE49-F238E27FC236}">
                <a16:creationId xmlns:a16="http://schemas.microsoft.com/office/drawing/2014/main" id="{AEA3B6B0-E17D-4190-8E82-19A2BB5E77EC}"/>
              </a:ext>
            </a:extLst>
          </p:cNvPr>
          <p:cNvSpPr txBox="1">
            <a:spLocks/>
          </p:cNvSpPr>
          <p:nvPr userDrawn="1"/>
        </p:nvSpPr>
        <p:spPr>
          <a:xfrm>
            <a:off x="5142361" y="1300971"/>
            <a:ext cx="766086" cy="884046"/>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77" name="Text Placeholder 92">
            <a:extLst>
              <a:ext uri="{FF2B5EF4-FFF2-40B4-BE49-F238E27FC236}">
                <a16:creationId xmlns:a16="http://schemas.microsoft.com/office/drawing/2014/main" id="{A7931025-D3DF-41FA-91A1-69D96F459FE9}"/>
              </a:ext>
            </a:extLst>
          </p:cNvPr>
          <p:cNvSpPr txBox="1">
            <a:spLocks/>
          </p:cNvSpPr>
          <p:nvPr userDrawn="1"/>
        </p:nvSpPr>
        <p:spPr>
          <a:xfrm>
            <a:off x="5111750" y="2441152"/>
            <a:ext cx="766086" cy="931154"/>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78" name="Text Placeholder 92">
            <a:extLst>
              <a:ext uri="{FF2B5EF4-FFF2-40B4-BE49-F238E27FC236}">
                <a16:creationId xmlns:a16="http://schemas.microsoft.com/office/drawing/2014/main" id="{CEC15123-9299-4509-8F1B-EF4C3C5C9E75}"/>
              </a:ext>
            </a:extLst>
          </p:cNvPr>
          <p:cNvSpPr txBox="1">
            <a:spLocks/>
          </p:cNvSpPr>
          <p:nvPr userDrawn="1"/>
        </p:nvSpPr>
        <p:spPr>
          <a:xfrm>
            <a:off x="5115259" y="3604865"/>
            <a:ext cx="766086" cy="896612"/>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79" name="Text Placeholder 7">
            <a:extLst>
              <a:ext uri="{FF2B5EF4-FFF2-40B4-BE49-F238E27FC236}">
                <a16:creationId xmlns:a16="http://schemas.microsoft.com/office/drawing/2014/main" id="{4D76763E-5BFC-472B-B461-05F17791ADB8}"/>
              </a:ext>
            </a:extLst>
          </p:cNvPr>
          <p:cNvSpPr>
            <a:spLocks noGrp="1"/>
          </p:cNvSpPr>
          <p:nvPr>
            <p:ph type="body" sz="quarter" idx="19" hasCustomPrompt="1"/>
          </p:nvPr>
        </p:nvSpPr>
        <p:spPr>
          <a:xfrm>
            <a:off x="5111750" y="1289895"/>
            <a:ext cx="766763" cy="895956"/>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80" name="Text Placeholder 7">
            <a:extLst>
              <a:ext uri="{FF2B5EF4-FFF2-40B4-BE49-F238E27FC236}">
                <a16:creationId xmlns:a16="http://schemas.microsoft.com/office/drawing/2014/main" id="{6F268DC5-DE8F-4521-AF98-F6A45346E2F6}"/>
              </a:ext>
            </a:extLst>
          </p:cNvPr>
          <p:cNvSpPr>
            <a:spLocks noGrp="1"/>
          </p:cNvSpPr>
          <p:nvPr>
            <p:ph type="body" sz="quarter" idx="20" hasCustomPrompt="1"/>
          </p:nvPr>
        </p:nvSpPr>
        <p:spPr>
          <a:xfrm>
            <a:off x="5111073" y="2465344"/>
            <a:ext cx="766763" cy="906962"/>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81" name="Text Placeholder 7">
            <a:extLst>
              <a:ext uri="{FF2B5EF4-FFF2-40B4-BE49-F238E27FC236}">
                <a16:creationId xmlns:a16="http://schemas.microsoft.com/office/drawing/2014/main" id="{FC743EE1-6A72-4F29-9640-B846581FBF56}"/>
              </a:ext>
            </a:extLst>
          </p:cNvPr>
          <p:cNvSpPr>
            <a:spLocks noGrp="1"/>
          </p:cNvSpPr>
          <p:nvPr>
            <p:ph type="body" sz="quarter" idx="21" hasCustomPrompt="1"/>
          </p:nvPr>
        </p:nvSpPr>
        <p:spPr>
          <a:xfrm>
            <a:off x="5147896" y="3604865"/>
            <a:ext cx="766763" cy="896612"/>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grpSp>
        <p:nvGrpSpPr>
          <p:cNvPr id="82" name="Group 81">
            <a:extLst>
              <a:ext uri="{FF2B5EF4-FFF2-40B4-BE49-F238E27FC236}">
                <a16:creationId xmlns:a16="http://schemas.microsoft.com/office/drawing/2014/main" id="{D2DDD048-B2E7-4D4B-8D67-4B39824FADE4}"/>
              </a:ext>
            </a:extLst>
          </p:cNvPr>
          <p:cNvGrpSpPr/>
          <p:nvPr userDrawn="1"/>
        </p:nvGrpSpPr>
        <p:grpSpPr>
          <a:xfrm>
            <a:off x="6071" y="6800628"/>
            <a:ext cx="12199901" cy="71438"/>
            <a:chOff x="606161" y="2106824"/>
            <a:chExt cx="6205940" cy="1241188"/>
          </a:xfrm>
        </p:grpSpPr>
        <p:sp>
          <p:nvSpPr>
            <p:cNvPr id="83" name="Rectangle 82">
              <a:extLst>
                <a:ext uri="{FF2B5EF4-FFF2-40B4-BE49-F238E27FC236}">
                  <a16:creationId xmlns:a16="http://schemas.microsoft.com/office/drawing/2014/main" id="{8DC9D2E7-D738-40BB-853B-3F0C20D5E9DC}"/>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84" name="Rectangle 83">
              <a:extLst>
                <a:ext uri="{FF2B5EF4-FFF2-40B4-BE49-F238E27FC236}">
                  <a16:creationId xmlns:a16="http://schemas.microsoft.com/office/drawing/2014/main" id="{CB27AC26-B8E5-43D4-AECA-8576E2CAFAF2}"/>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85" name="Rectangle 84">
              <a:extLst>
                <a:ext uri="{FF2B5EF4-FFF2-40B4-BE49-F238E27FC236}">
                  <a16:creationId xmlns:a16="http://schemas.microsoft.com/office/drawing/2014/main" id="{BE04A244-6603-42D4-8DCC-19A98B4CC1A6}"/>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86" name="Rectangle 85">
              <a:extLst>
                <a:ext uri="{FF2B5EF4-FFF2-40B4-BE49-F238E27FC236}">
                  <a16:creationId xmlns:a16="http://schemas.microsoft.com/office/drawing/2014/main" id="{3DB16DF4-D49F-43B9-A1CA-E138313E49D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87" name="Rectangle 86">
              <a:extLst>
                <a:ext uri="{FF2B5EF4-FFF2-40B4-BE49-F238E27FC236}">
                  <a16:creationId xmlns:a16="http://schemas.microsoft.com/office/drawing/2014/main" id="{8629F58C-8468-4D5E-96E1-CEBA67034A07}"/>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88" name="Picture 2" descr="Image result for aaoifi">
            <a:extLst>
              <a:ext uri="{FF2B5EF4-FFF2-40B4-BE49-F238E27FC236}">
                <a16:creationId xmlns:a16="http://schemas.microsoft.com/office/drawing/2014/main" id="{1D5CB430-C507-448D-B9CE-6EA1570C443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89" name="Text Placeholder 92">
            <a:extLst>
              <a:ext uri="{FF2B5EF4-FFF2-40B4-BE49-F238E27FC236}">
                <a16:creationId xmlns:a16="http://schemas.microsoft.com/office/drawing/2014/main" id="{B878AAD0-547E-4BBC-8CCA-CD580DC6B4A1}"/>
              </a:ext>
            </a:extLst>
          </p:cNvPr>
          <p:cNvSpPr txBox="1">
            <a:spLocks/>
          </p:cNvSpPr>
          <p:nvPr userDrawn="1"/>
        </p:nvSpPr>
        <p:spPr>
          <a:xfrm>
            <a:off x="5141684" y="4739476"/>
            <a:ext cx="766086" cy="884046"/>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90" name="Text Placeholder 7">
            <a:extLst>
              <a:ext uri="{FF2B5EF4-FFF2-40B4-BE49-F238E27FC236}">
                <a16:creationId xmlns:a16="http://schemas.microsoft.com/office/drawing/2014/main" id="{32D128C6-F106-45E8-AE46-4EDA86ED2F48}"/>
              </a:ext>
            </a:extLst>
          </p:cNvPr>
          <p:cNvSpPr>
            <a:spLocks noGrp="1"/>
          </p:cNvSpPr>
          <p:nvPr>
            <p:ph type="body" sz="quarter" idx="22" hasCustomPrompt="1"/>
          </p:nvPr>
        </p:nvSpPr>
        <p:spPr>
          <a:xfrm>
            <a:off x="5111073" y="4728400"/>
            <a:ext cx="766763" cy="895956"/>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91" name="Text Placeholder 92">
            <a:extLst>
              <a:ext uri="{FF2B5EF4-FFF2-40B4-BE49-F238E27FC236}">
                <a16:creationId xmlns:a16="http://schemas.microsoft.com/office/drawing/2014/main" id="{40B58219-FD9E-44AA-B13E-6E4A0231263F}"/>
              </a:ext>
            </a:extLst>
          </p:cNvPr>
          <p:cNvSpPr txBox="1">
            <a:spLocks/>
          </p:cNvSpPr>
          <p:nvPr userDrawn="1"/>
        </p:nvSpPr>
        <p:spPr>
          <a:xfrm>
            <a:off x="10648728" y="1300971"/>
            <a:ext cx="766086" cy="884046"/>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92" name="Text Placeholder 7">
            <a:extLst>
              <a:ext uri="{FF2B5EF4-FFF2-40B4-BE49-F238E27FC236}">
                <a16:creationId xmlns:a16="http://schemas.microsoft.com/office/drawing/2014/main" id="{EF238F0C-6932-49D9-A5E7-DFE9705C734F}"/>
              </a:ext>
            </a:extLst>
          </p:cNvPr>
          <p:cNvSpPr>
            <a:spLocks noGrp="1"/>
          </p:cNvSpPr>
          <p:nvPr>
            <p:ph type="body" sz="quarter" idx="23" hasCustomPrompt="1"/>
          </p:nvPr>
        </p:nvSpPr>
        <p:spPr>
          <a:xfrm>
            <a:off x="10618117" y="1289895"/>
            <a:ext cx="766763" cy="895956"/>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93" name="Text Placeholder 92">
            <a:extLst>
              <a:ext uri="{FF2B5EF4-FFF2-40B4-BE49-F238E27FC236}">
                <a16:creationId xmlns:a16="http://schemas.microsoft.com/office/drawing/2014/main" id="{E6778B98-DAB2-4752-BEFF-2D12B20585DB}"/>
              </a:ext>
            </a:extLst>
          </p:cNvPr>
          <p:cNvSpPr txBox="1">
            <a:spLocks/>
          </p:cNvSpPr>
          <p:nvPr userDrawn="1"/>
        </p:nvSpPr>
        <p:spPr>
          <a:xfrm>
            <a:off x="10678662" y="2450172"/>
            <a:ext cx="766086" cy="884046"/>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94" name="Text Placeholder 7">
            <a:extLst>
              <a:ext uri="{FF2B5EF4-FFF2-40B4-BE49-F238E27FC236}">
                <a16:creationId xmlns:a16="http://schemas.microsoft.com/office/drawing/2014/main" id="{98B591F8-6CF5-45A9-91A4-391F4B1FA431}"/>
              </a:ext>
            </a:extLst>
          </p:cNvPr>
          <p:cNvSpPr>
            <a:spLocks noGrp="1"/>
          </p:cNvSpPr>
          <p:nvPr>
            <p:ph type="body" sz="quarter" idx="24" hasCustomPrompt="1"/>
          </p:nvPr>
        </p:nvSpPr>
        <p:spPr>
          <a:xfrm>
            <a:off x="10648051" y="2439096"/>
            <a:ext cx="766763" cy="895956"/>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95" name="Text Placeholder 92">
            <a:extLst>
              <a:ext uri="{FF2B5EF4-FFF2-40B4-BE49-F238E27FC236}">
                <a16:creationId xmlns:a16="http://schemas.microsoft.com/office/drawing/2014/main" id="{17023F5E-CF04-44FA-8FCA-FA29CE914C41}"/>
              </a:ext>
            </a:extLst>
          </p:cNvPr>
          <p:cNvSpPr txBox="1">
            <a:spLocks/>
          </p:cNvSpPr>
          <p:nvPr userDrawn="1"/>
        </p:nvSpPr>
        <p:spPr>
          <a:xfrm>
            <a:off x="10713488" y="3628945"/>
            <a:ext cx="766086" cy="884046"/>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96" name="Text Placeholder 7">
            <a:extLst>
              <a:ext uri="{FF2B5EF4-FFF2-40B4-BE49-F238E27FC236}">
                <a16:creationId xmlns:a16="http://schemas.microsoft.com/office/drawing/2014/main" id="{7198A93D-588D-4CAE-9DC3-18D49DF21106}"/>
              </a:ext>
            </a:extLst>
          </p:cNvPr>
          <p:cNvSpPr>
            <a:spLocks noGrp="1"/>
          </p:cNvSpPr>
          <p:nvPr>
            <p:ph type="body" sz="quarter" idx="25" hasCustomPrompt="1"/>
          </p:nvPr>
        </p:nvSpPr>
        <p:spPr>
          <a:xfrm>
            <a:off x="10682877" y="3617869"/>
            <a:ext cx="766763" cy="895956"/>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97" name="Text Placeholder 92">
            <a:extLst>
              <a:ext uri="{FF2B5EF4-FFF2-40B4-BE49-F238E27FC236}">
                <a16:creationId xmlns:a16="http://schemas.microsoft.com/office/drawing/2014/main" id="{C97A450F-2337-4C0E-96C0-CBC63F1622CB}"/>
              </a:ext>
            </a:extLst>
          </p:cNvPr>
          <p:cNvSpPr txBox="1">
            <a:spLocks/>
          </p:cNvSpPr>
          <p:nvPr userDrawn="1"/>
        </p:nvSpPr>
        <p:spPr>
          <a:xfrm>
            <a:off x="10678662" y="4718941"/>
            <a:ext cx="766086" cy="884046"/>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98" name="Text Placeholder 7">
            <a:extLst>
              <a:ext uri="{FF2B5EF4-FFF2-40B4-BE49-F238E27FC236}">
                <a16:creationId xmlns:a16="http://schemas.microsoft.com/office/drawing/2014/main" id="{FD852CDB-ABC0-4EF8-AD6B-9578A459940F}"/>
              </a:ext>
            </a:extLst>
          </p:cNvPr>
          <p:cNvSpPr>
            <a:spLocks noGrp="1"/>
          </p:cNvSpPr>
          <p:nvPr>
            <p:ph type="body" sz="quarter" idx="26" hasCustomPrompt="1"/>
          </p:nvPr>
        </p:nvSpPr>
        <p:spPr>
          <a:xfrm>
            <a:off x="10648051" y="4707865"/>
            <a:ext cx="766763" cy="895956"/>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99" name="Teardrop 98">
            <a:extLst>
              <a:ext uri="{FF2B5EF4-FFF2-40B4-BE49-F238E27FC236}">
                <a16:creationId xmlns:a16="http://schemas.microsoft.com/office/drawing/2014/main" id="{5C398CB5-442F-4CA7-8843-C88D3E559932}"/>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100" name="TextBox 99">
            <a:extLst>
              <a:ext uri="{FF2B5EF4-FFF2-40B4-BE49-F238E27FC236}">
                <a16:creationId xmlns:a16="http://schemas.microsoft.com/office/drawing/2014/main" id="{434A880C-18AE-467E-BB26-6F68748A2BFD}"/>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101" name="Slide Number Placeholder 3">
            <a:extLst>
              <a:ext uri="{FF2B5EF4-FFF2-40B4-BE49-F238E27FC236}">
                <a16:creationId xmlns:a16="http://schemas.microsoft.com/office/drawing/2014/main" id="{4DCC0EE9-6A1D-4FCD-80F7-CE81F45BD945}"/>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1941662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OC--3 topics">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sp>
        <p:nvSpPr>
          <p:cNvPr id="10" name="Line 2">
            <a:extLst>
              <a:ext uri="{FF2B5EF4-FFF2-40B4-BE49-F238E27FC236}">
                <a16:creationId xmlns:a16="http://schemas.microsoft.com/office/drawing/2014/main" id="{53694EAB-3177-4C72-82C3-4570CDCD0B2C}"/>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1" name="Oval 3">
            <a:extLst>
              <a:ext uri="{FF2B5EF4-FFF2-40B4-BE49-F238E27FC236}">
                <a16:creationId xmlns:a16="http://schemas.microsoft.com/office/drawing/2014/main" id="{BFDD8B66-53FC-42B1-8AA1-C0B865BF34C7}"/>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20" name="Rectangle 19">
            <a:extLst>
              <a:ext uri="{FF2B5EF4-FFF2-40B4-BE49-F238E27FC236}">
                <a16:creationId xmlns:a16="http://schemas.microsoft.com/office/drawing/2014/main" id="{0C1135C4-BDC3-4B6C-85F5-BC4BEFCD4B81}"/>
              </a:ext>
            </a:extLst>
          </p:cNvPr>
          <p:cNvSpPr/>
          <p:nvPr userDrawn="1"/>
        </p:nvSpPr>
        <p:spPr>
          <a:xfrm>
            <a:off x="1197413" y="1445014"/>
            <a:ext cx="9797173" cy="712801"/>
          </a:xfrm>
          <a:prstGeom prst="rect">
            <a:avLst/>
          </a:prstGeom>
          <a:solidFill>
            <a:srgbClr val="00B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21" name="Rectangle 20">
            <a:extLst>
              <a:ext uri="{FF2B5EF4-FFF2-40B4-BE49-F238E27FC236}">
                <a16:creationId xmlns:a16="http://schemas.microsoft.com/office/drawing/2014/main" id="{7470318E-D5C8-4911-954B-DCD7623A7CC6}"/>
              </a:ext>
            </a:extLst>
          </p:cNvPr>
          <p:cNvSpPr/>
          <p:nvPr userDrawn="1"/>
        </p:nvSpPr>
        <p:spPr>
          <a:xfrm>
            <a:off x="1197414" y="1445014"/>
            <a:ext cx="730831" cy="712801"/>
          </a:xfrm>
          <a:prstGeom prst="rect">
            <a:avLst/>
          </a:prstGeom>
          <a:solidFill>
            <a:srgbClr val="92D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22" name="Rectangle 21">
            <a:extLst>
              <a:ext uri="{FF2B5EF4-FFF2-40B4-BE49-F238E27FC236}">
                <a16:creationId xmlns:a16="http://schemas.microsoft.com/office/drawing/2014/main" id="{5BFC307A-BD4E-49A6-90D3-EE4923E554FA}"/>
              </a:ext>
            </a:extLst>
          </p:cNvPr>
          <p:cNvSpPr/>
          <p:nvPr userDrawn="1"/>
        </p:nvSpPr>
        <p:spPr>
          <a:xfrm>
            <a:off x="1210829" y="2694175"/>
            <a:ext cx="9797173" cy="712801"/>
          </a:xfrm>
          <a:prstGeom prst="rect">
            <a:avLst/>
          </a:prstGeom>
          <a:solidFill>
            <a:srgbClr val="00B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23" name="Rectangle 22">
            <a:extLst>
              <a:ext uri="{FF2B5EF4-FFF2-40B4-BE49-F238E27FC236}">
                <a16:creationId xmlns:a16="http://schemas.microsoft.com/office/drawing/2014/main" id="{446F2C66-ECEC-47A9-A9E7-4913EE13E948}"/>
              </a:ext>
            </a:extLst>
          </p:cNvPr>
          <p:cNvSpPr/>
          <p:nvPr userDrawn="1"/>
        </p:nvSpPr>
        <p:spPr>
          <a:xfrm>
            <a:off x="1210830" y="2694175"/>
            <a:ext cx="730831" cy="712801"/>
          </a:xfrm>
          <a:prstGeom prst="rect">
            <a:avLst/>
          </a:prstGeom>
          <a:solidFill>
            <a:srgbClr val="92D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24" name="Text Placeholder 73">
            <a:extLst>
              <a:ext uri="{FF2B5EF4-FFF2-40B4-BE49-F238E27FC236}">
                <a16:creationId xmlns:a16="http://schemas.microsoft.com/office/drawing/2014/main" id="{B90320B2-DB72-48F7-A550-A0CF0E545AB8}"/>
              </a:ext>
            </a:extLst>
          </p:cNvPr>
          <p:cNvSpPr txBox="1">
            <a:spLocks/>
          </p:cNvSpPr>
          <p:nvPr userDrawn="1"/>
        </p:nvSpPr>
        <p:spPr>
          <a:xfrm>
            <a:off x="1963500" y="1502293"/>
            <a:ext cx="3915070" cy="634564"/>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ysClr val="window" lastClr="FFFFFF"/>
                </a:solidFill>
                <a:effectLst/>
                <a:uLnTx/>
                <a:uFillTx/>
                <a:latin typeface="Source Sans Pro" panose="020B0503030403020204" pitchFamily="34" charset="0"/>
              </a:rPr>
              <a:t> </a:t>
            </a:r>
            <a:endParaRPr kumimoji="0" lang="en-US" sz="1400" b="0"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25" name="Text Placeholder 73">
            <a:extLst>
              <a:ext uri="{FF2B5EF4-FFF2-40B4-BE49-F238E27FC236}">
                <a16:creationId xmlns:a16="http://schemas.microsoft.com/office/drawing/2014/main" id="{8B35683D-B156-4350-B82B-9F2285B07D5B}"/>
              </a:ext>
            </a:extLst>
          </p:cNvPr>
          <p:cNvSpPr txBox="1">
            <a:spLocks/>
          </p:cNvSpPr>
          <p:nvPr userDrawn="1"/>
        </p:nvSpPr>
        <p:spPr>
          <a:xfrm>
            <a:off x="1955455" y="2752414"/>
            <a:ext cx="3915070" cy="634564"/>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ysClr val="window" lastClr="FFFFFF"/>
                </a:solidFill>
                <a:effectLst/>
                <a:uLnTx/>
                <a:uFillTx/>
                <a:latin typeface="Source Sans Pro" panose="020B0503030403020204" pitchFamily="34" charset="0"/>
              </a:rPr>
              <a:t> </a:t>
            </a:r>
            <a:endParaRPr kumimoji="0" lang="en-US" sz="1400" b="0"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26" name="Text Placeholder 92">
            <a:extLst>
              <a:ext uri="{FF2B5EF4-FFF2-40B4-BE49-F238E27FC236}">
                <a16:creationId xmlns:a16="http://schemas.microsoft.com/office/drawing/2014/main" id="{738F3168-07EA-4F09-AA69-22B9E29DFB8F}"/>
              </a:ext>
            </a:extLst>
          </p:cNvPr>
          <p:cNvSpPr txBox="1">
            <a:spLocks/>
          </p:cNvSpPr>
          <p:nvPr userDrawn="1"/>
        </p:nvSpPr>
        <p:spPr>
          <a:xfrm>
            <a:off x="1197414" y="1424359"/>
            <a:ext cx="766086" cy="722305"/>
          </a:xfrm>
          <a:prstGeom prst="rect">
            <a:avLst/>
          </a:prstGeom>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 lastClr="FFFFFF"/>
                </a:solidFill>
                <a:effectLst/>
                <a:uLnTx/>
                <a:uFillTx/>
                <a:latin typeface="Source Sans Pro" panose="020B0503030403020204" pitchFamily="34" charset="0"/>
              </a:rPr>
              <a:t>01</a:t>
            </a:r>
          </a:p>
        </p:txBody>
      </p:sp>
      <p:sp>
        <p:nvSpPr>
          <p:cNvPr id="28" name="Text Placeholder 92">
            <a:extLst>
              <a:ext uri="{FF2B5EF4-FFF2-40B4-BE49-F238E27FC236}">
                <a16:creationId xmlns:a16="http://schemas.microsoft.com/office/drawing/2014/main" id="{E9B8C7A1-3DFA-460C-8E3F-565E67D036D9}"/>
              </a:ext>
            </a:extLst>
          </p:cNvPr>
          <p:cNvSpPr txBox="1">
            <a:spLocks/>
          </p:cNvSpPr>
          <p:nvPr userDrawn="1"/>
        </p:nvSpPr>
        <p:spPr>
          <a:xfrm>
            <a:off x="1214363" y="2687859"/>
            <a:ext cx="766086" cy="703154"/>
          </a:xfrm>
          <a:prstGeom prst="rect">
            <a:avLst/>
          </a:prstGeom>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 lastClr="FFFFFF"/>
                </a:solidFill>
                <a:effectLst/>
                <a:uLnTx/>
                <a:uFillTx/>
                <a:latin typeface="Source Sans Pro" panose="020B0503030403020204" pitchFamily="34" charset="0"/>
              </a:rPr>
              <a:t>02</a:t>
            </a:r>
          </a:p>
        </p:txBody>
      </p:sp>
      <p:sp>
        <p:nvSpPr>
          <p:cNvPr id="29" name="Text Placeholder 92">
            <a:extLst>
              <a:ext uri="{FF2B5EF4-FFF2-40B4-BE49-F238E27FC236}">
                <a16:creationId xmlns:a16="http://schemas.microsoft.com/office/drawing/2014/main" id="{5007F6CF-7A01-4C3F-AB28-710422FB412C}"/>
              </a:ext>
            </a:extLst>
          </p:cNvPr>
          <p:cNvSpPr txBox="1">
            <a:spLocks/>
          </p:cNvSpPr>
          <p:nvPr userDrawn="1"/>
        </p:nvSpPr>
        <p:spPr>
          <a:xfrm>
            <a:off x="10109340" y="1452871"/>
            <a:ext cx="766086" cy="70720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30" name="Text Placeholder 92">
            <a:extLst>
              <a:ext uri="{FF2B5EF4-FFF2-40B4-BE49-F238E27FC236}">
                <a16:creationId xmlns:a16="http://schemas.microsoft.com/office/drawing/2014/main" id="{5F160C7B-3F27-4995-873C-7AE5231A55A2}"/>
              </a:ext>
            </a:extLst>
          </p:cNvPr>
          <p:cNvSpPr txBox="1">
            <a:spLocks/>
          </p:cNvSpPr>
          <p:nvPr userDrawn="1"/>
        </p:nvSpPr>
        <p:spPr>
          <a:xfrm>
            <a:off x="10107268" y="2690141"/>
            <a:ext cx="766086" cy="70720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34" name="Arrow: Down 33">
            <a:extLst>
              <a:ext uri="{FF2B5EF4-FFF2-40B4-BE49-F238E27FC236}">
                <a16:creationId xmlns:a16="http://schemas.microsoft.com/office/drawing/2014/main" id="{81D053CA-CE58-4A9A-9757-90ADA76DDEBD}"/>
              </a:ext>
            </a:extLst>
          </p:cNvPr>
          <p:cNvSpPr/>
          <p:nvPr userDrawn="1"/>
        </p:nvSpPr>
        <p:spPr>
          <a:xfrm>
            <a:off x="1418968" y="3280217"/>
            <a:ext cx="310379" cy="234258"/>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35" name="Rectangle 34">
            <a:extLst>
              <a:ext uri="{FF2B5EF4-FFF2-40B4-BE49-F238E27FC236}">
                <a16:creationId xmlns:a16="http://schemas.microsoft.com/office/drawing/2014/main" id="{8F5024A0-30F7-41A8-8F15-1CFAC76264BC}"/>
              </a:ext>
            </a:extLst>
          </p:cNvPr>
          <p:cNvSpPr/>
          <p:nvPr userDrawn="1"/>
        </p:nvSpPr>
        <p:spPr>
          <a:xfrm>
            <a:off x="1197414" y="3903316"/>
            <a:ext cx="9797172" cy="712801"/>
          </a:xfrm>
          <a:prstGeom prst="rect">
            <a:avLst/>
          </a:prstGeom>
          <a:solidFill>
            <a:srgbClr val="00B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36" name="Rectangle 35">
            <a:extLst>
              <a:ext uri="{FF2B5EF4-FFF2-40B4-BE49-F238E27FC236}">
                <a16:creationId xmlns:a16="http://schemas.microsoft.com/office/drawing/2014/main" id="{651F8ED1-E59D-4017-932B-6BD60E87A5B7}"/>
              </a:ext>
            </a:extLst>
          </p:cNvPr>
          <p:cNvSpPr/>
          <p:nvPr userDrawn="1"/>
        </p:nvSpPr>
        <p:spPr>
          <a:xfrm>
            <a:off x="1196310" y="3909633"/>
            <a:ext cx="730831" cy="712801"/>
          </a:xfrm>
          <a:prstGeom prst="rect">
            <a:avLst/>
          </a:prstGeom>
          <a:solidFill>
            <a:srgbClr val="92D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37" name="Text Placeholder 92">
            <a:extLst>
              <a:ext uri="{FF2B5EF4-FFF2-40B4-BE49-F238E27FC236}">
                <a16:creationId xmlns:a16="http://schemas.microsoft.com/office/drawing/2014/main" id="{9E7F129D-7FEA-4138-A54D-79D11C00A14F}"/>
              </a:ext>
            </a:extLst>
          </p:cNvPr>
          <p:cNvSpPr txBox="1">
            <a:spLocks/>
          </p:cNvSpPr>
          <p:nvPr userDrawn="1"/>
        </p:nvSpPr>
        <p:spPr>
          <a:xfrm>
            <a:off x="1196310" y="3903317"/>
            <a:ext cx="766086" cy="721058"/>
          </a:xfrm>
          <a:prstGeom prst="rect">
            <a:avLst/>
          </a:prstGeom>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 lastClr="FFFFFF"/>
                </a:solidFill>
                <a:effectLst/>
                <a:uLnTx/>
                <a:uFillTx/>
                <a:latin typeface="Source Sans Pro" panose="020B0503030403020204" pitchFamily="34" charset="0"/>
              </a:rPr>
              <a:t>03</a:t>
            </a:r>
          </a:p>
        </p:txBody>
      </p:sp>
      <p:sp>
        <p:nvSpPr>
          <p:cNvPr id="38" name="Text Placeholder 73">
            <a:extLst>
              <a:ext uri="{FF2B5EF4-FFF2-40B4-BE49-F238E27FC236}">
                <a16:creationId xmlns:a16="http://schemas.microsoft.com/office/drawing/2014/main" id="{7E0FD524-C2E6-4232-9459-5783E2A8D594}"/>
              </a:ext>
            </a:extLst>
          </p:cNvPr>
          <p:cNvSpPr txBox="1">
            <a:spLocks/>
          </p:cNvSpPr>
          <p:nvPr userDrawn="1"/>
        </p:nvSpPr>
        <p:spPr>
          <a:xfrm>
            <a:off x="1974329" y="3912094"/>
            <a:ext cx="4023516" cy="659747"/>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ysClr val="window" lastClr="FFFFFF"/>
                </a:solidFill>
                <a:effectLst/>
                <a:uLnTx/>
                <a:uFillTx/>
                <a:latin typeface="Source Sans Pro" panose="020B0503030403020204" pitchFamily="34" charset="0"/>
              </a:rPr>
              <a:t> </a:t>
            </a:r>
            <a:endParaRPr kumimoji="0" lang="en-US" sz="1400" b="0"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39" name="Text Placeholder 92">
            <a:extLst>
              <a:ext uri="{FF2B5EF4-FFF2-40B4-BE49-F238E27FC236}">
                <a16:creationId xmlns:a16="http://schemas.microsoft.com/office/drawing/2014/main" id="{8901B904-9200-435C-95C5-31F80D61159E}"/>
              </a:ext>
            </a:extLst>
          </p:cNvPr>
          <p:cNvSpPr txBox="1">
            <a:spLocks/>
          </p:cNvSpPr>
          <p:nvPr userDrawn="1"/>
        </p:nvSpPr>
        <p:spPr>
          <a:xfrm>
            <a:off x="10131535" y="3917168"/>
            <a:ext cx="766086" cy="70720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41" name="Arrow: Down 40">
            <a:extLst>
              <a:ext uri="{FF2B5EF4-FFF2-40B4-BE49-F238E27FC236}">
                <a16:creationId xmlns:a16="http://schemas.microsoft.com/office/drawing/2014/main" id="{86F65F74-3293-459B-B577-2FF7DD4C812F}"/>
              </a:ext>
            </a:extLst>
          </p:cNvPr>
          <p:cNvSpPr/>
          <p:nvPr userDrawn="1"/>
        </p:nvSpPr>
        <p:spPr>
          <a:xfrm>
            <a:off x="1392515" y="4492116"/>
            <a:ext cx="310379" cy="234258"/>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63" name="Arrow: Down 62">
            <a:extLst>
              <a:ext uri="{FF2B5EF4-FFF2-40B4-BE49-F238E27FC236}">
                <a16:creationId xmlns:a16="http://schemas.microsoft.com/office/drawing/2014/main" id="{4F2BE7FE-FDF2-490E-BC0D-E1A71815BD11}"/>
              </a:ext>
            </a:extLst>
          </p:cNvPr>
          <p:cNvSpPr/>
          <p:nvPr userDrawn="1"/>
        </p:nvSpPr>
        <p:spPr>
          <a:xfrm>
            <a:off x="1406535" y="2038249"/>
            <a:ext cx="310379" cy="230214"/>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3" name="Text Placeholder 2">
            <a:extLst>
              <a:ext uri="{FF2B5EF4-FFF2-40B4-BE49-F238E27FC236}">
                <a16:creationId xmlns:a16="http://schemas.microsoft.com/office/drawing/2014/main" id="{96EB660E-783D-4B56-9A97-E04865D5EC4E}"/>
              </a:ext>
            </a:extLst>
          </p:cNvPr>
          <p:cNvSpPr>
            <a:spLocks noGrp="1"/>
          </p:cNvSpPr>
          <p:nvPr>
            <p:ph type="body" sz="quarter" idx="13" hasCustomPrompt="1"/>
          </p:nvPr>
        </p:nvSpPr>
        <p:spPr>
          <a:xfrm>
            <a:off x="1941075" y="1451810"/>
            <a:ext cx="8039054" cy="714375"/>
          </a:xfrm>
          <a:prstGeom prst="rect">
            <a:avLst/>
          </a:prstGeom>
        </p:spPr>
        <p:txBody>
          <a:bodyPr anchor="ctr">
            <a:normAutofit/>
          </a:bodyPr>
          <a:lstStyle>
            <a:lvl1pPr marL="0" indent="0">
              <a:buNone/>
              <a:defRPr sz="1800">
                <a:solidFill>
                  <a:schemeClr val="bg1"/>
                </a:solidFill>
              </a:defRPr>
            </a:lvl1pPr>
          </a:lstStyle>
          <a:p>
            <a:pPr lvl="0"/>
            <a:r>
              <a:rPr lang="en-US" dirty="0"/>
              <a:t>Title</a:t>
            </a:r>
          </a:p>
        </p:txBody>
      </p:sp>
      <p:sp>
        <p:nvSpPr>
          <p:cNvPr id="64" name="Text Placeholder 2">
            <a:extLst>
              <a:ext uri="{FF2B5EF4-FFF2-40B4-BE49-F238E27FC236}">
                <a16:creationId xmlns:a16="http://schemas.microsoft.com/office/drawing/2014/main" id="{1750FCF5-60F7-4D9A-8B53-668F7C48AAEC}"/>
              </a:ext>
            </a:extLst>
          </p:cNvPr>
          <p:cNvSpPr>
            <a:spLocks noGrp="1"/>
          </p:cNvSpPr>
          <p:nvPr>
            <p:ph type="body" sz="quarter" idx="14" hasCustomPrompt="1"/>
          </p:nvPr>
        </p:nvSpPr>
        <p:spPr>
          <a:xfrm>
            <a:off x="1954591" y="2698364"/>
            <a:ext cx="8039054" cy="714375"/>
          </a:xfrm>
          <a:prstGeom prst="rect">
            <a:avLst/>
          </a:prstGeom>
        </p:spPr>
        <p:txBody>
          <a:bodyPr anchor="ctr">
            <a:normAutofit/>
          </a:bodyPr>
          <a:lstStyle>
            <a:lvl1pPr marL="0" indent="0">
              <a:buNone/>
              <a:defRPr sz="1800">
                <a:solidFill>
                  <a:schemeClr val="bg1"/>
                </a:solidFill>
              </a:defRPr>
            </a:lvl1pPr>
          </a:lstStyle>
          <a:p>
            <a:pPr lvl="0"/>
            <a:r>
              <a:rPr lang="en-US" dirty="0"/>
              <a:t>Title</a:t>
            </a:r>
          </a:p>
        </p:txBody>
      </p:sp>
      <p:sp>
        <p:nvSpPr>
          <p:cNvPr id="67" name="Text Placeholder 2">
            <a:extLst>
              <a:ext uri="{FF2B5EF4-FFF2-40B4-BE49-F238E27FC236}">
                <a16:creationId xmlns:a16="http://schemas.microsoft.com/office/drawing/2014/main" id="{355F542A-04DE-4BBC-82C4-594E7A43CD25}"/>
              </a:ext>
            </a:extLst>
          </p:cNvPr>
          <p:cNvSpPr>
            <a:spLocks noGrp="1"/>
          </p:cNvSpPr>
          <p:nvPr>
            <p:ph type="body" sz="quarter" idx="15" hasCustomPrompt="1"/>
          </p:nvPr>
        </p:nvSpPr>
        <p:spPr>
          <a:xfrm>
            <a:off x="1927141" y="3890410"/>
            <a:ext cx="8180127" cy="714375"/>
          </a:xfrm>
          <a:prstGeom prst="rect">
            <a:avLst/>
          </a:prstGeom>
        </p:spPr>
        <p:txBody>
          <a:bodyPr anchor="ctr">
            <a:normAutofit/>
          </a:bodyPr>
          <a:lstStyle>
            <a:lvl1pPr marL="0" indent="0">
              <a:buNone/>
              <a:defRPr sz="1800">
                <a:solidFill>
                  <a:schemeClr val="bg1"/>
                </a:solidFill>
              </a:defRPr>
            </a:lvl1pPr>
          </a:lstStyle>
          <a:p>
            <a:pPr lvl="0"/>
            <a:r>
              <a:rPr lang="en-US" dirty="0"/>
              <a:t>Title</a:t>
            </a:r>
          </a:p>
        </p:txBody>
      </p:sp>
      <p:sp>
        <p:nvSpPr>
          <p:cNvPr id="8" name="Text Placeholder 7">
            <a:extLst>
              <a:ext uri="{FF2B5EF4-FFF2-40B4-BE49-F238E27FC236}">
                <a16:creationId xmlns:a16="http://schemas.microsoft.com/office/drawing/2014/main" id="{ED8EC7A6-3D66-4BE8-B7F3-1AAFB70F9180}"/>
              </a:ext>
            </a:extLst>
          </p:cNvPr>
          <p:cNvSpPr>
            <a:spLocks noGrp="1"/>
          </p:cNvSpPr>
          <p:nvPr>
            <p:ph type="body" sz="quarter" idx="19" hasCustomPrompt="1"/>
          </p:nvPr>
        </p:nvSpPr>
        <p:spPr>
          <a:xfrm>
            <a:off x="10107322" y="1424822"/>
            <a:ext cx="766763" cy="733425"/>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75" name="Text Placeholder 7">
            <a:extLst>
              <a:ext uri="{FF2B5EF4-FFF2-40B4-BE49-F238E27FC236}">
                <a16:creationId xmlns:a16="http://schemas.microsoft.com/office/drawing/2014/main" id="{C8602D80-35E7-43B8-A055-201293E35557}"/>
              </a:ext>
            </a:extLst>
          </p:cNvPr>
          <p:cNvSpPr>
            <a:spLocks noGrp="1"/>
          </p:cNvSpPr>
          <p:nvPr>
            <p:ph type="body" sz="quarter" idx="20" hasCustomPrompt="1"/>
          </p:nvPr>
        </p:nvSpPr>
        <p:spPr>
          <a:xfrm>
            <a:off x="10116762" y="2685087"/>
            <a:ext cx="766763" cy="733425"/>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78" name="Text Placeholder 7">
            <a:extLst>
              <a:ext uri="{FF2B5EF4-FFF2-40B4-BE49-F238E27FC236}">
                <a16:creationId xmlns:a16="http://schemas.microsoft.com/office/drawing/2014/main" id="{DD5B2AED-C1E2-4921-99D0-9D176C25118A}"/>
              </a:ext>
            </a:extLst>
          </p:cNvPr>
          <p:cNvSpPr>
            <a:spLocks noGrp="1"/>
          </p:cNvSpPr>
          <p:nvPr>
            <p:ph type="body" sz="quarter" idx="21" hasCustomPrompt="1"/>
          </p:nvPr>
        </p:nvSpPr>
        <p:spPr>
          <a:xfrm>
            <a:off x="10143468" y="3904058"/>
            <a:ext cx="766763" cy="733425"/>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42" name="Teardrop 41">
            <a:extLst>
              <a:ext uri="{FF2B5EF4-FFF2-40B4-BE49-F238E27FC236}">
                <a16:creationId xmlns:a16="http://schemas.microsoft.com/office/drawing/2014/main" id="{7A47841E-B45C-474D-8FB9-43D193BA9826}"/>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43" name="TextBox 42">
            <a:extLst>
              <a:ext uri="{FF2B5EF4-FFF2-40B4-BE49-F238E27FC236}">
                <a16:creationId xmlns:a16="http://schemas.microsoft.com/office/drawing/2014/main" id="{20A0E7B8-C02C-4115-BA4D-366B21B33818}"/>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44" name="Slide Number Placeholder 3">
            <a:extLst>
              <a:ext uri="{FF2B5EF4-FFF2-40B4-BE49-F238E27FC236}">
                <a16:creationId xmlns:a16="http://schemas.microsoft.com/office/drawing/2014/main" id="{402A60CC-275F-4352-9D67-3728E2CCB2DD}"/>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4274045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OC--4 topics">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B283112E-87C9-4769-8AF5-A91CDB014770}"/>
              </a:ext>
            </a:extLst>
          </p:cNvPr>
          <p:cNvSpPr>
            <a:spLocks/>
          </p:cNvSpPr>
          <p:nvPr userDrawn="1"/>
        </p:nvSpPr>
        <p:spPr bwMode="auto">
          <a:xfrm>
            <a:off x="0" y="358713"/>
            <a:ext cx="12192000" cy="367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txBody>
          <a:bodyPr lIns="38100" tIns="38100" rIns="38100" bIns="38100" anchor="ctr"/>
          <a:lstStyle/>
          <a:p>
            <a:pPr algn="ctr" fontAlgn="base">
              <a:spcBef>
                <a:spcPct val="0"/>
              </a:spcBef>
              <a:spcAft>
                <a:spcPct val="0"/>
              </a:spcAft>
            </a:pPr>
            <a:endParaRPr lang="en-US" sz="2400" dirty="0">
              <a:solidFill>
                <a:srgbClr val="125A3D"/>
              </a:solidFill>
              <a:latin typeface="U.S. 101" charset="0"/>
              <a:cs typeface="U.S. 101" charset="0"/>
              <a:sym typeface="U.S. 101" charset="0"/>
            </a:endParaRPr>
          </a:p>
        </p:txBody>
      </p:sp>
      <p:sp>
        <p:nvSpPr>
          <p:cNvPr id="10" name="Line 2">
            <a:extLst>
              <a:ext uri="{FF2B5EF4-FFF2-40B4-BE49-F238E27FC236}">
                <a16:creationId xmlns:a16="http://schemas.microsoft.com/office/drawing/2014/main" id="{53694EAB-3177-4C72-82C3-4570CDCD0B2C}"/>
              </a:ext>
            </a:extLst>
          </p:cNvPr>
          <p:cNvSpPr>
            <a:spLocks noChangeShapeType="1"/>
          </p:cNvSpPr>
          <p:nvPr userDrawn="1"/>
        </p:nvSpPr>
        <p:spPr bwMode="auto">
          <a:xfrm>
            <a:off x="5320145" y="849799"/>
            <a:ext cx="1520042" cy="0"/>
          </a:xfrm>
          <a:prstGeom prst="line">
            <a:avLst/>
          </a:prstGeom>
          <a:noFill/>
          <a:ln w="9525">
            <a:solidFill>
              <a:srgbClr val="125A3D"/>
            </a:solidFill>
            <a:round/>
            <a:headEnd/>
            <a:tailEnd/>
          </a:ln>
          <a:extLst>
            <a:ext uri="{909E8E84-426E-40DD-AFC4-6F175D3DCCD1}">
              <a14:hiddenFill xmlns:a14="http://schemas.microsoft.com/office/drawing/2010/main">
                <a:noFill/>
              </a14:hiddenFill>
            </a:ext>
          </a:extLst>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sp>
        <p:nvSpPr>
          <p:cNvPr id="11" name="Oval 3">
            <a:extLst>
              <a:ext uri="{FF2B5EF4-FFF2-40B4-BE49-F238E27FC236}">
                <a16:creationId xmlns:a16="http://schemas.microsoft.com/office/drawing/2014/main" id="{BFDD8B66-53FC-42B1-8AA1-C0B865BF34C7}"/>
              </a:ext>
            </a:extLst>
          </p:cNvPr>
          <p:cNvSpPr>
            <a:spLocks/>
          </p:cNvSpPr>
          <p:nvPr userDrawn="1"/>
        </p:nvSpPr>
        <p:spPr bwMode="auto">
          <a:xfrm>
            <a:off x="6024748" y="811656"/>
            <a:ext cx="134587" cy="81053"/>
          </a:xfrm>
          <a:prstGeom prst="ellipse">
            <a:avLst/>
          </a:prstGeom>
          <a:solidFill>
            <a:srgbClr val="125A3D"/>
          </a:solidFill>
          <a:ln>
            <a:noFill/>
          </a:ln>
        </p:spPr>
        <p:txBody>
          <a:bodyPr lIns="0" tIns="0" rIns="0" bIns="0"/>
          <a:lstStyle/>
          <a:p>
            <a:pPr algn="ctr" fontAlgn="base">
              <a:spcBef>
                <a:spcPct val="0"/>
              </a:spcBef>
              <a:spcAft>
                <a:spcPct val="0"/>
              </a:spcAft>
            </a:pPr>
            <a:endParaRPr lang="en-US" sz="4100">
              <a:solidFill>
                <a:srgbClr val="000000"/>
              </a:solidFill>
              <a:latin typeface="Gill Sans" charset="0"/>
              <a:sym typeface="Gill Sans" charset="0"/>
            </a:endParaRPr>
          </a:p>
        </p:txBody>
      </p:sp>
      <p:grpSp>
        <p:nvGrpSpPr>
          <p:cNvPr id="12" name="Group 11">
            <a:extLst>
              <a:ext uri="{FF2B5EF4-FFF2-40B4-BE49-F238E27FC236}">
                <a16:creationId xmlns:a16="http://schemas.microsoft.com/office/drawing/2014/main" id="{FAFF071E-DA31-4F22-80B7-22CC2EFE807B}"/>
              </a:ext>
            </a:extLst>
          </p:cNvPr>
          <p:cNvGrpSpPr/>
          <p:nvPr userDrawn="1"/>
        </p:nvGrpSpPr>
        <p:grpSpPr>
          <a:xfrm>
            <a:off x="6071" y="6800628"/>
            <a:ext cx="12199901" cy="71438"/>
            <a:chOff x="606161" y="2106824"/>
            <a:chExt cx="6205940" cy="1241188"/>
          </a:xfrm>
        </p:grpSpPr>
        <p:sp>
          <p:nvSpPr>
            <p:cNvPr id="13" name="Rectangle 12">
              <a:extLst>
                <a:ext uri="{FF2B5EF4-FFF2-40B4-BE49-F238E27FC236}">
                  <a16:creationId xmlns:a16="http://schemas.microsoft.com/office/drawing/2014/main" id="{FB6D4CD0-4148-4B91-B5E7-A3AD0420FE01}"/>
                </a:ext>
              </a:extLst>
            </p:cNvPr>
            <p:cNvSpPr/>
            <p:nvPr userDrawn="1"/>
          </p:nvSpPr>
          <p:spPr>
            <a:xfrm>
              <a:off x="606161" y="2106824"/>
              <a:ext cx="1241188" cy="1241188"/>
            </a:xfrm>
            <a:prstGeom prst="rect">
              <a:avLst/>
            </a:prstGeom>
            <a:solidFill>
              <a:srgbClr val="155C0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4" name="Rectangle 13">
              <a:extLst>
                <a:ext uri="{FF2B5EF4-FFF2-40B4-BE49-F238E27FC236}">
                  <a16:creationId xmlns:a16="http://schemas.microsoft.com/office/drawing/2014/main" id="{367F73C4-EA3C-4239-9F3B-FA3B2A50000B}"/>
                </a:ext>
              </a:extLst>
            </p:cNvPr>
            <p:cNvSpPr/>
            <p:nvPr userDrawn="1"/>
          </p:nvSpPr>
          <p:spPr>
            <a:xfrm>
              <a:off x="1847349" y="2106824"/>
              <a:ext cx="1241188" cy="1241188"/>
            </a:xfrm>
            <a:prstGeom prst="rect">
              <a:avLst/>
            </a:prstGeom>
            <a:solidFill>
              <a:srgbClr val="16800A"/>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5" name="Rectangle 14">
              <a:extLst>
                <a:ext uri="{FF2B5EF4-FFF2-40B4-BE49-F238E27FC236}">
                  <a16:creationId xmlns:a16="http://schemas.microsoft.com/office/drawing/2014/main" id="{FA340E97-2D6F-4381-9C5C-112621E92B43}"/>
                </a:ext>
              </a:extLst>
            </p:cNvPr>
            <p:cNvSpPr/>
            <p:nvPr userDrawn="1"/>
          </p:nvSpPr>
          <p:spPr>
            <a:xfrm>
              <a:off x="3088537" y="2106824"/>
              <a:ext cx="1241188" cy="1241188"/>
            </a:xfrm>
            <a:prstGeom prst="rect">
              <a:avLst/>
            </a:prstGeom>
            <a:solidFill>
              <a:srgbClr val="399F18"/>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6" name="Rectangle 15">
              <a:extLst>
                <a:ext uri="{FF2B5EF4-FFF2-40B4-BE49-F238E27FC236}">
                  <a16:creationId xmlns:a16="http://schemas.microsoft.com/office/drawing/2014/main" id="{6953CB94-935A-480E-B3E6-7D00FE79EEAA}"/>
                </a:ext>
              </a:extLst>
            </p:cNvPr>
            <p:cNvSpPr/>
            <p:nvPr userDrawn="1"/>
          </p:nvSpPr>
          <p:spPr>
            <a:xfrm>
              <a:off x="4329725" y="2106824"/>
              <a:ext cx="1241188" cy="1241188"/>
            </a:xfrm>
            <a:prstGeom prst="rect">
              <a:avLst/>
            </a:prstGeom>
            <a:solidFill>
              <a:srgbClr val="58C619"/>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sp>
          <p:nvSpPr>
            <p:cNvPr id="17" name="Rectangle 16">
              <a:extLst>
                <a:ext uri="{FF2B5EF4-FFF2-40B4-BE49-F238E27FC236}">
                  <a16:creationId xmlns:a16="http://schemas.microsoft.com/office/drawing/2014/main" id="{2D4318F2-B1AE-4EA1-8D31-91EF3C4B949A}"/>
                </a:ext>
              </a:extLst>
            </p:cNvPr>
            <p:cNvSpPr/>
            <p:nvPr userDrawn="1"/>
          </p:nvSpPr>
          <p:spPr>
            <a:xfrm>
              <a:off x="5570913" y="2106824"/>
              <a:ext cx="1241188" cy="1241188"/>
            </a:xfrm>
            <a:prstGeom prst="rect">
              <a:avLst/>
            </a:prstGeom>
            <a:solidFill>
              <a:srgbClr val="7CD73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19479" rtl="0" eaLnBrk="1" fontAlgn="auto" latinLnBrk="0" hangingPunct="1">
                <a:lnSpc>
                  <a:spcPct val="100000"/>
                </a:lnSpc>
                <a:spcBef>
                  <a:spcPts val="0"/>
                </a:spcBef>
                <a:spcAft>
                  <a:spcPts val="0"/>
                </a:spcAft>
                <a:buClrTx/>
                <a:buSzTx/>
                <a:buFontTx/>
                <a:buNone/>
                <a:tabLst/>
                <a:defRPr/>
              </a:pPr>
              <a:endParaRPr kumimoji="0" lang="en-US" sz="4031" b="0" i="0" u="none" strike="noStrike" kern="0" cap="none" spc="0" normalizeH="0" baseline="0" noProof="0" dirty="0">
                <a:ln>
                  <a:noFill/>
                </a:ln>
                <a:solidFill>
                  <a:prstClr val="white"/>
                </a:solidFill>
                <a:effectLst/>
                <a:uLnTx/>
                <a:uFillTx/>
                <a:latin typeface="Open Sans Light"/>
                <a:ea typeface="+mn-ea"/>
                <a:cs typeface="+mn-cs"/>
              </a:endParaRPr>
            </a:p>
          </p:txBody>
        </p:sp>
      </p:grpSp>
      <p:pic>
        <p:nvPicPr>
          <p:cNvPr id="18" name="Picture 2" descr="Image result for aaoifi">
            <a:extLst>
              <a:ext uri="{FF2B5EF4-FFF2-40B4-BE49-F238E27FC236}">
                <a16:creationId xmlns:a16="http://schemas.microsoft.com/office/drawing/2014/main" id="{5B374837-21B9-4D1B-9E0F-B57C4DE3A50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901" y="6299558"/>
            <a:ext cx="1521982" cy="436202"/>
          </a:xfrm>
          <a:prstGeom prst="rect">
            <a:avLst/>
          </a:prstGeom>
          <a:noFill/>
          <a:extLst>
            <a:ext uri="{909E8E84-426E-40DD-AFC4-6F175D3DCCD1}">
              <a14:hiddenFill xmlns:a14="http://schemas.microsoft.com/office/drawing/2010/main">
                <a:solidFill>
                  <a:srgbClr val="FFFFFF"/>
                </a:solidFill>
              </a14:hiddenFill>
            </a:ext>
          </a:extLst>
        </p:spPr>
      </p:pic>
      <p:sp>
        <p:nvSpPr>
          <p:cNvPr id="27" name="Title 26">
            <a:extLst>
              <a:ext uri="{FF2B5EF4-FFF2-40B4-BE49-F238E27FC236}">
                <a16:creationId xmlns:a16="http://schemas.microsoft.com/office/drawing/2014/main" id="{794E5243-5AF8-4419-8E8B-C86371B25A43}"/>
              </a:ext>
            </a:extLst>
          </p:cNvPr>
          <p:cNvSpPr>
            <a:spLocks noGrp="1"/>
          </p:cNvSpPr>
          <p:nvPr>
            <p:ph type="title"/>
          </p:nvPr>
        </p:nvSpPr>
        <p:spPr>
          <a:xfrm>
            <a:off x="838200" y="251865"/>
            <a:ext cx="10515600" cy="567579"/>
          </a:xfrm>
          <a:prstGeom prst="rect">
            <a:avLst/>
          </a:prstGeom>
        </p:spPr>
        <p:txBody>
          <a:bodyPr>
            <a:normAutofit/>
          </a:bodyPr>
          <a:lstStyle>
            <a:lvl1pPr algn="ctr">
              <a:defRPr sz="2400">
                <a:solidFill>
                  <a:srgbClr val="125A3D"/>
                </a:solidFill>
                <a:latin typeface="Source Sans Pro" panose="020B0503030403020204" pitchFamily="34" charset="0"/>
                <a:ea typeface="Source Sans Pro" panose="020B0503030403020204" pitchFamily="34" charset="0"/>
              </a:defRPr>
            </a:lvl1pPr>
          </a:lstStyle>
          <a:p>
            <a:r>
              <a:rPr lang="en-US" dirty="0"/>
              <a:t>Click to edit Master title style</a:t>
            </a:r>
          </a:p>
        </p:txBody>
      </p:sp>
      <p:sp>
        <p:nvSpPr>
          <p:cNvPr id="20" name="Rectangle 19">
            <a:extLst>
              <a:ext uri="{FF2B5EF4-FFF2-40B4-BE49-F238E27FC236}">
                <a16:creationId xmlns:a16="http://schemas.microsoft.com/office/drawing/2014/main" id="{0C1135C4-BDC3-4B6C-85F5-BC4BEFCD4B81}"/>
              </a:ext>
            </a:extLst>
          </p:cNvPr>
          <p:cNvSpPr/>
          <p:nvPr userDrawn="1"/>
        </p:nvSpPr>
        <p:spPr>
          <a:xfrm>
            <a:off x="1197413" y="1278757"/>
            <a:ext cx="9797173" cy="712801"/>
          </a:xfrm>
          <a:prstGeom prst="rect">
            <a:avLst/>
          </a:prstGeom>
          <a:solidFill>
            <a:srgbClr val="00B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dirty="0">
              <a:ln>
                <a:noFill/>
              </a:ln>
              <a:solidFill>
                <a:prstClr val="white"/>
              </a:solidFill>
              <a:effectLst/>
              <a:uLnTx/>
              <a:uFillTx/>
              <a:latin typeface="Source Sans Pro" panose="020B0503030403020204" pitchFamily="34" charset="0"/>
            </a:endParaRPr>
          </a:p>
        </p:txBody>
      </p:sp>
      <p:sp>
        <p:nvSpPr>
          <p:cNvPr id="21" name="Rectangle 20">
            <a:extLst>
              <a:ext uri="{FF2B5EF4-FFF2-40B4-BE49-F238E27FC236}">
                <a16:creationId xmlns:a16="http://schemas.microsoft.com/office/drawing/2014/main" id="{7470318E-D5C8-4911-954B-DCD7623A7CC6}"/>
              </a:ext>
            </a:extLst>
          </p:cNvPr>
          <p:cNvSpPr/>
          <p:nvPr userDrawn="1"/>
        </p:nvSpPr>
        <p:spPr>
          <a:xfrm>
            <a:off x="1197414" y="1278757"/>
            <a:ext cx="730831" cy="712801"/>
          </a:xfrm>
          <a:prstGeom prst="rect">
            <a:avLst/>
          </a:prstGeom>
          <a:solidFill>
            <a:srgbClr val="92D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22" name="Rectangle 21">
            <a:extLst>
              <a:ext uri="{FF2B5EF4-FFF2-40B4-BE49-F238E27FC236}">
                <a16:creationId xmlns:a16="http://schemas.microsoft.com/office/drawing/2014/main" id="{5BFC307A-BD4E-49A6-90D3-EE4923E554FA}"/>
              </a:ext>
            </a:extLst>
          </p:cNvPr>
          <p:cNvSpPr/>
          <p:nvPr userDrawn="1"/>
        </p:nvSpPr>
        <p:spPr>
          <a:xfrm>
            <a:off x="1210829" y="2527918"/>
            <a:ext cx="9797173" cy="712801"/>
          </a:xfrm>
          <a:prstGeom prst="rect">
            <a:avLst/>
          </a:prstGeom>
          <a:solidFill>
            <a:srgbClr val="00B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23" name="Rectangle 22">
            <a:extLst>
              <a:ext uri="{FF2B5EF4-FFF2-40B4-BE49-F238E27FC236}">
                <a16:creationId xmlns:a16="http://schemas.microsoft.com/office/drawing/2014/main" id="{446F2C66-ECEC-47A9-A9E7-4913EE13E948}"/>
              </a:ext>
            </a:extLst>
          </p:cNvPr>
          <p:cNvSpPr/>
          <p:nvPr userDrawn="1"/>
        </p:nvSpPr>
        <p:spPr>
          <a:xfrm>
            <a:off x="1210830" y="2527918"/>
            <a:ext cx="730831" cy="712801"/>
          </a:xfrm>
          <a:prstGeom prst="rect">
            <a:avLst/>
          </a:prstGeom>
          <a:solidFill>
            <a:srgbClr val="92D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24" name="Text Placeholder 73">
            <a:extLst>
              <a:ext uri="{FF2B5EF4-FFF2-40B4-BE49-F238E27FC236}">
                <a16:creationId xmlns:a16="http://schemas.microsoft.com/office/drawing/2014/main" id="{B90320B2-DB72-48F7-A550-A0CF0E545AB8}"/>
              </a:ext>
            </a:extLst>
          </p:cNvPr>
          <p:cNvSpPr txBox="1">
            <a:spLocks/>
          </p:cNvSpPr>
          <p:nvPr userDrawn="1"/>
        </p:nvSpPr>
        <p:spPr>
          <a:xfrm>
            <a:off x="1963500" y="1336036"/>
            <a:ext cx="3915070" cy="634564"/>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ysClr val="window" lastClr="FFFFFF"/>
                </a:solidFill>
                <a:effectLst/>
                <a:uLnTx/>
                <a:uFillTx/>
                <a:latin typeface="Source Sans Pro" panose="020B0503030403020204" pitchFamily="34" charset="0"/>
              </a:rPr>
              <a:t> </a:t>
            </a:r>
            <a:endParaRPr kumimoji="0" lang="en-US" sz="1400" b="0"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25" name="Text Placeholder 73">
            <a:extLst>
              <a:ext uri="{FF2B5EF4-FFF2-40B4-BE49-F238E27FC236}">
                <a16:creationId xmlns:a16="http://schemas.microsoft.com/office/drawing/2014/main" id="{8B35683D-B156-4350-B82B-9F2285B07D5B}"/>
              </a:ext>
            </a:extLst>
          </p:cNvPr>
          <p:cNvSpPr txBox="1">
            <a:spLocks/>
          </p:cNvSpPr>
          <p:nvPr userDrawn="1"/>
        </p:nvSpPr>
        <p:spPr>
          <a:xfrm>
            <a:off x="1955455" y="2586157"/>
            <a:ext cx="3915070" cy="634564"/>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ysClr val="window" lastClr="FFFFFF"/>
                </a:solidFill>
                <a:effectLst/>
                <a:uLnTx/>
                <a:uFillTx/>
                <a:latin typeface="Source Sans Pro" panose="020B0503030403020204" pitchFamily="34" charset="0"/>
              </a:rPr>
              <a:t> </a:t>
            </a:r>
            <a:endParaRPr kumimoji="0" lang="en-US" sz="1400" b="0"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26" name="Text Placeholder 92">
            <a:extLst>
              <a:ext uri="{FF2B5EF4-FFF2-40B4-BE49-F238E27FC236}">
                <a16:creationId xmlns:a16="http://schemas.microsoft.com/office/drawing/2014/main" id="{738F3168-07EA-4F09-AA69-22B9E29DFB8F}"/>
              </a:ext>
            </a:extLst>
          </p:cNvPr>
          <p:cNvSpPr txBox="1">
            <a:spLocks/>
          </p:cNvSpPr>
          <p:nvPr userDrawn="1"/>
        </p:nvSpPr>
        <p:spPr>
          <a:xfrm>
            <a:off x="1197414" y="1258102"/>
            <a:ext cx="766086" cy="722305"/>
          </a:xfrm>
          <a:prstGeom prst="rect">
            <a:avLst/>
          </a:prstGeom>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 lastClr="FFFFFF"/>
                </a:solidFill>
                <a:effectLst/>
                <a:uLnTx/>
                <a:uFillTx/>
                <a:latin typeface="Source Sans Pro" panose="020B0503030403020204" pitchFamily="34" charset="0"/>
              </a:rPr>
              <a:t>01</a:t>
            </a:r>
          </a:p>
        </p:txBody>
      </p:sp>
      <p:sp>
        <p:nvSpPr>
          <p:cNvPr id="28" name="Text Placeholder 92">
            <a:extLst>
              <a:ext uri="{FF2B5EF4-FFF2-40B4-BE49-F238E27FC236}">
                <a16:creationId xmlns:a16="http://schemas.microsoft.com/office/drawing/2014/main" id="{E9B8C7A1-3DFA-460C-8E3F-565E67D036D9}"/>
              </a:ext>
            </a:extLst>
          </p:cNvPr>
          <p:cNvSpPr txBox="1">
            <a:spLocks/>
          </p:cNvSpPr>
          <p:nvPr userDrawn="1"/>
        </p:nvSpPr>
        <p:spPr>
          <a:xfrm>
            <a:off x="1214363" y="2521602"/>
            <a:ext cx="766086" cy="703154"/>
          </a:xfrm>
          <a:prstGeom prst="rect">
            <a:avLst/>
          </a:prstGeom>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 lastClr="FFFFFF"/>
                </a:solidFill>
                <a:effectLst/>
                <a:uLnTx/>
                <a:uFillTx/>
                <a:latin typeface="Source Sans Pro" panose="020B0503030403020204" pitchFamily="34" charset="0"/>
              </a:rPr>
              <a:t>02</a:t>
            </a:r>
          </a:p>
        </p:txBody>
      </p:sp>
      <p:sp>
        <p:nvSpPr>
          <p:cNvPr id="29" name="Text Placeholder 92">
            <a:extLst>
              <a:ext uri="{FF2B5EF4-FFF2-40B4-BE49-F238E27FC236}">
                <a16:creationId xmlns:a16="http://schemas.microsoft.com/office/drawing/2014/main" id="{5007F6CF-7A01-4C3F-AB28-710422FB412C}"/>
              </a:ext>
            </a:extLst>
          </p:cNvPr>
          <p:cNvSpPr txBox="1">
            <a:spLocks/>
          </p:cNvSpPr>
          <p:nvPr userDrawn="1"/>
        </p:nvSpPr>
        <p:spPr>
          <a:xfrm>
            <a:off x="10109340" y="1286614"/>
            <a:ext cx="766086" cy="70720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30" name="Text Placeholder 92">
            <a:extLst>
              <a:ext uri="{FF2B5EF4-FFF2-40B4-BE49-F238E27FC236}">
                <a16:creationId xmlns:a16="http://schemas.microsoft.com/office/drawing/2014/main" id="{5F160C7B-3F27-4995-873C-7AE5231A55A2}"/>
              </a:ext>
            </a:extLst>
          </p:cNvPr>
          <p:cNvSpPr txBox="1">
            <a:spLocks/>
          </p:cNvSpPr>
          <p:nvPr userDrawn="1"/>
        </p:nvSpPr>
        <p:spPr>
          <a:xfrm>
            <a:off x="10107268" y="2523884"/>
            <a:ext cx="766086" cy="70720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34" name="Arrow: Down 33">
            <a:extLst>
              <a:ext uri="{FF2B5EF4-FFF2-40B4-BE49-F238E27FC236}">
                <a16:creationId xmlns:a16="http://schemas.microsoft.com/office/drawing/2014/main" id="{81D053CA-CE58-4A9A-9757-90ADA76DDEBD}"/>
              </a:ext>
            </a:extLst>
          </p:cNvPr>
          <p:cNvSpPr/>
          <p:nvPr userDrawn="1"/>
        </p:nvSpPr>
        <p:spPr>
          <a:xfrm>
            <a:off x="1418968" y="3113960"/>
            <a:ext cx="310379" cy="234258"/>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35" name="Rectangle 34">
            <a:extLst>
              <a:ext uri="{FF2B5EF4-FFF2-40B4-BE49-F238E27FC236}">
                <a16:creationId xmlns:a16="http://schemas.microsoft.com/office/drawing/2014/main" id="{8F5024A0-30F7-41A8-8F15-1CFAC76264BC}"/>
              </a:ext>
            </a:extLst>
          </p:cNvPr>
          <p:cNvSpPr/>
          <p:nvPr userDrawn="1"/>
        </p:nvSpPr>
        <p:spPr>
          <a:xfrm>
            <a:off x="1197414" y="3737059"/>
            <a:ext cx="9797172" cy="712801"/>
          </a:xfrm>
          <a:prstGeom prst="rect">
            <a:avLst/>
          </a:prstGeom>
          <a:solidFill>
            <a:srgbClr val="00B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36" name="Rectangle 35">
            <a:extLst>
              <a:ext uri="{FF2B5EF4-FFF2-40B4-BE49-F238E27FC236}">
                <a16:creationId xmlns:a16="http://schemas.microsoft.com/office/drawing/2014/main" id="{651F8ED1-E59D-4017-932B-6BD60E87A5B7}"/>
              </a:ext>
            </a:extLst>
          </p:cNvPr>
          <p:cNvSpPr/>
          <p:nvPr userDrawn="1"/>
        </p:nvSpPr>
        <p:spPr>
          <a:xfrm>
            <a:off x="1196310" y="3743376"/>
            <a:ext cx="730831" cy="712801"/>
          </a:xfrm>
          <a:prstGeom prst="rect">
            <a:avLst/>
          </a:prstGeom>
          <a:solidFill>
            <a:srgbClr val="92D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37" name="Text Placeholder 92">
            <a:extLst>
              <a:ext uri="{FF2B5EF4-FFF2-40B4-BE49-F238E27FC236}">
                <a16:creationId xmlns:a16="http://schemas.microsoft.com/office/drawing/2014/main" id="{9E7F129D-7FEA-4138-A54D-79D11C00A14F}"/>
              </a:ext>
            </a:extLst>
          </p:cNvPr>
          <p:cNvSpPr txBox="1">
            <a:spLocks/>
          </p:cNvSpPr>
          <p:nvPr userDrawn="1"/>
        </p:nvSpPr>
        <p:spPr>
          <a:xfrm>
            <a:off x="1196310" y="3737060"/>
            <a:ext cx="766086" cy="721058"/>
          </a:xfrm>
          <a:prstGeom prst="rect">
            <a:avLst/>
          </a:prstGeom>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 lastClr="FFFFFF"/>
                </a:solidFill>
                <a:effectLst/>
                <a:uLnTx/>
                <a:uFillTx/>
                <a:latin typeface="Source Sans Pro" panose="020B0503030403020204" pitchFamily="34" charset="0"/>
              </a:rPr>
              <a:t>03</a:t>
            </a:r>
          </a:p>
        </p:txBody>
      </p:sp>
      <p:sp>
        <p:nvSpPr>
          <p:cNvPr id="38" name="Text Placeholder 73">
            <a:extLst>
              <a:ext uri="{FF2B5EF4-FFF2-40B4-BE49-F238E27FC236}">
                <a16:creationId xmlns:a16="http://schemas.microsoft.com/office/drawing/2014/main" id="{7E0FD524-C2E6-4232-9459-5783E2A8D594}"/>
              </a:ext>
            </a:extLst>
          </p:cNvPr>
          <p:cNvSpPr txBox="1">
            <a:spLocks/>
          </p:cNvSpPr>
          <p:nvPr userDrawn="1"/>
        </p:nvSpPr>
        <p:spPr>
          <a:xfrm>
            <a:off x="1974329" y="3745837"/>
            <a:ext cx="4023516" cy="659747"/>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ysClr val="window" lastClr="FFFFFF"/>
                </a:solidFill>
                <a:effectLst/>
                <a:uLnTx/>
                <a:uFillTx/>
                <a:latin typeface="Source Sans Pro" panose="020B0503030403020204" pitchFamily="34" charset="0"/>
              </a:rPr>
              <a:t> </a:t>
            </a:r>
            <a:endParaRPr kumimoji="0" lang="en-US" sz="1400" b="0"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39" name="Text Placeholder 92">
            <a:extLst>
              <a:ext uri="{FF2B5EF4-FFF2-40B4-BE49-F238E27FC236}">
                <a16:creationId xmlns:a16="http://schemas.microsoft.com/office/drawing/2014/main" id="{8901B904-9200-435C-95C5-31F80D61159E}"/>
              </a:ext>
            </a:extLst>
          </p:cNvPr>
          <p:cNvSpPr txBox="1">
            <a:spLocks/>
          </p:cNvSpPr>
          <p:nvPr userDrawn="1"/>
        </p:nvSpPr>
        <p:spPr>
          <a:xfrm>
            <a:off x="10131535" y="3750911"/>
            <a:ext cx="766086" cy="70720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41" name="Arrow: Down 40">
            <a:extLst>
              <a:ext uri="{FF2B5EF4-FFF2-40B4-BE49-F238E27FC236}">
                <a16:creationId xmlns:a16="http://schemas.microsoft.com/office/drawing/2014/main" id="{86F65F74-3293-459B-B577-2FF7DD4C812F}"/>
              </a:ext>
            </a:extLst>
          </p:cNvPr>
          <p:cNvSpPr/>
          <p:nvPr userDrawn="1"/>
        </p:nvSpPr>
        <p:spPr>
          <a:xfrm>
            <a:off x="1392515" y="4325859"/>
            <a:ext cx="310379" cy="234258"/>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63" name="Arrow: Down 62">
            <a:extLst>
              <a:ext uri="{FF2B5EF4-FFF2-40B4-BE49-F238E27FC236}">
                <a16:creationId xmlns:a16="http://schemas.microsoft.com/office/drawing/2014/main" id="{4F2BE7FE-FDF2-490E-BC0D-E1A71815BD11}"/>
              </a:ext>
            </a:extLst>
          </p:cNvPr>
          <p:cNvSpPr/>
          <p:nvPr userDrawn="1"/>
        </p:nvSpPr>
        <p:spPr>
          <a:xfrm>
            <a:off x="1406535" y="1871992"/>
            <a:ext cx="310379" cy="230214"/>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3" name="Text Placeholder 2">
            <a:extLst>
              <a:ext uri="{FF2B5EF4-FFF2-40B4-BE49-F238E27FC236}">
                <a16:creationId xmlns:a16="http://schemas.microsoft.com/office/drawing/2014/main" id="{96EB660E-783D-4B56-9A97-E04865D5EC4E}"/>
              </a:ext>
            </a:extLst>
          </p:cNvPr>
          <p:cNvSpPr>
            <a:spLocks noGrp="1"/>
          </p:cNvSpPr>
          <p:nvPr>
            <p:ph type="body" sz="quarter" idx="13" hasCustomPrompt="1"/>
          </p:nvPr>
        </p:nvSpPr>
        <p:spPr>
          <a:xfrm>
            <a:off x="1941075" y="1285553"/>
            <a:ext cx="8039054" cy="714375"/>
          </a:xfrm>
          <a:prstGeom prst="rect">
            <a:avLst/>
          </a:prstGeom>
        </p:spPr>
        <p:txBody>
          <a:bodyPr anchor="ctr">
            <a:normAutofit/>
          </a:bodyPr>
          <a:lstStyle>
            <a:lvl1pPr marL="0" indent="0">
              <a:buNone/>
              <a:defRPr sz="1800">
                <a:solidFill>
                  <a:schemeClr val="bg1"/>
                </a:solidFill>
              </a:defRPr>
            </a:lvl1pPr>
          </a:lstStyle>
          <a:p>
            <a:pPr lvl="0"/>
            <a:r>
              <a:rPr lang="en-US" dirty="0"/>
              <a:t>Title</a:t>
            </a:r>
          </a:p>
        </p:txBody>
      </p:sp>
      <p:sp>
        <p:nvSpPr>
          <p:cNvPr id="64" name="Text Placeholder 2">
            <a:extLst>
              <a:ext uri="{FF2B5EF4-FFF2-40B4-BE49-F238E27FC236}">
                <a16:creationId xmlns:a16="http://schemas.microsoft.com/office/drawing/2014/main" id="{1750FCF5-60F7-4D9A-8B53-668F7C48AAEC}"/>
              </a:ext>
            </a:extLst>
          </p:cNvPr>
          <p:cNvSpPr>
            <a:spLocks noGrp="1"/>
          </p:cNvSpPr>
          <p:nvPr>
            <p:ph type="body" sz="quarter" idx="14" hasCustomPrompt="1"/>
          </p:nvPr>
        </p:nvSpPr>
        <p:spPr>
          <a:xfrm>
            <a:off x="1954591" y="2532107"/>
            <a:ext cx="8039054" cy="714375"/>
          </a:xfrm>
          <a:prstGeom prst="rect">
            <a:avLst/>
          </a:prstGeom>
        </p:spPr>
        <p:txBody>
          <a:bodyPr anchor="ctr">
            <a:normAutofit/>
          </a:bodyPr>
          <a:lstStyle>
            <a:lvl1pPr marL="0" indent="0">
              <a:buNone/>
              <a:defRPr sz="1800">
                <a:solidFill>
                  <a:schemeClr val="bg1"/>
                </a:solidFill>
              </a:defRPr>
            </a:lvl1pPr>
          </a:lstStyle>
          <a:p>
            <a:pPr lvl="0"/>
            <a:r>
              <a:rPr lang="en-US" dirty="0"/>
              <a:t>Title</a:t>
            </a:r>
          </a:p>
        </p:txBody>
      </p:sp>
      <p:sp>
        <p:nvSpPr>
          <p:cNvPr id="67" name="Text Placeholder 2">
            <a:extLst>
              <a:ext uri="{FF2B5EF4-FFF2-40B4-BE49-F238E27FC236}">
                <a16:creationId xmlns:a16="http://schemas.microsoft.com/office/drawing/2014/main" id="{355F542A-04DE-4BBC-82C4-594E7A43CD25}"/>
              </a:ext>
            </a:extLst>
          </p:cNvPr>
          <p:cNvSpPr>
            <a:spLocks noGrp="1"/>
          </p:cNvSpPr>
          <p:nvPr>
            <p:ph type="body" sz="quarter" idx="15" hasCustomPrompt="1"/>
          </p:nvPr>
        </p:nvSpPr>
        <p:spPr>
          <a:xfrm>
            <a:off x="1927141" y="3724153"/>
            <a:ext cx="8180127" cy="714375"/>
          </a:xfrm>
          <a:prstGeom prst="rect">
            <a:avLst/>
          </a:prstGeom>
        </p:spPr>
        <p:txBody>
          <a:bodyPr anchor="ctr">
            <a:normAutofit/>
          </a:bodyPr>
          <a:lstStyle>
            <a:lvl1pPr marL="0" indent="0">
              <a:buNone/>
              <a:defRPr sz="1800">
                <a:solidFill>
                  <a:schemeClr val="bg1"/>
                </a:solidFill>
              </a:defRPr>
            </a:lvl1pPr>
          </a:lstStyle>
          <a:p>
            <a:pPr lvl="0"/>
            <a:r>
              <a:rPr lang="en-US" dirty="0"/>
              <a:t>Title</a:t>
            </a:r>
          </a:p>
        </p:txBody>
      </p:sp>
      <p:sp>
        <p:nvSpPr>
          <p:cNvPr id="8" name="Text Placeholder 7">
            <a:extLst>
              <a:ext uri="{FF2B5EF4-FFF2-40B4-BE49-F238E27FC236}">
                <a16:creationId xmlns:a16="http://schemas.microsoft.com/office/drawing/2014/main" id="{ED8EC7A6-3D66-4BE8-B7F3-1AAFB70F9180}"/>
              </a:ext>
            </a:extLst>
          </p:cNvPr>
          <p:cNvSpPr>
            <a:spLocks noGrp="1"/>
          </p:cNvSpPr>
          <p:nvPr>
            <p:ph type="body" sz="quarter" idx="19" hasCustomPrompt="1"/>
          </p:nvPr>
        </p:nvSpPr>
        <p:spPr>
          <a:xfrm>
            <a:off x="10107322" y="1258565"/>
            <a:ext cx="766763" cy="733425"/>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75" name="Text Placeholder 7">
            <a:extLst>
              <a:ext uri="{FF2B5EF4-FFF2-40B4-BE49-F238E27FC236}">
                <a16:creationId xmlns:a16="http://schemas.microsoft.com/office/drawing/2014/main" id="{C8602D80-35E7-43B8-A055-201293E35557}"/>
              </a:ext>
            </a:extLst>
          </p:cNvPr>
          <p:cNvSpPr>
            <a:spLocks noGrp="1"/>
          </p:cNvSpPr>
          <p:nvPr>
            <p:ph type="body" sz="quarter" idx="20" hasCustomPrompt="1"/>
          </p:nvPr>
        </p:nvSpPr>
        <p:spPr>
          <a:xfrm>
            <a:off x="10116762" y="2518830"/>
            <a:ext cx="766763" cy="733425"/>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78" name="Text Placeholder 7">
            <a:extLst>
              <a:ext uri="{FF2B5EF4-FFF2-40B4-BE49-F238E27FC236}">
                <a16:creationId xmlns:a16="http://schemas.microsoft.com/office/drawing/2014/main" id="{DD5B2AED-C1E2-4921-99D0-9D176C25118A}"/>
              </a:ext>
            </a:extLst>
          </p:cNvPr>
          <p:cNvSpPr>
            <a:spLocks noGrp="1"/>
          </p:cNvSpPr>
          <p:nvPr>
            <p:ph type="body" sz="quarter" idx="21" hasCustomPrompt="1"/>
          </p:nvPr>
        </p:nvSpPr>
        <p:spPr>
          <a:xfrm>
            <a:off x="10143468" y="3737801"/>
            <a:ext cx="766763" cy="733425"/>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42" name="Rectangle 41">
            <a:extLst>
              <a:ext uri="{FF2B5EF4-FFF2-40B4-BE49-F238E27FC236}">
                <a16:creationId xmlns:a16="http://schemas.microsoft.com/office/drawing/2014/main" id="{4BAF5711-6740-4EA8-8AD4-25DD9695866F}"/>
              </a:ext>
            </a:extLst>
          </p:cNvPr>
          <p:cNvSpPr/>
          <p:nvPr userDrawn="1"/>
        </p:nvSpPr>
        <p:spPr>
          <a:xfrm>
            <a:off x="1210830" y="4986221"/>
            <a:ext cx="9797172" cy="712801"/>
          </a:xfrm>
          <a:prstGeom prst="rect">
            <a:avLst/>
          </a:prstGeom>
          <a:solidFill>
            <a:srgbClr val="00B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43" name="Rectangle 42">
            <a:extLst>
              <a:ext uri="{FF2B5EF4-FFF2-40B4-BE49-F238E27FC236}">
                <a16:creationId xmlns:a16="http://schemas.microsoft.com/office/drawing/2014/main" id="{1CEAD1C7-F6F8-454E-8B59-B65F661ECB9C}"/>
              </a:ext>
            </a:extLst>
          </p:cNvPr>
          <p:cNvSpPr/>
          <p:nvPr userDrawn="1"/>
        </p:nvSpPr>
        <p:spPr>
          <a:xfrm>
            <a:off x="1209726" y="4992538"/>
            <a:ext cx="730831" cy="712801"/>
          </a:xfrm>
          <a:prstGeom prst="rect">
            <a:avLst/>
          </a:prstGeom>
          <a:solidFill>
            <a:srgbClr val="92D05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prstClr val="white"/>
              </a:solidFill>
              <a:effectLst/>
              <a:uLnTx/>
              <a:uFillTx/>
              <a:latin typeface="Source Sans Pro" panose="020B0503030403020204" pitchFamily="34" charset="0"/>
            </a:endParaRPr>
          </a:p>
        </p:txBody>
      </p:sp>
      <p:sp>
        <p:nvSpPr>
          <p:cNvPr id="44" name="Text Placeholder 92">
            <a:extLst>
              <a:ext uri="{FF2B5EF4-FFF2-40B4-BE49-F238E27FC236}">
                <a16:creationId xmlns:a16="http://schemas.microsoft.com/office/drawing/2014/main" id="{C4F49E48-9474-4123-AA2F-6CE7A0B1278D}"/>
              </a:ext>
            </a:extLst>
          </p:cNvPr>
          <p:cNvSpPr txBox="1">
            <a:spLocks/>
          </p:cNvSpPr>
          <p:nvPr userDrawn="1"/>
        </p:nvSpPr>
        <p:spPr>
          <a:xfrm>
            <a:off x="1209726" y="4986222"/>
            <a:ext cx="766086" cy="721058"/>
          </a:xfrm>
          <a:prstGeom prst="rect">
            <a:avLst/>
          </a:prstGeom>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 lastClr="FFFFFF"/>
                </a:solidFill>
                <a:effectLst/>
                <a:uLnTx/>
                <a:uFillTx/>
                <a:latin typeface="Source Sans Pro" panose="020B0503030403020204" pitchFamily="34" charset="0"/>
              </a:rPr>
              <a:t>04</a:t>
            </a:r>
          </a:p>
        </p:txBody>
      </p:sp>
      <p:sp>
        <p:nvSpPr>
          <p:cNvPr id="45" name="Text Placeholder 73">
            <a:extLst>
              <a:ext uri="{FF2B5EF4-FFF2-40B4-BE49-F238E27FC236}">
                <a16:creationId xmlns:a16="http://schemas.microsoft.com/office/drawing/2014/main" id="{F7279A89-5C4F-47C0-97E7-1A8A0619F4B2}"/>
              </a:ext>
            </a:extLst>
          </p:cNvPr>
          <p:cNvSpPr txBox="1">
            <a:spLocks/>
          </p:cNvSpPr>
          <p:nvPr userDrawn="1"/>
        </p:nvSpPr>
        <p:spPr>
          <a:xfrm>
            <a:off x="1987745" y="4994999"/>
            <a:ext cx="4023516" cy="659747"/>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ysClr val="window" lastClr="FFFFFF"/>
                </a:solidFill>
                <a:effectLst/>
                <a:uLnTx/>
                <a:uFillTx/>
                <a:latin typeface="Source Sans Pro" panose="020B0503030403020204" pitchFamily="34" charset="0"/>
              </a:rPr>
              <a:t> </a:t>
            </a:r>
            <a:endParaRPr kumimoji="0" lang="en-US" sz="1400" b="0"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46" name="Text Placeholder 92">
            <a:extLst>
              <a:ext uri="{FF2B5EF4-FFF2-40B4-BE49-F238E27FC236}">
                <a16:creationId xmlns:a16="http://schemas.microsoft.com/office/drawing/2014/main" id="{CB00A343-275D-4793-BDAA-B1B7520D6B93}"/>
              </a:ext>
            </a:extLst>
          </p:cNvPr>
          <p:cNvSpPr txBox="1">
            <a:spLocks/>
          </p:cNvSpPr>
          <p:nvPr userDrawn="1"/>
        </p:nvSpPr>
        <p:spPr>
          <a:xfrm>
            <a:off x="10144951" y="5000073"/>
            <a:ext cx="766086" cy="707207"/>
          </a:xfrm>
          <a:prstGeom prst="rect">
            <a:avLst/>
          </a:prstGeom>
          <a:solidFill>
            <a:srgbClr val="20643C"/>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2400" kern="1200">
                <a:solidFill>
                  <a:schemeClr val="bg1"/>
                </a:solidFill>
                <a:latin typeface="Open Sans Light" panose="020B0306030504020204"/>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ysClr val="window" lastClr="FFFFFF"/>
              </a:solidFill>
              <a:effectLst/>
              <a:uLnTx/>
              <a:uFillTx/>
              <a:latin typeface="Source Sans Pro" panose="020B0503030403020204" pitchFamily="34" charset="0"/>
            </a:endParaRPr>
          </a:p>
        </p:txBody>
      </p:sp>
      <p:sp>
        <p:nvSpPr>
          <p:cNvPr id="47" name="Arrow: Down 46">
            <a:extLst>
              <a:ext uri="{FF2B5EF4-FFF2-40B4-BE49-F238E27FC236}">
                <a16:creationId xmlns:a16="http://schemas.microsoft.com/office/drawing/2014/main" id="{65EC876C-5D12-41B9-94BB-F3550114D8CB}"/>
              </a:ext>
            </a:extLst>
          </p:cNvPr>
          <p:cNvSpPr/>
          <p:nvPr userDrawn="1"/>
        </p:nvSpPr>
        <p:spPr>
          <a:xfrm>
            <a:off x="1405931" y="5575021"/>
            <a:ext cx="310379" cy="234258"/>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panose="020B0503030403020204" pitchFamily="34" charset="0"/>
            </a:endParaRPr>
          </a:p>
        </p:txBody>
      </p:sp>
      <p:sp>
        <p:nvSpPr>
          <p:cNvPr id="48" name="Text Placeholder 2">
            <a:extLst>
              <a:ext uri="{FF2B5EF4-FFF2-40B4-BE49-F238E27FC236}">
                <a16:creationId xmlns:a16="http://schemas.microsoft.com/office/drawing/2014/main" id="{7AB96F99-5CEF-4866-BFFB-C9059D7A7149}"/>
              </a:ext>
            </a:extLst>
          </p:cNvPr>
          <p:cNvSpPr>
            <a:spLocks noGrp="1"/>
          </p:cNvSpPr>
          <p:nvPr>
            <p:ph type="body" sz="quarter" idx="22" hasCustomPrompt="1"/>
          </p:nvPr>
        </p:nvSpPr>
        <p:spPr>
          <a:xfrm>
            <a:off x="1940557" y="4973315"/>
            <a:ext cx="8180127" cy="714375"/>
          </a:xfrm>
          <a:prstGeom prst="rect">
            <a:avLst/>
          </a:prstGeom>
        </p:spPr>
        <p:txBody>
          <a:bodyPr anchor="ctr">
            <a:normAutofit/>
          </a:bodyPr>
          <a:lstStyle>
            <a:lvl1pPr marL="0" indent="0">
              <a:buNone/>
              <a:defRPr sz="1800">
                <a:solidFill>
                  <a:schemeClr val="bg1"/>
                </a:solidFill>
              </a:defRPr>
            </a:lvl1pPr>
          </a:lstStyle>
          <a:p>
            <a:pPr lvl="0"/>
            <a:r>
              <a:rPr lang="en-US" dirty="0"/>
              <a:t>Title</a:t>
            </a:r>
          </a:p>
        </p:txBody>
      </p:sp>
      <p:sp>
        <p:nvSpPr>
          <p:cNvPr id="49" name="Text Placeholder 7">
            <a:extLst>
              <a:ext uri="{FF2B5EF4-FFF2-40B4-BE49-F238E27FC236}">
                <a16:creationId xmlns:a16="http://schemas.microsoft.com/office/drawing/2014/main" id="{4A7F1C37-27AA-4F01-83D8-B2D073158E13}"/>
              </a:ext>
            </a:extLst>
          </p:cNvPr>
          <p:cNvSpPr>
            <a:spLocks noGrp="1"/>
          </p:cNvSpPr>
          <p:nvPr>
            <p:ph type="body" sz="quarter" idx="23" hasCustomPrompt="1"/>
          </p:nvPr>
        </p:nvSpPr>
        <p:spPr>
          <a:xfrm>
            <a:off x="10156884" y="4986963"/>
            <a:ext cx="766763" cy="733425"/>
          </a:xfrm>
          <a:prstGeom prst="rect">
            <a:avLst/>
          </a:prstGeom>
        </p:spPr>
        <p:txBody>
          <a:bodyPr anchor="ctr">
            <a:normAutofit/>
          </a:bodyPr>
          <a:lstStyle>
            <a:lvl1pPr marL="0" indent="0" algn="ctr">
              <a:buNone/>
              <a:defRPr sz="2400" b="1">
                <a:solidFill>
                  <a:schemeClr val="bg1"/>
                </a:solidFill>
              </a:defRPr>
            </a:lvl1pPr>
          </a:lstStyle>
          <a:p>
            <a:pPr lvl="0"/>
            <a:r>
              <a:rPr lang="en-US" dirty="0" err="1"/>
              <a:t>Pg</a:t>
            </a:r>
            <a:r>
              <a:rPr lang="en-US" dirty="0"/>
              <a:t>#</a:t>
            </a:r>
          </a:p>
        </p:txBody>
      </p:sp>
      <p:sp>
        <p:nvSpPr>
          <p:cNvPr id="50" name="Teardrop 49">
            <a:extLst>
              <a:ext uri="{FF2B5EF4-FFF2-40B4-BE49-F238E27FC236}">
                <a16:creationId xmlns:a16="http://schemas.microsoft.com/office/drawing/2014/main" id="{B73DB4EA-A646-4A2A-8B2E-E50F80A2724C}"/>
              </a:ext>
            </a:extLst>
          </p:cNvPr>
          <p:cNvSpPr/>
          <p:nvPr userDrawn="1"/>
        </p:nvSpPr>
        <p:spPr>
          <a:xfrm>
            <a:off x="11502015" y="251865"/>
            <a:ext cx="370101" cy="370090"/>
          </a:xfrm>
          <a:prstGeom prst="teardrop">
            <a:avLst/>
          </a:prstGeom>
          <a:solidFill>
            <a:srgbClr val="125A3D"/>
          </a:solidFill>
          <a:ln w="635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a:endParaRPr>
          </a:p>
        </p:txBody>
      </p:sp>
      <p:sp>
        <p:nvSpPr>
          <p:cNvPr id="51" name="TextBox 50">
            <a:extLst>
              <a:ext uri="{FF2B5EF4-FFF2-40B4-BE49-F238E27FC236}">
                <a16:creationId xmlns:a16="http://schemas.microsoft.com/office/drawing/2014/main" id="{D3E5D8B6-C904-4B57-94BE-F5596E3574DC}"/>
              </a:ext>
            </a:extLst>
          </p:cNvPr>
          <p:cNvSpPr txBox="1"/>
          <p:nvPr userDrawn="1"/>
        </p:nvSpPr>
        <p:spPr>
          <a:xfrm>
            <a:off x="11414814" y="557834"/>
            <a:ext cx="575799" cy="261610"/>
          </a:xfrm>
          <a:prstGeom prst="rect">
            <a:avLst/>
          </a:prstGeom>
          <a:noFill/>
        </p:spPr>
        <p:txBody>
          <a:bodyPr wrap="none" rtlCol="0">
            <a:spAutoFit/>
          </a:bodyPr>
          <a:lstStyle/>
          <a:p>
            <a:r>
              <a:rPr lang="en-US" sz="1100" dirty="0"/>
              <a:t>AAOIFI</a:t>
            </a:r>
          </a:p>
        </p:txBody>
      </p:sp>
      <p:sp>
        <p:nvSpPr>
          <p:cNvPr id="52" name="Slide Number Placeholder 3">
            <a:extLst>
              <a:ext uri="{FF2B5EF4-FFF2-40B4-BE49-F238E27FC236}">
                <a16:creationId xmlns:a16="http://schemas.microsoft.com/office/drawing/2014/main" id="{976AF83D-4050-433B-9046-F5A8F4D19CE3}"/>
              </a:ext>
            </a:extLst>
          </p:cNvPr>
          <p:cNvSpPr>
            <a:spLocks noGrp="1"/>
          </p:cNvSpPr>
          <p:nvPr>
            <p:ph type="sldNum" sz="quarter" idx="12"/>
          </p:nvPr>
        </p:nvSpPr>
        <p:spPr>
          <a:xfrm>
            <a:off x="11476526" y="201410"/>
            <a:ext cx="361877" cy="467675"/>
          </a:xfrm>
          <a:prstGeom prst="rect">
            <a:avLst/>
          </a:prstGeom>
        </p:spPr>
        <p:txBody>
          <a:bodyPr/>
          <a:lstStyle>
            <a:lvl1pPr>
              <a:defRPr sz="1050">
                <a:solidFill>
                  <a:schemeClr val="bg1"/>
                </a:solidFill>
              </a:defRPr>
            </a:lvl1pPr>
          </a:lstStyle>
          <a:p>
            <a:fld id="{B1AE6AA8-9295-4453-9FA8-09A866231E32}" type="slidenum">
              <a:rPr lang="en-US" smtClean="0"/>
              <a:pPr/>
              <a:t>‹#›</a:t>
            </a:fld>
            <a:endParaRPr lang="en-US" dirty="0"/>
          </a:p>
        </p:txBody>
      </p:sp>
    </p:spTree>
    <p:extLst>
      <p:ext uri="{BB962C8B-B14F-4D97-AF65-F5344CB8AC3E}">
        <p14:creationId xmlns:p14="http://schemas.microsoft.com/office/powerpoint/2010/main" val="1285798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AE6AA8-9295-4453-9FA8-09A866231E32}" type="slidenum">
              <a:rPr lang="en-US" smtClean="0"/>
              <a:t>‹#›</a:t>
            </a:fld>
            <a:endParaRPr lang="en-US"/>
          </a:p>
        </p:txBody>
      </p:sp>
    </p:spTree>
    <p:extLst>
      <p:ext uri="{BB962C8B-B14F-4D97-AF65-F5344CB8AC3E}">
        <p14:creationId xmlns:p14="http://schemas.microsoft.com/office/powerpoint/2010/main" val="2718058943"/>
      </p:ext>
    </p:extLst>
  </p:cSld>
  <p:clrMap bg1="lt1" tx1="dk1" bg2="lt2" tx2="dk2" accent1="accent1" accent2="accent2" accent3="accent3" accent4="accent4" accent5="accent5" accent6="accent6" hlink="hlink" folHlink="folHlink"/>
  <p:sldLayoutIdLst>
    <p:sldLayoutId id="2147483649" r:id="rId1"/>
    <p:sldLayoutId id="2147483673" r:id="rId2"/>
    <p:sldLayoutId id="2147483678" r:id="rId3"/>
    <p:sldLayoutId id="2147483682" r:id="rId4"/>
    <p:sldLayoutId id="2147483679" r:id="rId5"/>
    <p:sldLayoutId id="2147483674" r:id="rId6"/>
    <p:sldLayoutId id="2147483697" r:id="rId7"/>
    <p:sldLayoutId id="2147483675" r:id="rId8"/>
    <p:sldLayoutId id="2147483676" r:id="rId9"/>
    <p:sldLayoutId id="2147483702" r:id="rId10"/>
    <p:sldLayoutId id="2147483669" r:id="rId11"/>
    <p:sldLayoutId id="2147483671" r:id="rId12"/>
    <p:sldLayoutId id="2147483670" r:id="rId13"/>
    <p:sldLayoutId id="2147483689" r:id="rId14"/>
    <p:sldLayoutId id="2147483677" r:id="rId15"/>
    <p:sldLayoutId id="2147483680" r:id="rId16"/>
    <p:sldLayoutId id="2147483688" r:id="rId17"/>
    <p:sldLayoutId id="2147483683" r:id="rId18"/>
    <p:sldLayoutId id="2147483672" r:id="rId19"/>
    <p:sldLayoutId id="2147483655" r:id="rId20"/>
    <p:sldLayoutId id="2147483685" r:id="rId21"/>
    <p:sldLayoutId id="2147483686" r:id="rId22"/>
    <p:sldLayoutId id="2147483698" r:id="rId23"/>
    <p:sldLayoutId id="2147483700" r:id="rId24"/>
    <p:sldLayoutId id="2147483701" r:id="rId25"/>
    <p:sldLayoutId id="2147483699" r:id="rId26"/>
    <p:sldLayoutId id="2147483690" r:id="rId27"/>
    <p:sldLayoutId id="2147483692" r:id="rId28"/>
    <p:sldLayoutId id="2147483691" r:id="rId29"/>
    <p:sldLayoutId id="2147483687" r:id="rId30"/>
    <p:sldLayoutId id="2147483693" r:id="rId31"/>
    <p:sldLayoutId id="2147483694" r:id="rId32"/>
    <p:sldLayoutId id="2147483695" r:id="rId33"/>
    <p:sldLayoutId id="2147483696" r:id="rId34"/>
    <p:sldLayoutId id="2147483684" r:id="rId35"/>
    <p:sldLayoutId id="2147483681" r:id="rId36"/>
  </p:sldLayoutIdLst>
  <p:hf hdr="0" ftr="0" dt="0"/>
  <p:txStyles>
    <p:titleStyle>
      <a:lvl1pPr algn="ctr" defTabSz="914400" rtl="0" eaLnBrk="1" latinLnBrk="0" hangingPunct="1">
        <a:lnSpc>
          <a:spcPct val="90000"/>
        </a:lnSpc>
        <a:spcBef>
          <a:spcPct val="0"/>
        </a:spcBef>
        <a:buNone/>
        <a:defRPr sz="3600" kern="1200">
          <a:solidFill>
            <a:srgbClr val="125A3D"/>
          </a:solidFill>
          <a:latin typeface="+mj-lt"/>
          <a:ea typeface="+mj-ea"/>
          <a:cs typeface="+mj-cs"/>
        </a:defRPr>
      </a:lvl1pPr>
    </p:titleStyle>
    <p:bodyStyle>
      <a:lvl1pPr marL="228600" indent="-228600" algn="just" defTabSz="914400" rtl="0" eaLnBrk="1" latinLnBrk="0" hangingPunct="1">
        <a:lnSpc>
          <a:spcPct val="90000"/>
        </a:lnSpc>
        <a:spcBef>
          <a:spcPts val="1000"/>
        </a:spcBef>
        <a:buFont typeface="Arial" panose="020B0604020202020204" pitchFamily="34" charset="0"/>
        <a:buChar char="•"/>
        <a:defRPr sz="1800" kern="1200">
          <a:solidFill>
            <a:srgbClr val="125A3D"/>
          </a:solidFill>
          <a:latin typeface="+mn-lt"/>
          <a:ea typeface="+mn-ea"/>
          <a:cs typeface="+mn-cs"/>
        </a:defRPr>
      </a:lvl1pPr>
      <a:lvl2pPr marL="685800" indent="-228600" algn="just" defTabSz="914400" rtl="0" eaLnBrk="1" latinLnBrk="0" hangingPunct="1">
        <a:lnSpc>
          <a:spcPct val="90000"/>
        </a:lnSpc>
        <a:spcBef>
          <a:spcPts val="500"/>
        </a:spcBef>
        <a:buFont typeface="Arial" panose="020B0604020202020204" pitchFamily="34" charset="0"/>
        <a:buChar char="•"/>
        <a:defRPr sz="1600" kern="1200">
          <a:solidFill>
            <a:srgbClr val="125A3D"/>
          </a:solidFill>
          <a:latin typeface="+mn-lt"/>
          <a:ea typeface="+mn-ea"/>
          <a:cs typeface="+mn-cs"/>
        </a:defRPr>
      </a:lvl2pPr>
      <a:lvl3pPr marL="1143000" indent="-228600" algn="just" defTabSz="914400" rtl="0" eaLnBrk="1" latinLnBrk="0" hangingPunct="1">
        <a:lnSpc>
          <a:spcPct val="90000"/>
        </a:lnSpc>
        <a:spcBef>
          <a:spcPts val="500"/>
        </a:spcBef>
        <a:buFont typeface="Arial" panose="020B0604020202020204" pitchFamily="34" charset="0"/>
        <a:buChar char="•"/>
        <a:defRPr sz="1400" kern="1200">
          <a:solidFill>
            <a:srgbClr val="125A3D"/>
          </a:solidFill>
          <a:latin typeface="+mn-lt"/>
          <a:ea typeface="+mn-ea"/>
          <a:cs typeface="+mn-cs"/>
        </a:defRPr>
      </a:lvl3pPr>
      <a:lvl4pPr marL="1600200" indent="-228600" algn="just" defTabSz="914400" rtl="0" eaLnBrk="1" latinLnBrk="0" hangingPunct="1">
        <a:lnSpc>
          <a:spcPct val="90000"/>
        </a:lnSpc>
        <a:spcBef>
          <a:spcPts val="500"/>
        </a:spcBef>
        <a:buFont typeface="Arial" panose="020B0604020202020204" pitchFamily="34" charset="0"/>
        <a:buChar char="•"/>
        <a:defRPr sz="1200" kern="1200">
          <a:solidFill>
            <a:srgbClr val="125A3D"/>
          </a:solidFill>
          <a:latin typeface="+mn-lt"/>
          <a:ea typeface="+mn-ea"/>
          <a:cs typeface="+mn-cs"/>
        </a:defRPr>
      </a:lvl4pPr>
      <a:lvl5pPr marL="2057400" indent="-228600" algn="just" defTabSz="914400" rtl="0" eaLnBrk="1" latinLnBrk="0" hangingPunct="1">
        <a:lnSpc>
          <a:spcPct val="90000"/>
        </a:lnSpc>
        <a:spcBef>
          <a:spcPts val="500"/>
        </a:spcBef>
        <a:buFont typeface="Arial" panose="020B0604020202020204" pitchFamily="34" charset="0"/>
        <a:buChar char="•"/>
        <a:defRPr sz="1200" kern="1200">
          <a:solidFill>
            <a:srgbClr val="125A3D"/>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2" Type="http://schemas.openxmlformats.org/officeDocument/2006/relationships/hyperlink" Target="http://aaoifi.com/wp-content/uploads/2018/12/Sukuk-Governance-Exposure-Draft-Final-for-Publishing-1.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A67B7-3CB5-4808-9E99-87639E463662}"/>
              </a:ext>
            </a:extLst>
          </p:cNvPr>
          <p:cNvSpPr>
            <a:spLocks noGrp="1"/>
          </p:cNvSpPr>
          <p:nvPr>
            <p:ph type="title"/>
          </p:nvPr>
        </p:nvSpPr>
        <p:spPr/>
        <p:txBody>
          <a:bodyPr/>
          <a:lstStyle/>
          <a:p>
            <a:r>
              <a:rPr lang="en-US" dirty="0"/>
              <a:t>Sukuk Governance </a:t>
            </a:r>
          </a:p>
        </p:txBody>
      </p:sp>
      <p:sp>
        <p:nvSpPr>
          <p:cNvPr id="3" name="Text Placeholder 2">
            <a:extLst>
              <a:ext uri="{FF2B5EF4-FFF2-40B4-BE49-F238E27FC236}">
                <a16:creationId xmlns:a16="http://schemas.microsoft.com/office/drawing/2014/main" id="{E7CEA51A-B464-4B58-B058-1C25B2C81DE9}"/>
              </a:ext>
            </a:extLst>
          </p:cNvPr>
          <p:cNvSpPr>
            <a:spLocks noGrp="1"/>
          </p:cNvSpPr>
          <p:nvPr>
            <p:ph type="body" sz="quarter" idx="10"/>
          </p:nvPr>
        </p:nvSpPr>
        <p:spPr>
          <a:xfrm>
            <a:off x="886265" y="2937791"/>
            <a:ext cx="5578035" cy="595313"/>
          </a:xfrm>
        </p:spPr>
        <p:txBody>
          <a:bodyPr/>
          <a:lstStyle/>
          <a:p>
            <a:r>
              <a:rPr lang="en-US" dirty="0"/>
              <a:t>Governance Standard (ED)</a:t>
            </a:r>
          </a:p>
        </p:txBody>
      </p:sp>
      <p:sp>
        <p:nvSpPr>
          <p:cNvPr id="4" name="Text Placeholder 3">
            <a:extLst>
              <a:ext uri="{FF2B5EF4-FFF2-40B4-BE49-F238E27FC236}">
                <a16:creationId xmlns:a16="http://schemas.microsoft.com/office/drawing/2014/main" id="{B34FE9FD-E149-4125-993F-5C8B18EAF1AE}"/>
              </a:ext>
            </a:extLst>
          </p:cNvPr>
          <p:cNvSpPr>
            <a:spLocks noGrp="1"/>
          </p:cNvSpPr>
          <p:nvPr>
            <p:ph type="body" sz="quarter" idx="11"/>
          </p:nvPr>
        </p:nvSpPr>
        <p:spPr>
          <a:xfrm>
            <a:off x="886266" y="5314950"/>
            <a:ext cx="6133966" cy="1987550"/>
          </a:xfrm>
        </p:spPr>
        <p:txBody>
          <a:bodyPr>
            <a:normAutofit/>
          </a:bodyPr>
          <a:lstStyle/>
          <a:p>
            <a:r>
              <a:rPr lang="en-US" b="1" dirty="0"/>
              <a:t>Mohammad Majd Bakir</a:t>
            </a:r>
          </a:p>
          <a:p>
            <a:r>
              <a:rPr lang="en-US" b="1" dirty="0"/>
              <a:t>Director, Professional Standards Development, AAOIFI</a:t>
            </a:r>
          </a:p>
          <a:p>
            <a:r>
              <a:rPr lang="en-US" b="1" dirty="0"/>
              <a:t>Borsa Istanbul ,  OIC Exchanges Forum </a:t>
            </a:r>
          </a:p>
          <a:p>
            <a:r>
              <a:rPr lang="en-US" b="1" dirty="0"/>
              <a:t>26 September 2019</a:t>
            </a:r>
          </a:p>
        </p:txBody>
      </p:sp>
    </p:spTree>
    <p:extLst>
      <p:ext uri="{BB962C8B-B14F-4D97-AF65-F5344CB8AC3E}">
        <p14:creationId xmlns:p14="http://schemas.microsoft.com/office/powerpoint/2010/main" val="3247470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BDB5D-FBAE-4652-B712-AA1628F49634}"/>
              </a:ext>
            </a:extLst>
          </p:cNvPr>
          <p:cNvSpPr>
            <a:spLocks noGrp="1"/>
          </p:cNvSpPr>
          <p:nvPr>
            <p:ph type="title"/>
          </p:nvPr>
        </p:nvSpPr>
        <p:spPr/>
        <p:txBody>
          <a:bodyPr/>
          <a:lstStyle/>
          <a:p>
            <a:r>
              <a:rPr lang="en-US" b="1" dirty="0"/>
              <a:t>Pre-Issuance Considerations </a:t>
            </a:r>
          </a:p>
        </p:txBody>
      </p:sp>
      <p:sp>
        <p:nvSpPr>
          <p:cNvPr id="3" name="Slide Number Placeholder 2">
            <a:extLst>
              <a:ext uri="{FF2B5EF4-FFF2-40B4-BE49-F238E27FC236}">
                <a16:creationId xmlns:a16="http://schemas.microsoft.com/office/drawing/2014/main" id="{8757ADD9-373B-43CB-BA93-75E36AAF91BA}"/>
              </a:ext>
            </a:extLst>
          </p:cNvPr>
          <p:cNvSpPr>
            <a:spLocks noGrp="1"/>
          </p:cNvSpPr>
          <p:nvPr>
            <p:ph type="sldNum" sz="quarter" idx="12"/>
          </p:nvPr>
        </p:nvSpPr>
        <p:spPr>
          <a:xfrm>
            <a:off x="11476526" y="201410"/>
            <a:ext cx="361877" cy="467675"/>
          </a:xfrm>
        </p:spPr>
        <p:txBody>
          <a:bodyPr/>
          <a:lstStyle/>
          <a:p>
            <a:fld id="{B1AE6AA8-9295-4453-9FA8-09A866231E32}" type="slidenum">
              <a:rPr lang="en-US" smtClean="0"/>
              <a:pPr/>
              <a:t>10</a:t>
            </a:fld>
            <a:endParaRPr lang="en-US" dirty="0"/>
          </a:p>
        </p:txBody>
      </p:sp>
      <p:sp>
        <p:nvSpPr>
          <p:cNvPr id="4" name="Text Placeholder 3">
            <a:extLst>
              <a:ext uri="{FF2B5EF4-FFF2-40B4-BE49-F238E27FC236}">
                <a16:creationId xmlns:a16="http://schemas.microsoft.com/office/drawing/2014/main" id="{1C6A44E4-2268-4B50-97F9-4D70A594BAA6}"/>
              </a:ext>
            </a:extLst>
          </p:cNvPr>
          <p:cNvSpPr>
            <a:spLocks noGrp="1"/>
          </p:cNvSpPr>
          <p:nvPr>
            <p:ph type="body" sz="quarter" idx="11"/>
          </p:nvPr>
        </p:nvSpPr>
        <p:spPr/>
        <p:txBody>
          <a:bodyPr>
            <a:normAutofit fontScale="92500" lnSpcReduction="20000"/>
          </a:bodyPr>
          <a:lstStyle/>
          <a:p>
            <a:r>
              <a:rPr lang="en-US" sz="2000" b="1" dirty="0"/>
              <a:t>Regulatory/ Prudential Requirements</a:t>
            </a:r>
          </a:p>
          <a:p>
            <a:pPr marL="0" indent="0">
              <a:buNone/>
            </a:pPr>
            <a:endParaRPr lang="en-US" sz="2000" dirty="0"/>
          </a:p>
          <a:p>
            <a:pPr lvl="1"/>
            <a:r>
              <a:rPr lang="en-US" sz="2000" dirty="0"/>
              <a:t>Eligibility criteria for issuance of sukuk</a:t>
            </a:r>
          </a:p>
          <a:p>
            <a:pPr lvl="1"/>
            <a:r>
              <a:rPr lang="en-US" sz="2000" dirty="0"/>
              <a:t>Regulatory approvals for issuance of sukuk</a:t>
            </a:r>
          </a:p>
          <a:p>
            <a:pPr lvl="1"/>
            <a:r>
              <a:rPr lang="en-US" sz="2000" dirty="0"/>
              <a:t>Prospectus</a:t>
            </a:r>
          </a:p>
          <a:p>
            <a:pPr marL="0" indent="0">
              <a:buNone/>
            </a:pPr>
            <a:endParaRPr lang="en-US" sz="2000" dirty="0"/>
          </a:p>
          <a:p>
            <a:r>
              <a:rPr lang="en-US" sz="2000" b="1" dirty="0"/>
              <a:t>Appointment and independence of trustee</a:t>
            </a:r>
          </a:p>
          <a:p>
            <a:endParaRPr lang="en-US" sz="2000" dirty="0"/>
          </a:p>
          <a:p>
            <a:r>
              <a:rPr lang="en-US" sz="2000" b="1" dirty="0"/>
              <a:t>Shari’ah supervisory function</a:t>
            </a:r>
          </a:p>
          <a:p>
            <a:endParaRPr lang="en-US" sz="2000" dirty="0"/>
          </a:p>
          <a:p>
            <a:r>
              <a:rPr lang="en-US" sz="2000" b="1" dirty="0"/>
              <a:t>Sukuk Shari’ah Supervisory Board – appointment/ composition</a:t>
            </a:r>
          </a:p>
          <a:p>
            <a:endParaRPr lang="en-US" sz="2000" b="1" dirty="0"/>
          </a:p>
          <a:p>
            <a:r>
              <a:rPr lang="en-US" sz="2000" b="1" dirty="0"/>
              <a:t>Initial Shari’ah approval and Fatwa</a:t>
            </a:r>
          </a:p>
          <a:p>
            <a:pPr marL="0" indent="0">
              <a:buNone/>
            </a:pPr>
            <a:r>
              <a:rPr lang="en-US" sz="2000" dirty="0"/>
              <a:t>      </a:t>
            </a:r>
          </a:p>
        </p:txBody>
      </p:sp>
      <p:sp>
        <p:nvSpPr>
          <p:cNvPr id="5" name="Text Placeholder 4">
            <a:extLst>
              <a:ext uri="{FF2B5EF4-FFF2-40B4-BE49-F238E27FC236}">
                <a16:creationId xmlns:a16="http://schemas.microsoft.com/office/drawing/2014/main" id="{898DCC64-97F9-4D8B-9B20-7815C1DF1927}"/>
              </a:ext>
            </a:extLst>
          </p:cNvPr>
          <p:cNvSpPr>
            <a:spLocks noGrp="1"/>
          </p:cNvSpPr>
          <p:nvPr>
            <p:ph type="body" sz="quarter" idx="17"/>
          </p:nvPr>
        </p:nvSpPr>
        <p:spPr/>
        <p:txBody>
          <a:bodyPr>
            <a:normAutofit/>
          </a:bodyPr>
          <a:lstStyle/>
          <a:p>
            <a:r>
              <a:rPr lang="en-US" sz="2000" b="1" dirty="0"/>
              <a:t>Sukukholders’ representative </a:t>
            </a:r>
          </a:p>
          <a:p>
            <a:endParaRPr lang="en-US" sz="2000" dirty="0"/>
          </a:p>
          <a:p>
            <a:r>
              <a:rPr lang="en-US" sz="2000" b="1" dirty="0"/>
              <a:t>Special purpose vehicle (SPV)</a:t>
            </a:r>
          </a:p>
          <a:p>
            <a:endParaRPr lang="en-US" sz="2000" dirty="0"/>
          </a:p>
          <a:p>
            <a:r>
              <a:rPr lang="en-US" sz="2000" b="1" dirty="0"/>
              <a:t>Trading and listing of Sukuk</a:t>
            </a:r>
          </a:p>
          <a:p>
            <a:endParaRPr lang="en-US" sz="2000" dirty="0"/>
          </a:p>
          <a:p>
            <a:r>
              <a:rPr lang="en-US" sz="2000" b="1" dirty="0"/>
              <a:t>Underwriting of Sukuk issuance </a:t>
            </a:r>
          </a:p>
          <a:p>
            <a:endParaRPr lang="en-US" sz="2000" dirty="0"/>
          </a:p>
          <a:p>
            <a:r>
              <a:rPr lang="en-US" sz="2000" b="1" dirty="0"/>
              <a:t>Agency relationships</a:t>
            </a:r>
          </a:p>
          <a:p>
            <a:endParaRPr lang="en-US" sz="2000" dirty="0"/>
          </a:p>
          <a:p>
            <a:pPr marL="0" indent="0">
              <a:buNone/>
            </a:pPr>
            <a:endParaRPr lang="en-US" sz="2000" dirty="0"/>
          </a:p>
        </p:txBody>
      </p:sp>
    </p:spTree>
    <p:extLst>
      <p:ext uri="{BB962C8B-B14F-4D97-AF65-F5344CB8AC3E}">
        <p14:creationId xmlns:p14="http://schemas.microsoft.com/office/powerpoint/2010/main" val="367120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BDB5D-FBAE-4652-B712-AA1628F49634}"/>
              </a:ext>
            </a:extLst>
          </p:cNvPr>
          <p:cNvSpPr>
            <a:spLocks noGrp="1"/>
          </p:cNvSpPr>
          <p:nvPr>
            <p:ph type="title"/>
          </p:nvPr>
        </p:nvSpPr>
        <p:spPr/>
        <p:txBody>
          <a:bodyPr/>
          <a:lstStyle/>
          <a:p>
            <a:r>
              <a:rPr lang="en-US" b="1" dirty="0"/>
              <a:t>Considerations during continuity of Sukuk</a:t>
            </a:r>
          </a:p>
        </p:txBody>
      </p:sp>
      <p:sp>
        <p:nvSpPr>
          <p:cNvPr id="3" name="Slide Number Placeholder 2">
            <a:extLst>
              <a:ext uri="{FF2B5EF4-FFF2-40B4-BE49-F238E27FC236}">
                <a16:creationId xmlns:a16="http://schemas.microsoft.com/office/drawing/2014/main" id="{8757ADD9-373B-43CB-BA93-75E36AAF91BA}"/>
              </a:ext>
            </a:extLst>
          </p:cNvPr>
          <p:cNvSpPr>
            <a:spLocks noGrp="1"/>
          </p:cNvSpPr>
          <p:nvPr>
            <p:ph type="sldNum" sz="quarter" idx="12"/>
          </p:nvPr>
        </p:nvSpPr>
        <p:spPr>
          <a:xfrm>
            <a:off x="11476526" y="201410"/>
            <a:ext cx="361877" cy="467675"/>
          </a:xfrm>
        </p:spPr>
        <p:txBody>
          <a:bodyPr/>
          <a:lstStyle/>
          <a:p>
            <a:fld id="{B1AE6AA8-9295-4453-9FA8-09A866231E32}" type="slidenum">
              <a:rPr lang="en-US" smtClean="0"/>
              <a:pPr/>
              <a:t>11</a:t>
            </a:fld>
            <a:endParaRPr lang="en-US" dirty="0"/>
          </a:p>
        </p:txBody>
      </p:sp>
      <p:sp>
        <p:nvSpPr>
          <p:cNvPr id="4" name="Text Placeholder 3">
            <a:extLst>
              <a:ext uri="{FF2B5EF4-FFF2-40B4-BE49-F238E27FC236}">
                <a16:creationId xmlns:a16="http://schemas.microsoft.com/office/drawing/2014/main" id="{1C6A44E4-2268-4B50-97F9-4D70A594BAA6}"/>
              </a:ext>
            </a:extLst>
          </p:cNvPr>
          <p:cNvSpPr>
            <a:spLocks noGrp="1"/>
          </p:cNvSpPr>
          <p:nvPr>
            <p:ph type="body" sz="quarter" idx="11"/>
          </p:nvPr>
        </p:nvSpPr>
        <p:spPr/>
        <p:txBody>
          <a:bodyPr>
            <a:normAutofit fontScale="92500"/>
          </a:bodyPr>
          <a:lstStyle/>
          <a:p>
            <a:r>
              <a:rPr lang="en-US" sz="2000" b="1" dirty="0"/>
              <a:t>Responsibilities of originator </a:t>
            </a:r>
          </a:p>
          <a:p>
            <a:pPr marL="0" indent="0">
              <a:buNone/>
            </a:pPr>
            <a:endParaRPr lang="en-US" sz="2000" dirty="0"/>
          </a:p>
          <a:p>
            <a:pPr lvl="1"/>
            <a:r>
              <a:rPr lang="en-US" sz="2000" dirty="0"/>
              <a:t>Utilization of Sukuk proceeds</a:t>
            </a:r>
          </a:p>
          <a:p>
            <a:pPr lvl="1"/>
            <a:r>
              <a:rPr lang="en-US" sz="2000" dirty="0"/>
              <a:t>Management of Sukuk assets</a:t>
            </a:r>
          </a:p>
          <a:p>
            <a:pPr lvl="1"/>
            <a:r>
              <a:rPr lang="en-US" sz="2000" dirty="0"/>
              <a:t>Contractual compliance</a:t>
            </a:r>
          </a:p>
          <a:p>
            <a:pPr lvl="1"/>
            <a:r>
              <a:rPr lang="en-US" sz="2000" dirty="0"/>
              <a:t>Sukuk related guarantees/ undertakings</a:t>
            </a:r>
          </a:p>
          <a:p>
            <a:pPr lvl="1"/>
            <a:r>
              <a:rPr lang="en-US" sz="2000" dirty="0"/>
              <a:t>Originator’s responsibility for compliance</a:t>
            </a:r>
          </a:p>
          <a:p>
            <a:pPr marL="0" indent="0">
              <a:buNone/>
            </a:pPr>
            <a:endParaRPr lang="en-US" sz="2000" dirty="0"/>
          </a:p>
          <a:p>
            <a:r>
              <a:rPr lang="en-US" sz="2000" b="1" dirty="0"/>
              <a:t>Internal audit</a:t>
            </a:r>
          </a:p>
          <a:p>
            <a:pPr lvl="1"/>
            <a:r>
              <a:rPr lang="en-US" sz="2000" dirty="0"/>
              <a:t>Compliance with requirements of this standard</a:t>
            </a:r>
          </a:p>
          <a:p>
            <a:pPr lvl="1"/>
            <a:r>
              <a:rPr lang="en-US" sz="2000" dirty="0"/>
              <a:t>Compliance with contractual terms</a:t>
            </a:r>
          </a:p>
          <a:p>
            <a:pPr lvl="1"/>
            <a:r>
              <a:rPr lang="en-US" sz="2000" dirty="0"/>
              <a:t>Adequacy/ accuracy of financial reporting</a:t>
            </a:r>
          </a:p>
          <a:p>
            <a:pPr lvl="1"/>
            <a:r>
              <a:rPr lang="en-US" sz="2000" dirty="0"/>
              <a:t>Compliance with regulations/ Shariah </a:t>
            </a:r>
          </a:p>
          <a:p>
            <a:endParaRPr lang="en-US" sz="2000" dirty="0"/>
          </a:p>
        </p:txBody>
      </p:sp>
      <p:sp>
        <p:nvSpPr>
          <p:cNvPr id="5" name="Text Placeholder 4">
            <a:extLst>
              <a:ext uri="{FF2B5EF4-FFF2-40B4-BE49-F238E27FC236}">
                <a16:creationId xmlns:a16="http://schemas.microsoft.com/office/drawing/2014/main" id="{898DCC64-97F9-4D8B-9B20-7815C1DF1927}"/>
              </a:ext>
            </a:extLst>
          </p:cNvPr>
          <p:cNvSpPr>
            <a:spLocks noGrp="1"/>
          </p:cNvSpPr>
          <p:nvPr>
            <p:ph type="body" sz="quarter" idx="17"/>
          </p:nvPr>
        </p:nvSpPr>
        <p:spPr/>
        <p:txBody>
          <a:bodyPr>
            <a:normAutofit/>
          </a:bodyPr>
          <a:lstStyle/>
          <a:p>
            <a:r>
              <a:rPr lang="en-US" sz="2000" b="1" dirty="0"/>
              <a:t>Responsibilities of SSSB</a:t>
            </a:r>
          </a:p>
          <a:p>
            <a:pPr lvl="1"/>
            <a:r>
              <a:rPr lang="en-US" sz="2100" dirty="0"/>
              <a:t>General oversight and routine meetings</a:t>
            </a:r>
          </a:p>
          <a:p>
            <a:pPr lvl="1"/>
            <a:r>
              <a:rPr lang="en-US" sz="2100" dirty="0"/>
              <a:t>Periodic report  (to those charged with governance)</a:t>
            </a:r>
          </a:p>
          <a:p>
            <a:endParaRPr lang="en-US" sz="2000" dirty="0"/>
          </a:p>
          <a:p>
            <a:r>
              <a:rPr lang="en-US" sz="2000" b="1" dirty="0"/>
              <a:t>Changes in SSSB</a:t>
            </a:r>
          </a:p>
          <a:p>
            <a:endParaRPr lang="en-US" sz="2000" b="1" dirty="0"/>
          </a:p>
          <a:p>
            <a:r>
              <a:rPr lang="en-US" sz="2000" b="1" dirty="0"/>
              <a:t>Change in Fatwa</a:t>
            </a:r>
          </a:p>
          <a:p>
            <a:pPr lvl="1"/>
            <a:r>
              <a:rPr lang="en-US" sz="2000" dirty="0"/>
              <a:t>Provisional Fatwa </a:t>
            </a:r>
          </a:p>
          <a:p>
            <a:pPr lvl="1"/>
            <a:r>
              <a:rPr lang="en-US" sz="2000" dirty="0"/>
              <a:t>Final Fatwa</a:t>
            </a:r>
          </a:p>
          <a:p>
            <a:endParaRPr lang="en-US" sz="2000" dirty="0"/>
          </a:p>
          <a:p>
            <a:pPr marL="0" indent="0">
              <a:buNone/>
            </a:pPr>
            <a:endParaRPr lang="en-US" sz="2000" dirty="0"/>
          </a:p>
        </p:txBody>
      </p:sp>
    </p:spTree>
    <p:extLst>
      <p:ext uri="{BB962C8B-B14F-4D97-AF65-F5344CB8AC3E}">
        <p14:creationId xmlns:p14="http://schemas.microsoft.com/office/powerpoint/2010/main" val="223552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BDB5D-FBAE-4652-B712-AA1628F49634}"/>
              </a:ext>
            </a:extLst>
          </p:cNvPr>
          <p:cNvSpPr>
            <a:spLocks noGrp="1"/>
          </p:cNvSpPr>
          <p:nvPr>
            <p:ph type="title"/>
          </p:nvPr>
        </p:nvSpPr>
        <p:spPr/>
        <p:txBody>
          <a:bodyPr/>
          <a:lstStyle/>
          <a:p>
            <a:r>
              <a:rPr lang="en-US" b="1" dirty="0"/>
              <a:t>Considerations on Changes before Maturity </a:t>
            </a:r>
          </a:p>
        </p:txBody>
      </p:sp>
      <p:sp>
        <p:nvSpPr>
          <p:cNvPr id="3" name="Slide Number Placeholder 2">
            <a:extLst>
              <a:ext uri="{FF2B5EF4-FFF2-40B4-BE49-F238E27FC236}">
                <a16:creationId xmlns:a16="http://schemas.microsoft.com/office/drawing/2014/main" id="{8757ADD9-373B-43CB-BA93-75E36AAF91BA}"/>
              </a:ext>
            </a:extLst>
          </p:cNvPr>
          <p:cNvSpPr>
            <a:spLocks noGrp="1"/>
          </p:cNvSpPr>
          <p:nvPr>
            <p:ph type="sldNum" sz="quarter" idx="12"/>
          </p:nvPr>
        </p:nvSpPr>
        <p:spPr>
          <a:xfrm>
            <a:off x="11476526" y="201410"/>
            <a:ext cx="361877" cy="467675"/>
          </a:xfrm>
        </p:spPr>
        <p:txBody>
          <a:bodyPr/>
          <a:lstStyle/>
          <a:p>
            <a:fld id="{B1AE6AA8-9295-4453-9FA8-09A866231E32}" type="slidenum">
              <a:rPr lang="en-US" smtClean="0"/>
              <a:pPr/>
              <a:t>12</a:t>
            </a:fld>
            <a:endParaRPr lang="en-US" dirty="0"/>
          </a:p>
        </p:txBody>
      </p:sp>
      <p:sp>
        <p:nvSpPr>
          <p:cNvPr id="4" name="Text Placeholder 3">
            <a:extLst>
              <a:ext uri="{FF2B5EF4-FFF2-40B4-BE49-F238E27FC236}">
                <a16:creationId xmlns:a16="http://schemas.microsoft.com/office/drawing/2014/main" id="{1C6A44E4-2268-4B50-97F9-4D70A594BAA6}"/>
              </a:ext>
            </a:extLst>
          </p:cNvPr>
          <p:cNvSpPr>
            <a:spLocks noGrp="1"/>
          </p:cNvSpPr>
          <p:nvPr>
            <p:ph type="body" sz="quarter" idx="11"/>
          </p:nvPr>
        </p:nvSpPr>
        <p:spPr/>
        <p:txBody>
          <a:bodyPr>
            <a:normAutofit fontScale="92500" lnSpcReduction="20000"/>
          </a:bodyPr>
          <a:lstStyle/>
          <a:p>
            <a:r>
              <a:rPr lang="en-US" sz="2000" b="1" dirty="0"/>
              <a:t>Termination of Sukuk</a:t>
            </a:r>
          </a:p>
          <a:p>
            <a:pPr marL="0" indent="0">
              <a:buNone/>
            </a:pPr>
            <a:r>
              <a:rPr lang="en-US" sz="2000" dirty="0"/>
              <a:t>      On regulatory and SSSB approvals.</a:t>
            </a:r>
          </a:p>
          <a:p>
            <a:r>
              <a:rPr lang="en-US" sz="2000" b="1" dirty="0"/>
              <a:t>When:</a:t>
            </a:r>
          </a:p>
          <a:p>
            <a:pPr lvl="1"/>
            <a:r>
              <a:rPr lang="en-US" sz="2000" dirty="0"/>
              <a:t>Parties to sukuk mutually agree.</a:t>
            </a:r>
          </a:p>
          <a:p>
            <a:pPr lvl="1"/>
            <a:r>
              <a:rPr lang="en-US" sz="2000" dirty="0"/>
              <a:t>Originator  exercises its unilateral option (call option) of early redemption. </a:t>
            </a:r>
          </a:p>
          <a:p>
            <a:pPr lvl="1"/>
            <a:r>
              <a:rPr lang="en-US" sz="2000" dirty="0"/>
              <a:t>Trustee or sukuk holders or their representative exercise their option of unilateral termination</a:t>
            </a:r>
          </a:p>
          <a:p>
            <a:pPr lvl="1"/>
            <a:r>
              <a:rPr lang="en-US" sz="2000" dirty="0"/>
              <a:t>Regulators orders an early termination.</a:t>
            </a:r>
          </a:p>
          <a:p>
            <a:endParaRPr lang="en-US" sz="2000" b="1" dirty="0"/>
          </a:p>
          <a:p>
            <a:r>
              <a:rPr lang="en-US" sz="2000" b="1" dirty="0"/>
              <a:t>Conditions</a:t>
            </a:r>
            <a:r>
              <a:rPr lang="en-US" sz="2000" dirty="0"/>
              <a:t>:</a:t>
            </a:r>
          </a:p>
          <a:p>
            <a:pPr lvl="1"/>
            <a:r>
              <a:rPr lang="en-US" sz="2000" dirty="0"/>
              <a:t>SSSB approves its modus operandi</a:t>
            </a:r>
          </a:p>
          <a:p>
            <a:pPr lvl="1"/>
            <a:r>
              <a:rPr lang="en-US" sz="2000" dirty="0"/>
              <a:t>Due deliberations and communication with all Stakeholders</a:t>
            </a:r>
          </a:p>
          <a:p>
            <a:pPr lvl="1"/>
            <a:r>
              <a:rPr lang="en-US" sz="2000" dirty="0"/>
              <a:t>No unjustifiable material loss to sukuk holders</a:t>
            </a:r>
          </a:p>
          <a:p>
            <a:endParaRPr lang="en-US" sz="2000" dirty="0"/>
          </a:p>
        </p:txBody>
      </p:sp>
      <p:sp>
        <p:nvSpPr>
          <p:cNvPr id="5" name="Text Placeholder 4">
            <a:extLst>
              <a:ext uri="{FF2B5EF4-FFF2-40B4-BE49-F238E27FC236}">
                <a16:creationId xmlns:a16="http://schemas.microsoft.com/office/drawing/2014/main" id="{898DCC64-97F9-4D8B-9B20-7815C1DF1927}"/>
              </a:ext>
            </a:extLst>
          </p:cNvPr>
          <p:cNvSpPr>
            <a:spLocks noGrp="1"/>
          </p:cNvSpPr>
          <p:nvPr>
            <p:ph type="body" sz="quarter" idx="17"/>
          </p:nvPr>
        </p:nvSpPr>
        <p:spPr/>
        <p:txBody>
          <a:bodyPr>
            <a:normAutofit/>
          </a:bodyPr>
          <a:lstStyle/>
          <a:p>
            <a:r>
              <a:rPr lang="en-US" sz="2000" b="1" dirty="0"/>
              <a:t>Restructuring of Sukuk</a:t>
            </a:r>
          </a:p>
          <a:p>
            <a:r>
              <a:rPr lang="en-US" sz="2000" dirty="0"/>
              <a:t>This may take place in two scenarios:</a:t>
            </a:r>
          </a:p>
          <a:p>
            <a:pPr lvl="1"/>
            <a:r>
              <a:rPr lang="en-US" sz="2000" dirty="0"/>
              <a:t>As a result of originator’s default, actual or potential</a:t>
            </a:r>
          </a:p>
          <a:p>
            <a:pPr lvl="1"/>
            <a:r>
              <a:rPr lang="en-US" sz="2000" dirty="0"/>
              <a:t>As a result of acquisition, merger, or corporate restructuring of originator.</a:t>
            </a:r>
          </a:p>
          <a:p>
            <a:pPr marL="0" indent="0">
              <a:buNone/>
            </a:pPr>
            <a:endParaRPr lang="en-US" sz="2000" b="1" dirty="0"/>
          </a:p>
          <a:p>
            <a:r>
              <a:rPr lang="en-US" sz="2000" b="1" dirty="0"/>
              <a:t>Governance requirement: </a:t>
            </a:r>
          </a:p>
          <a:p>
            <a:pPr lvl="1"/>
            <a:r>
              <a:rPr lang="en-US" sz="2000" dirty="0"/>
              <a:t>Communication of the objectives</a:t>
            </a:r>
          </a:p>
          <a:p>
            <a:pPr lvl="1"/>
            <a:r>
              <a:rPr lang="en-US" sz="2000" dirty="0"/>
              <a:t>Thorough review of restructuring proposition, and approval by SSSB</a:t>
            </a:r>
          </a:p>
          <a:p>
            <a:pPr lvl="1"/>
            <a:r>
              <a:rPr lang="en-US" sz="2000" dirty="0"/>
              <a:t>Compliance with Shariah.</a:t>
            </a:r>
          </a:p>
          <a:p>
            <a:pPr marL="457200" lvl="1" indent="0">
              <a:buNone/>
            </a:pPr>
            <a:endParaRPr lang="en-US" sz="2000" dirty="0"/>
          </a:p>
          <a:p>
            <a:pPr lvl="1"/>
            <a:endParaRPr lang="en-US" sz="2000" dirty="0"/>
          </a:p>
        </p:txBody>
      </p:sp>
    </p:spTree>
    <p:extLst>
      <p:ext uri="{BB962C8B-B14F-4D97-AF65-F5344CB8AC3E}">
        <p14:creationId xmlns:p14="http://schemas.microsoft.com/office/powerpoint/2010/main" val="4015044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BDB5D-FBAE-4652-B712-AA1628F49634}"/>
              </a:ext>
            </a:extLst>
          </p:cNvPr>
          <p:cNvSpPr>
            <a:spLocks noGrp="1"/>
          </p:cNvSpPr>
          <p:nvPr>
            <p:ph type="title"/>
          </p:nvPr>
        </p:nvSpPr>
        <p:spPr/>
        <p:txBody>
          <a:bodyPr/>
          <a:lstStyle/>
          <a:p>
            <a:r>
              <a:rPr lang="en-US" b="1" dirty="0"/>
              <a:t>Considerations at Maturity / Liquidation </a:t>
            </a:r>
          </a:p>
        </p:txBody>
      </p:sp>
      <p:sp>
        <p:nvSpPr>
          <p:cNvPr id="3" name="Slide Number Placeholder 2">
            <a:extLst>
              <a:ext uri="{FF2B5EF4-FFF2-40B4-BE49-F238E27FC236}">
                <a16:creationId xmlns:a16="http://schemas.microsoft.com/office/drawing/2014/main" id="{8757ADD9-373B-43CB-BA93-75E36AAF91BA}"/>
              </a:ext>
            </a:extLst>
          </p:cNvPr>
          <p:cNvSpPr>
            <a:spLocks noGrp="1"/>
          </p:cNvSpPr>
          <p:nvPr>
            <p:ph type="sldNum" sz="quarter" idx="12"/>
          </p:nvPr>
        </p:nvSpPr>
        <p:spPr>
          <a:xfrm>
            <a:off x="11476526" y="201410"/>
            <a:ext cx="361877" cy="467675"/>
          </a:xfrm>
        </p:spPr>
        <p:txBody>
          <a:bodyPr/>
          <a:lstStyle/>
          <a:p>
            <a:fld id="{B1AE6AA8-9295-4453-9FA8-09A866231E32}" type="slidenum">
              <a:rPr lang="en-US" smtClean="0"/>
              <a:pPr/>
              <a:t>13</a:t>
            </a:fld>
            <a:endParaRPr lang="en-US" dirty="0"/>
          </a:p>
        </p:txBody>
      </p:sp>
      <p:sp>
        <p:nvSpPr>
          <p:cNvPr id="4" name="Text Placeholder 3">
            <a:extLst>
              <a:ext uri="{FF2B5EF4-FFF2-40B4-BE49-F238E27FC236}">
                <a16:creationId xmlns:a16="http://schemas.microsoft.com/office/drawing/2014/main" id="{1C6A44E4-2268-4B50-97F9-4D70A594BAA6}"/>
              </a:ext>
            </a:extLst>
          </p:cNvPr>
          <p:cNvSpPr>
            <a:spLocks noGrp="1"/>
          </p:cNvSpPr>
          <p:nvPr>
            <p:ph type="body" sz="quarter" idx="11"/>
          </p:nvPr>
        </p:nvSpPr>
        <p:spPr/>
        <p:txBody>
          <a:bodyPr>
            <a:normAutofit/>
          </a:bodyPr>
          <a:lstStyle/>
          <a:p>
            <a:r>
              <a:rPr lang="en-US" sz="2000" b="1" dirty="0"/>
              <a:t>Originator’s and trustee’s responsibilities </a:t>
            </a:r>
          </a:p>
          <a:p>
            <a:pPr lvl="1"/>
            <a:r>
              <a:rPr lang="en-US" sz="2000" dirty="0"/>
              <a:t>Originator and trustee shall ensure that maturity and liquidation of Sukuk assets is carried out in line with requirements set out in the transaction structure and in line with Shari’ah. </a:t>
            </a:r>
          </a:p>
          <a:p>
            <a:endParaRPr lang="en-US" sz="2000" dirty="0"/>
          </a:p>
        </p:txBody>
      </p:sp>
      <p:sp>
        <p:nvSpPr>
          <p:cNvPr id="5" name="Text Placeholder 4">
            <a:extLst>
              <a:ext uri="{FF2B5EF4-FFF2-40B4-BE49-F238E27FC236}">
                <a16:creationId xmlns:a16="http://schemas.microsoft.com/office/drawing/2014/main" id="{898DCC64-97F9-4D8B-9B20-7815C1DF1927}"/>
              </a:ext>
            </a:extLst>
          </p:cNvPr>
          <p:cNvSpPr>
            <a:spLocks noGrp="1"/>
          </p:cNvSpPr>
          <p:nvPr>
            <p:ph type="body" sz="quarter" idx="17"/>
          </p:nvPr>
        </p:nvSpPr>
        <p:spPr/>
        <p:txBody>
          <a:bodyPr>
            <a:normAutofit/>
          </a:bodyPr>
          <a:lstStyle/>
          <a:p>
            <a:r>
              <a:rPr lang="en-US" sz="2000" b="1" dirty="0"/>
              <a:t>SSSB’s responsibility</a:t>
            </a:r>
          </a:p>
          <a:p>
            <a:pPr lvl="2"/>
            <a:r>
              <a:rPr lang="en-US" sz="2000" dirty="0"/>
              <a:t>SSSB shall supervise the process.</a:t>
            </a:r>
          </a:p>
          <a:p>
            <a:pPr lvl="2"/>
            <a:r>
              <a:rPr lang="en-US" sz="2000" dirty="0"/>
              <a:t>Considering the financial reporting and reports of external auditors.</a:t>
            </a:r>
          </a:p>
          <a:p>
            <a:pPr lvl="2"/>
            <a:r>
              <a:rPr lang="en-US" sz="2000" dirty="0"/>
              <a:t>SSSB issues its final report on sukuk issuance</a:t>
            </a:r>
          </a:p>
          <a:p>
            <a:pPr lvl="1"/>
            <a:endParaRPr lang="en-US" sz="2000" dirty="0"/>
          </a:p>
        </p:txBody>
      </p:sp>
    </p:spTree>
    <p:extLst>
      <p:ext uri="{BB962C8B-B14F-4D97-AF65-F5344CB8AC3E}">
        <p14:creationId xmlns:p14="http://schemas.microsoft.com/office/powerpoint/2010/main" val="644309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BDB5D-FBAE-4652-B712-AA1628F49634}"/>
              </a:ext>
            </a:extLst>
          </p:cNvPr>
          <p:cNvSpPr>
            <a:spLocks noGrp="1"/>
          </p:cNvSpPr>
          <p:nvPr>
            <p:ph type="title"/>
          </p:nvPr>
        </p:nvSpPr>
        <p:spPr/>
        <p:txBody>
          <a:bodyPr/>
          <a:lstStyle/>
          <a:p>
            <a:r>
              <a:rPr lang="en-US" b="1" dirty="0"/>
              <a:t>Transparency and Disclosure </a:t>
            </a:r>
          </a:p>
        </p:txBody>
      </p:sp>
      <p:sp>
        <p:nvSpPr>
          <p:cNvPr id="3" name="Slide Number Placeholder 2">
            <a:extLst>
              <a:ext uri="{FF2B5EF4-FFF2-40B4-BE49-F238E27FC236}">
                <a16:creationId xmlns:a16="http://schemas.microsoft.com/office/drawing/2014/main" id="{8757ADD9-373B-43CB-BA93-75E36AAF91BA}"/>
              </a:ext>
            </a:extLst>
          </p:cNvPr>
          <p:cNvSpPr>
            <a:spLocks noGrp="1"/>
          </p:cNvSpPr>
          <p:nvPr>
            <p:ph type="sldNum" sz="quarter" idx="12"/>
          </p:nvPr>
        </p:nvSpPr>
        <p:spPr>
          <a:xfrm>
            <a:off x="11476526" y="201410"/>
            <a:ext cx="361877" cy="467675"/>
          </a:xfrm>
        </p:spPr>
        <p:txBody>
          <a:bodyPr/>
          <a:lstStyle/>
          <a:p>
            <a:fld id="{B1AE6AA8-9295-4453-9FA8-09A866231E32}" type="slidenum">
              <a:rPr lang="en-US" smtClean="0"/>
              <a:pPr/>
              <a:t>14</a:t>
            </a:fld>
            <a:endParaRPr lang="en-US" dirty="0"/>
          </a:p>
        </p:txBody>
      </p:sp>
      <p:sp>
        <p:nvSpPr>
          <p:cNvPr id="4" name="Text Placeholder 3">
            <a:extLst>
              <a:ext uri="{FF2B5EF4-FFF2-40B4-BE49-F238E27FC236}">
                <a16:creationId xmlns:a16="http://schemas.microsoft.com/office/drawing/2014/main" id="{1C6A44E4-2268-4B50-97F9-4D70A594BAA6}"/>
              </a:ext>
            </a:extLst>
          </p:cNvPr>
          <p:cNvSpPr>
            <a:spLocks noGrp="1"/>
          </p:cNvSpPr>
          <p:nvPr>
            <p:ph type="body" sz="quarter" idx="11"/>
          </p:nvPr>
        </p:nvSpPr>
        <p:spPr/>
        <p:txBody>
          <a:bodyPr>
            <a:normAutofit/>
          </a:bodyPr>
          <a:lstStyle/>
          <a:p>
            <a:r>
              <a:rPr lang="en-US" sz="2000" b="1" dirty="0"/>
              <a:t>Overall considerations for transparency and disclosure </a:t>
            </a:r>
          </a:p>
          <a:p>
            <a:endParaRPr lang="en-US" sz="2000" b="1" dirty="0"/>
          </a:p>
          <a:p>
            <a:r>
              <a:rPr lang="en-US" sz="2000" b="1" dirty="0"/>
              <a:t>Prospectus </a:t>
            </a:r>
          </a:p>
          <a:p>
            <a:endParaRPr lang="en-US" sz="2000" b="1" dirty="0"/>
          </a:p>
          <a:p>
            <a:r>
              <a:rPr lang="en-US" sz="2000" b="1" dirty="0"/>
              <a:t>Rating of Sukuk and originator </a:t>
            </a:r>
          </a:p>
          <a:p>
            <a:endParaRPr lang="en-US" sz="2000" b="1" dirty="0"/>
          </a:p>
          <a:p>
            <a:r>
              <a:rPr lang="en-US" sz="2000" b="1" dirty="0"/>
              <a:t>External Shari’ah audit </a:t>
            </a:r>
          </a:p>
          <a:p>
            <a:endParaRPr lang="en-US" sz="2000" b="1" dirty="0"/>
          </a:p>
          <a:p>
            <a:r>
              <a:rPr lang="en-US" sz="2000" b="1" dirty="0"/>
              <a:t>Annual review meeting of Sukukholders</a:t>
            </a:r>
          </a:p>
          <a:p>
            <a:pPr marL="0" indent="0">
              <a:buNone/>
            </a:pPr>
            <a:endParaRPr lang="en-US" sz="2000" dirty="0"/>
          </a:p>
          <a:p>
            <a:endParaRPr lang="en-US" sz="2000" b="1" dirty="0"/>
          </a:p>
          <a:p>
            <a:endParaRPr lang="en-US" sz="2000" b="1" dirty="0"/>
          </a:p>
          <a:p>
            <a:endParaRPr lang="en-US" sz="2000" dirty="0"/>
          </a:p>
        </p:txBody>
      </p:sp>
      <p:sp>
        <p:nvSpPr>
          <p:cNvPr id="5" name="Text Placeholder 4">
            <a:extLst>
              <a:ext uri="{FF2B5EF4-FFF2-40B4-BE49-F238E27FC236}">
                <a16:creationId xmlns:a16="http://schemas.microsoft.com/office/drawing/2014/main" id="{898DCC64-97F9-4D8B-9B20-7815C1DF1927}"/>
              </a:ext>
            </a:extLst>
          </p:cNvPr>
          <p:cNvSpPr>
            <a:spLocks noGrp="1"/>
          </p:cNvSpPr>
          <p:nvPr>
            <p:ph type="body" sz="quarter" idx="17"/>
          </p:nvPr>
        </p:nvSpPr>
        <p:spPr/>
        <p:txBody>
          <a:bodyPr>
            <a:normAutofit/>
          </a:bodyPr>
          <a:lstStyle/>
          <a:p>
            <a:r>
              <a:rPr lang="en-US" sz="2000" b="1" dirty="0"/>
              <a:t>Financial reporting </a:t>
            </a:r>
          </a:p>
          <a:p>
            <a:pPr lvl="1"/>
            <a:r>
              <a:rPr lang="en-US" sz="2000" dirty="0"/>
              <a:t>Financial reporting by originator</a:t>
            </a:r>
          </a:p>
          <a:p>
            <a:pPr lvl="1"/>
            <a:r>
              <a:rPr lang="en-US" sz="2000" dirty="0"/>
              <a:t>Financial reporting for Sukukholders </a:t>
            </a:r>
          </a:p>
          <a:p>
            <a:pPr marL="0" indent="0">
              <a:buNone/>
            </a:pPr>
            <a:endParaRPr lang="en-US" sz="2000" b="1" dirty="0"/>
          </a:p>
          <a:p>
            <a:r>
              <a:rPr lang="en-US" sz="2000" b="1" dirty="0"/>
              <a:t>Financial reporting and disclosures at termination / liquidation </a:t>
            </a:r>
          </a:p>
          <a:p>
            <a:endParaRPr lang="en-US" sz="2000" b="1" dirty="0"/>
          </a:p>
          <a:p>
            <a:r>
              <a:rPr lang="en-US" sz="2000" b="1" dirty="0"/>
              <a:t>External audit of financial reporting to Sukukholders </a:t>
            </a:r>
          </a:p>
          <a:p>
            <a:endParaRPr lang="en-US" sz="2000" b="1" dirty="0"/>
          </a:p>
          <a:p>
            <a:r>
              <a:rPr lang="en-US" sz="2000" b="1" dirty="0"/>
              <a:t>Special consideration during audit of financials of originator </a:t>
            </a:r>
          </a:p>
          <a:p>
            <a:endParaRPr lang="en-US" sz="2000" b="1" dirty="0"/>
          </a:p>
        </p:txBody>
      </p:sp>
    </p:spTree>
    <p:extLst>
      <p:ext uri="{BB962C8B-B14F-4D97-AF65-F5344CB8AC3E}">
        <p14:creationId xmlns:p14="http://schemas.microsoft.com/office/powerpoint/2010/main" val="27661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8B929-1813-4729-9266-EFD8E67F1B04}"/>
              </a:ext>
            </a:extLst>
          </p:cNvPr>
          <p:cNvSpPr>
            <a:spLocks noGrp="1"/>
          </p:cNvSpPr>
          <p:nvPr>
            <p:ph type="title"/>
          </p:nvPr>
        </p:nvSpPr>
        <p:spPr>
          <a:xfrm>
            <a:off x="2505075" y="1139792"/>
            <a:ext cx="9144000" cy="2289208"/>
          </a:xfrm>
        </p:spPr>
        <p:txBody>
          <a:bodyPr>
            <a:normAutofit/>
          </a:bodyPr>
          <a:lstStyle/>
          <a:p>
            <a:pPr marL="571500" indent="-571500" algn="l">
              <a:buFont typeface="Arial" panose="020B0604020202020204" pitchFamily="34" charset="0"/>
              <a:buChar char="•"/>
            </a:pPr>
            <a:r>
              <a:rPr lang="en-US" sz="2400" dirty="0"/>
              <a:t>Beginning on or after 1 July 2020</a:t>
            </a:r>
            <a:br>
              <a:rPr lang="en-US" sz="2400" dirty="0"/>
            </a:br>
            <a:r>
              <a:rPr lang="en-US" sz="2400" dirty="0"/>
              <a:t>Earlier adoption is encouraged</a:t>
            </a:r>
          </a:p>
        </p:txBody>
      </p:sp>
      <p:sp>
        <p:nvSpPr>
          <p:cNvPr id="3" name="Text Placeholder 2">
            <a:extLst>
              <a:ext uri="{FF2B5EF4-FFF2-40B4-BE49-F238E27FC236}">
                <a16:creationId xmlns:a16="http://schemas.microsoft.com/office/drawing/2014/main" id="{29AFDB1D-3E71-45E4-9DD4-7DDD4708DFEF}"/>
              </a:ext>
            </a:extLst>
          </p:cNvPr>
          <p:cNvSpPr>
            <a:spLocks noGrp="1"/>
          </p:cNvSpPr>
          <p:nvPr>
            <p:ph type="body" sz="quarter" idx="10"/>
          </p:nvPr>
        </p:nvSpPr>
        <p:spPr>
          <a:xfrm>
            <a:off x="2276476" y="457760"/>
            <a:ext cx="4648200" cy="493713"/>
          </a:xfrm>
        </p:spPr>
        <p:txBody>
          <a:bodyPr/>
          <a:lstStyle/>
          <a:p>
            <a:r>
              <a:rPr lang="en-US" dirty="0"/>
              <a:t>Effective date</a:t>
            </a:r>
          </a:p>
        </p:txBody>
      </p:sp>
    </p:spTree>
    <p:extLst>
      <p:ext uri="{BB962C8B-B14F-4D97-AF65-F5344CB8AC3E}">
        <p14:creationId xmlns:p14="http://schemas.microsoft.com/office/powerpoint/2010/main" val="2541239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31BB284-2080-4BA9-8363-1EF87B3D9778}"/>
              </a:ext>
            </a:extLst>
          </p:cNvPr>
          <p:cNvSpPr txBox="1"/>
          <p:nvPr/>
        </p:nvSpPr>
        <p:spPr>
          <a:xfrm>
            <a:off x="7410450" y="4381500"/>
            <a:ext cx="3533775" cy="338554"/>
          </a:xfrm>
          <a:prstGeom prst="rect">
            <a:avLst/>
          </a:prstGeom>
          <a:noFill/>
        </p:spPr>
        <p:txBody>
          <a:bodyPr wrap="square" rtlCol="0">
            <a:spAutoFit/>
          </a:bodyPr>
          <a:lstStyle/>
          <a:p>
            <a:r>
              <a:rPr lang="en-US" sz="1600" dirty="0"/>
              <a:t>+973 1737 5418</a:t>
            </a:r>
          </a:p>
        </p:txBody>
      </p:sp>
      <p:sp>
        <p:nvSpPr>
          <p:cNvPr id="3" name="TextBox 2">
            <a:extLst>
              <a:ext uri="{FF2B5EF4-FFF2-40B4-BE49-F238E27FC236}">
                <a16:creationId xmlns:a16="http://schemas.microsoft.com/office/drawing/2014/main" id="{E7B6E8BF-E5C7-4CA8-8874-A7466558A359}"/>
              </a:ext>
            </a:extLst>
          </p:cNvPr>
          <p:cNvSpPr txBox="1"/>
          <p:nvPr/>
        </p:nvSpPr>
        <p:spPr>
          <a:xfrm>
            <a:off x="7410450" y="5495925"/>
            <a:ext cx="3533775" cy="338554"/>
          </a:xfrm>
          <a:prstGeom prst="rect">
            <a:avLst/>
          </a:prstGeom>
          <a:noFill/>
        </p:spPr>
        <p:txBody>
          <a:bodyPr wrap="square" rtlCol="0">
            <a:spAutoFit/>
          </a:bodyPr>
          <a:lstStyle/>
          <a:p>
            <a:r>
              <a:rPr lang="en-US" sz="1600" dirty="0"/>
              <a:t>P. O. Box: 1176, Manama, Bahrain</a:t>
            </a:r>
          </a:p>
        </p:txBody>
      </p:sp>
    </p:spTree>
    <p:extLst>
      <p:ext uri="{BB962C8B-B14F-4D97-AF65-F5344CB8AC3E}">
        <p14:creationId xmlns:p14="http://schemas.microsoft.com/office/powerpoint/2010/main" val="1073272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946F562-7C41-40CB-BB5D-340E8BFE10CA}"/>
              </a:ext>
            </a:extLst>
          </p:cNvPr>
          <p:cNvSpPr>
            <a:spLocks noGrp="1"/>
          </p:cNvSpPr>
          <p:nvPr>
            <p:ph type="body" sz="quarter" idx="4294967295"/>
          </p:nvPr>
        </p:nvSpPr>
        <p:spPr>
          <a:xfrm>
            <a:off x="762000" y="3162300"/>
            <a:ext cx="6911535" cy="340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marL="0" indent="0">
              <a:buNone/>
            </a:pPr>
            <a:r>
              <a:rPr lang="en-US" sz="2200" u="sng" dirty="0">
                <a:solidFill>
                  <a:schemeClr val="bg1"/>
                </a:solidFill>
              </a:rPr>
              <a:t>Other standards on sukuk, developed by AAOIFI:</a:t>
            </a:r>
          </a:p>
          <a:p>
            <a:pPr marL="0" indent="0">
              <a:buNone/>
            </a:pPr>
            <a:r>
              <a:rPr lang="en-US" sz="2200" dirty="0">
                <a:solidFill>
                  <a:schemeClr val="bg1"/>
                </a:solidFill>
              </a:rPr>
              <a:t>Financial accounting standard No. 29 </a:t>
            </a:r>
          </a:p>
          <a:p>
            <a:pPr marL="0" indent="0">
              <a:buNone/>
            </a:pPr>
            <a:r>
              <a:rPr lang="en-US" sz="2200" dirty="0">
                <a:solidFill>
                  <a:schemeClr val="bg1"/>
                </a:solidFill>
              </a:rPr>
              <a:t>“Sukuk Issuances”</a:t>
            </a:r>
          </a:p>
          <a:p>
            <a:pPr marL="0" indent="0">
              <a:buNone/>
            </a:pPr>
            <a:r>
              <a:rPr lang="en-US" sz="2200" dirty="0">
                <a:solidFill>
                  <a:schemeClr val="bg1"/>
                </a:solidFill>
              </a:rPr>
              <a:t>Financial accounting standard No. 33 </a:t>
            </a:r>
          </a:p>
          <a:p>
            <a:pPr marL="0" indent="0">
              <a:buNone/>
            </a:pPr>
            <a:r>
              <a:rPr lang="en-US" sz="2200" dirty="0">
                <a:solidFill>
                  <a:schemeClr val="bg1"/>
                </a:solidFill>
              </a:rPr>
              <a:t>“Investment in Sukuk, Shares, and Similar Instruments”</a:t>
            </a:r>
          </a:p>
          <a:p>
            <a:pPr marL="0" indent="0">
              <a:buNone/>
            </a:pPr>
            <a:r>
              <a:rPr lang="en-US" sz="2200" dirty="0">
                <a:solidFill>
                  <a:schemeClr val="bg1"/>
                </a:solidFill>
              </a:rPr>
              <a:t>Financial accounting standard No. 34: </a:t>
            </a:r>
          </a:p>
          <a:p>
            <a:pPr marL="0" indent="0">
              <a:buNone/>
            </a:pPr>
            <a:r>
              <a:rPr lang="en-US" sz="2200" dirty="0">
                <a:solidFill>
                  <a:schemeClr val="bg1"/>
                </a:solidFill>
              </a:rPr>
              <a:t>“Financial Reporting for Sukuk holders”</a:t>
            </a:r>
          </a:p>
        </p:txBody>
      </p:sp>
      <p:sp>
        <p:nvSpPr>
          <p:cNvPr id="4" name="Slide Number Placeholder 3">
            <a:extLst>
              <a:ext uri="{FF2B5EF4-FFF2-40B4-BE49-F238E27FC236}">
                <a16:creationId xmlns:a16="http://schemas.microsoft.com/office/drawing/2014/main" id="{35E9B414-431C-40E7-84C8-38EAD83FC41B}"/>
              </a:ext>
            </a:extLst>
          </p:cNvPr>
          <p:cNvSpPr>
            <a:spLocks noGrp="1"/>
          </p:cNvSpPr>
          <p:nvPr>
            <p:ph type="sldNum" sz="quarter" idx="12"/>
          </p:nvPr>
        </p:nvSpPr>
        <p:spPr>
          <a:xfrm>
            <a:off x="11476526" y="201410"/>
            <a:ext cx="361877" cy="467675"/>
          </a:xfrm>
        </p:spPr>
        <p:txBody>
          <a:bodyPr/>
          <a:lstStyle/>
          <a:p>
            <a:fld id="{B1AE6AA8-9295-4453-9FA8-09A866231E32}" type="slidenum">
              <a:rPr lang="en-US" smtClean="0"/>
              <a:pPr/>
              <a:t>2</a:t>
            </a:fld>
            <a:endParaRPr lang="en-US" dirty="0"/>
          </a:p>
        </p:txBody>
      </p:sp>
      <p:sp>
        <p:nvSpPr>
          <p:cNvPr id="5" name="TextBox 4">
            <a:extLst>
              <a:ext uri="{FF2B5EF4-FFF2-40B4-BE49-F238E27FC236}">
                <a16:creationId xmlns:a16="http://schemas.microsoft.com/office/drawing/2014/main" id="{8E45B927-9D88-4B35-82B0-CAB4883D3BDE}"/>
              </a:ext>
            </a:extLst>
          </p:cNvPr>
          <p:cNvSpPr txBox="1"/>
          <p:nvPr/>
        </p:nvSpPr>
        <p:spPr>
          <a:xfrm>
            <a:off x="762000" y="1581150"/>
            <a:ext cx="10115550" cy="923330"/>
          </a:xfrm>
          <a:prstGeom prst="rect">
            <a:avLst/>
          </a:prstGeom>
          <a:noFill/>
        </p:spPr>
        <p:txBody>
          <a:bodyPr wrap="square" rtlCol="0">
            <a:spAutoFit/>
          </a:bodyPr>
          <a:lstStyle/>
          <a:p>
            <a:r>
              <a:rPr lang="en-US" b="1" dirty="0"/>
              <a:t>Exposure draft/ AAOIFI’s website:</a:t>
            </a:r>
          </a:p>
          <a:p>
            <a:r>
              <a:rPr lang="en-US" dirty="0">
                <a:hlinkClick r:id="rId2"/>
              </a:rPr>
              <a:t>http://aaoifi.com/wp-content/uploads/2018/12/Sukuk-Governance-Exposure-Draft-Final-for-Publishing-1.pdf</a:t>
            </a:r>
            <a:endParaRPr lang="en-US" dirty="0"/>
          </a:p>
        </p:txBody>
      </p:sp>
    </p:spTree>
    <p:extLst>
      <p:ext uri="{BB962C8B-B14F-4D97-AF65-F5344CB8AC3E}">
        <p14:creationId xmlns:p14="http://schemas.microsoft.com/office/powerpoint/2010/main" val="485957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586D4-27B9-4F79-9138-679A8892208F}"/>
              </a:ext>
            </a:extLst>
          </p:cNvPr>
          <p:cNvSpPr>
            <a:spLocks noGrp="1"/>
          </p:cNvSpPr>
          <p:nvPr>
            <p:ph type="title"/>
          </p:nvPr>
        </p:nvSpPr>
        <p:spPr/>
        <p:txBody>
          <a:bodyPr/>
          <a:lstStyle/>
          <a:p>
            <a:r>
              <a:rPr lang="en-US" dirty="0"/>
              <a:t>Content</a:t>
            </a:r>
          </a:p>
        </p:txBody>
      </p:sp>
      <p:sp>
        <p:nvSpPr>
          <p:cNvPr id="3" name="Slide Number Placeholder 2">
            <a:extLst>
              <a:ext uri="{FF2B5EF4-FFF2-40B4-BE49-F238E27FC236}">
                <a16:creationId xmlns:a16="http://schemas.microsoft.com/office/drawing/2014/main" id="{BAACACA5-3B26-4184-BFB6-2E92090518B8}"/>
              </a:ext>
            </a:extLst>
          </p:cNvPr>
          <p:cNvSpPr>
            <a:spLocks noGrp="1"/>
          </p:cNvSpPr>
          <p:nvPr>
            <p:ph type="sldNum" sz="quarter" idx="12"/>
          </p:nvPr>
        </p:nvSpPr>
        <p:spPr>
          <a:xfrm>
            <a:off x="11476526" y="201410"/>
            <a:ext cx="361877" cy="467675"/>
          </a:xfrm>
        </p:spPr>
        <p:txBody>
          <a:bodyPr/>
          <a:lstStyle/>
          <a:p>
            <a:fld id="{B1AE6AA8-9295-4453-9FA8-09A866231E32}" type="slidenum">
              <a:rPr lang="en-US" smtClean="0"/>
              <a:pPr/>
              <a:t>3</a:t>
            </a:fld>
            <a:endParaRPr lang="en-US" dirty="0"/>
          </a:p>
        </p:txBody>
      </p:sp>
      <p:sp>
        <p:nvSpPr>
          <p:cNvPr id="4" name="Text Placeholder 3">
            <a:extLst>
              <a:ext uri="{FF2B5EF4-FFF2-40B4-BE49-F238E27FC236}">
                <a16:creationId xmlns:a16="http://schemas.microsoft.com/office/drawing/2014/main" id="{88888D90-1193-45CB-BF65-C2A551C5E75F}"/>
              </a:ext>
            </a:extLst>
          </p:cNvPr>
          <p:cNvSpPr>
            <a:spLocks noGrp="1"/>
          </p:cNvSpPr>
          <p:nvPr>
            <p:ph type="body" sz="quarter" idx="13"/>
          </p:nvPr>
        </p:nvSpPr>
        <p:spPr/>
        <p:txBody>
          <a:bodyPr/>
          <a:lstStyle/>
          <a:p>
            <a:r>
              <a:rPr lang="en-US" dirty="0"/>
              <a:t>Objectives</a:t>
            </a:r>
          </a:p>
        </p:txBody>
      </p:sp>
      <p:sp>
        <p:nvSpPr>
          <p:cNvPr id="5" name="Text Placeholder 4">
            <a:extLst>
              <a:ext uri="{FF2B5EF4-FFF2-40B4-BE49-F238E27FC236}">
                <a16:creationId xmlns:a16="http://schemas.microsoft.com/office/drawing/2014/main" id="{572449C1-32DB-4A02-A20C-7E39A5491745}"/>
              </a:ext>
            </a:extLst>
          </p:cNvPr>
          <p:cNvSpPr>
            <a:spLocks noGrp="1"/>
          </p:cNvSpPr>
          <p:nvPr>
            <p:ph type="body" sz="quarter" idx="14"/>
          </p:nvPr>
        </p:nvSpPr>
        <p:spPr/>
        <p:txBody>
          <a:bodyPr/>
          <a:lstStyle/>
          <a:p>
            <a:r>
              <a:rPr lang="en-US" dirty="0"/>
              <a:t>Scope</a:t>
            </a:r>
          </a:p>
        </p:txBody>
      </p:sp>
      <p:sp>
        <p:nvSpPr>
          <p:cNvPr id="6" name="Text Placeholder 5">
            <a:extLst>
              <a:ext uri="{FF2B5EF4-FFF2-40B4-BE49-F238E27FC236}">
                <a16:creationId xmlns:a16="http://schemas.microsoft.com/office/drawing/2014/main" id="{8AF263CF-DF85-487C-AEF5-5BC0B3C92645}"/>
              </a:ext>
            </a:extLst>
          </p:cNvPr>
          <p:cNvSpPr>
            <a:spLocks noGrp="1"/>
          </p:cNvSpPr>
          <p:nvPr>
            <p:ph type="body" sz="quarter" idx="15"/>
          </p:nvPr>
        </p:nvSpPr>
        <p:spPr/>
        <p:txBody>
          <a:bodyPr/>
          <a:lstStyle/>
          <a:p>
            <a:r>
              <a:rPr lang="en-US" dirty="0"/>
              <a:t>Key Definitions </a:t>
            </a:r>
          </a:p>
        </p:txBody>
      </p:sp>
      <p:sp>
        <p:nvSpPr>
          <p:cNvPr id="7" name="Text Placeholder 6">
            <a:extLst>
              <a:ext uri="{FF2B5EF4-FFF2-40B4-BE49-F238E27FC236}">
                <a16:creationId xmlns:a16="http://schemas.microsoft.com/office/drawing/2014/main" id="{5D6955D7-6AE8-408E-99EE-F3C80939C20B}"/>
              </a:ext>
            </a:extLst>
          </p:cNvPr>
          <p:cNvSpPr>
            <a:spLocks noGrp="1"/>
          </p:cNvSpPr>
          <p:nvPr>
            <p:ph type="body" sz="quarter" idx="16"/>
          </p:nvPr>
        </p:nvSpPr>
        <p:spPr/>
        <p:txBody>
          <a:bodyPr/>
          <a:lstStyle/>
          <a:p>
            <a:r>
              <a:rPr lang="en-US" dirty="0"/>
              <a:t>Management Structure </a:t>
            </a:r>
          </a:p>
        </p:txBody>
      </p:sp>
      <p:sp>
        <p:nvSpPr>
          <p:cNvPr id="8" name="Text Placeholder 7">
            <a:extLst>
              <a:ext uri="{FF2B5EF4-FFF2-40B4-BE49-F238E27FC236}">
                <a16:creationId xmlns:a16="http://schemas.microsoft.com/office/drawing/2014/main" id="{AAA69734-6F30-42CE-8A1B-9AA3E526FB2D}"/>
              </a:ext>
            </a:extLst>
          </p:cNvPr>
          <p:cNvSpPr>
            <a:spLocks noGrp="1"/>
          </p:cNvSpPr>
          <p:nvPr>
            <p:ph type="body" sz="quarter" idx="17"/>
          </p:nvPr>
        </p:nvSpPr>
        <p:spPr/>
        <p:txBody>
          <a:bodyPr/>
          <a:lstStyle/>
          <a:p>
            <a:r>
              <a:rPr lang="en-US" dirty="0"/>
              <a:t>Pre-Issuance Considerations </a:t>
            </a:r>
          </a:p>
        </p:txBody>
      </p:sp>
      <p:sp>
        <p:nvSpPr>
          <p:cNvPr id="9" name="Text Placeholder 8">
            <a:extLst>
              <a:ext uri="{FF2B5EF4-FFF2-40B4-BE49-F238E27FC236}">
                <a16:creationId xmlns:a16="http://schemas.microsoft.com/office/drawing/2014/main" id="{02F53186-10D4-4E8C-8483-CA027259FA94}"/>
              </a:ext>
            </a:extLst>
          </p:cNvPr>
          <p:cNvSpPr>
            <a:spLocks noGrp="1"/>
          </p:cNvSpPr>
          <p:nvPr>
            <p:ph type="body" sz="quarter" idx="18"/>
          </p:nvPr>
        </p:nvSpPr>
        <p:spPr/>
        <p:txBody>
          <a:bodyPr/>
          <a:lstStyle/>
          <a:p>
            <a:r>
              <a:rPr lang="en-US" dirty="0"/>
              <a:t>Considerations During Continuity </a:t>
            </a:r>
          </a:p>
        </p:txBody>
      </p:sp>
      <p:sp>
        <p:nvSpPr>
          <p:cNvPr id="10" name="Text Placeholder 9">
            <a:extLst>
              <a:ext uri="{FF2B5EF4-FFF2-40B4-BE49-F238E27FC236}">
                <a16:creationId xmlns:a16="http://schemas.microsoft.com/office/drawing/2014/main" id="{793C9885-BEAD-439C-8763-5F7B3DAECD72}"/>
              </a:ext>
            </a:extLst>
          </p:cNvPr>
          <p:cNvSpPr>
            <a:spLocks noGrp="1"/>
          </p:cNvSpPr>
          <p:nvPr>
            <p:ph type="body" sz="quarter" idx="19"/>
          </p:nvPr>
        </p:nvSpPr>
        <p:spPr/>
        <p:txBody>
          <a:bodyPr/>
          <a:lstStyle/>
          <a:p>
            <a:r>
              <a:rPr lang="en-US" dirty="0"/>
              <a:t>5</a:t>
            </a:r>
          </a:p>
        </p:txBody>
      </p:sp>
      <p:sp>
        <p:nvSpPr>
          <p:cNvPr id="11" name="Text Placeholder 10">
            <a:extLst>
              <a:ext uri="{FF2B5EF4-FFF2-40B4-BE49-F238E27FC236}">
                <a16:creationId xmlns:a16="http://schemas.microsoft.com/office/drawing/2014/main" id="{FED906F1-A751-4D79-8B64-D4E351E36723}"/>
              </a:ext>
            </a:extLst>
          </p:cNvPr>
          <p:cNvSpPr>
            <a:spLocks noGrp="1"/>
          </p:cNvSpPr>
          <p:nvPr>
            <p:ph type="body" sz="quarter" idx="20"/>
          </p:nvPr>
        </p:nvSpPr>
        <p:spPr/>
        <p:txBody>
          <a:bodyPr/>
          <a:lstStyle/>
          <a:p>
            <a:r>
              <a:rPr lang="en-US" dirty="0"/>
              <a:t>6</a:t>
            </a:r>
          </a:p>
        </p:txBody>
      </p:sp>
      <p:sp>
        <p:nvSpPr>
          <p:cNvPr id="12" name="Text Placeholder 11">
            <a:extLst>
              <a:ext uri="{FF2B5EF4-FFF2-40B4-BE49-F238E27FC236}">
                <a16:creationId xmlns:a16="http://schemas.microsoft.com/office/drawing/2014/main" id="{0B2A4C7D-D777-4F71-AB21-1DE7C94FF863}"/>
              </a:ext>
            </a:extLst>
          </p:cNvPr>
          <p:cNvSpPr>
            <a:spLocks noGrp="1"/>
          </p:cNvSpPr>
          <p:nvPr>
            <p:ph type="body" sz="quarter" idx="21"/>
          </p:nvPr>
        </p:nvSpPr>
        <p:spPr/>
        <p:txBody>
          <a:bodyPr/>
          <a:lstStyle/>
          <a:p>
            <a:r>
              <a:rPr lang="en-US" dirty="0"/>
              <a:t>7</a:t>
            </a:r>
          </a:p>
        </p:txBody>
      </p:sp>
      <p:sp>
        <p:nvSpPr>
          <p:cNvPr id="13" name="Text Placeholder 12">
            <a:extLst>
              <a:ext uri="{FF2B5EF4-FFF2-40B4-BE49-F238E27FC236}">
                <a16:creationId xmlns:a16="http://schemas.microsoft.com/office/drawing/2014/main" id="{3E8E1196-4C5D-4A34-B034-B18E79CCF95A}"/>
              </a:ext>
            </a:extLst>
          </p:cNvPr>
          <p:cNvSpPr>
            <a:spLocks noGrp="1"/>
          </p:cNvSpPr>
          <p:nvPr>
            <p:ph type="body" sz="quarter" idx="22"/>
          </p:nvPr>
        </p:nvSpPr>
        <p:spPr/>
        <p:txBody>
          <a:bodyPr/>
          <a:lstStyle/>
          <a:p>
            <a:r>
              <a:rPr lang="en-US" dirty="0"/>
              <a:t>9</a:t>
            </a:r>
          </a:p>
        </p:txBody>
      </p:sp>
      <p:sp>
        <p:nvSpPr>
          <p:cNvPr id="14" name="Text Placeholder 13">
            <a:extLst>
              <a:ext uri="{FF2B5EF4-FFF2-40B4-BE49-F238E27FC236}">
                <a16:creationId xmlns:a16="http://schemas.microsoft.com/office/drawing/2014/main" id="{7C63CD89-5935-4900-8046-E76B885050DF}"/>
              </a:ext>
            </a:extLst>
          </p:cNvPr>
          <p:cNvSpPr>
            <a:spLocks noGrp="1"/>
          </p:cNvSpPr>
          <p:nvPr>
            <p:ph type="body" sz="quarter" idx="23"/>
          </p:nvPr>
        </p:nvSpPr>
        <p:spPr/>
        <p:txBody>
          <a:bodyPr/>
          <a:lstStyle/>
          <a:p>
            <a:r>
              <a:rPr lang="en-US" dirty="0"/>
              <a:t>10</a:t>
            </a:r>
          </a:p>
        </p:txBody>
      </p:sp>
      <p:sp>
        <p:nvSpPr>
          <p:cNvPr id="15" name="Text Placeholder 14">
            <a:extLst>
              <a:ext uri="{FF2B5EF4-FFF2-40B4-BE49-F238E27FC236}">
                <a16:creationId xmlns:a16="http://schemas.microsoft.com/office/drawing/2014/main" id="{37C06363-2EAC-43E8-A86D-A84E4501A00A}"/>
              </a:ext>
            </a:extLst>
          </p:cNvPr>
          <p:cNvSpPr>
            <a:spLocks noGrp="1"/>
          </p:cNvSpPr>
          <p:nvPr>
            <p:ph type="body" sz="quarter" idx="24"/>
          </p:nvPr>
        </p:nvSpPr>
        <p:spPr/>
        <p:txBody>
          <a:bodyPr/>
          <a:lstStyle/>
          <a:p>
            <a:r>
              <a:rPr lang="en-US" dirty="0"/>
              <a:t>11</a:t>
            </a:r>
          </a:p>
        </p:txBody>
      </p:sp>
      <p:sp>
        <p:nvSpPr>
          <p:cNvPr id="16" name="Text Placeholder 15">
            <a:extLst>
              <a:ext uri="{FF2B5EF4-FFF2-40B4-BE49-F238E27FC236}">
                <a16:creationId xmlns:a16="http://schemas.microsoft.com/office/drawing/2014/main" id="{3A754D1E-B827-4117-9D16-0EF371F1E899}"/>
              </a:ext>
            </a:extLst>
          </p:cNvPr>
          <p:cNvSpPr>
            <a:spLocks noGrp="1"/>
          </p:cNvSpPr>
          <p:nvPr>
            <p:ph type="body" sz="quarter" idx="25"/>
          </p:nvPr>
        </p:nvSpPr>
        <p:spPr/>
        <p:txBody>
          <a:bodyPr/>
          <a:lstStyle/>
          <a:p>
            <a:r>
              <a:rPr lang="en-US" dirty="0"/>
              <a:t>Pillars and Principles </a:t>
            </a:r>
          </a:p>
        </p:txBody>
      </p:sp>
      <p:sp>
        <p:nvSpPr>
          <p:cNvPr id="17" name="Text Placeholder 16">
            <a:extLst>
              <a:ext uri="{FF2B5EF4-FFF2-40B4-BE49-F238E27FC236}">
                <a16:creationId xmlns:a16="http://schemas.microsoft.com/office/drawing/2014/main" id="{A78C3376-EADD-474D-8D2B-4AF290AC39B9}"/>
              </a:ext>
            </a:extLst>
          </p:cNvPr>
          <p:cNvSpPr>
            <a:spLocks noGrp="1"/>
          </p:cNvSpPr>
          <p:nvPr>
            <p:ph type="body" sz="quarter" idx="26"/>
          </p:nvPr>
        </p:nvSpPr>
        <p:spPr/>
        <p:txBody>
          <a:bodyPr/>
          <a:lstStyle/>
          <a:p>
            <a:r>
              <a:rPr lang="en-US" dirty="0"/>
              <a:t>Changes Before Maturity </a:t>
            </a:r>
          </a:p>
        </p:txBody>
      </p:sp>
      <p:sp>
        <p:nvSpPr>
          <p:cNvPr id="18" name="Text Placeholder 17">
            <a:extLst>
              <a:ext uri="{FF2B5EF4-FFF2-40B4-BE49-F238E27FC236}">
                <a16:creationId xmlns:a16="http://schemas.microsoft.com/office/drawing/2014/main" id="{7AC9ACDE-538F-43A9-9264-3D4A7BDB7018}"/>
              </a:ext>
            </a:extLst>
          </p:cNvPr>
          <p:cNvSpPr>
            <a:spLocks noGrp="1"/>
          </p:cNvSpPr>
          <p:nvPr>
            <p:ph type="body" sz="quarter" idx="27"/>
          </p:nvPr>
        </p:nvSpPr>
        <p:spPr/>
        <p:txBody>
          <a:bodyPr/>
          <a:lstStyle/>
          <a:p>
            <a:r>
              <a:rPr lang="en-US" dirty="0"/>
              <a:t>8</a:t>
            </a:r>
          </a:p>
        </p:txBody>
      </p:sp>
      <p:sp>
        <p:nvSpPr>
          <p:cNvPr id="19" name="Text Placeholder 18">
            <a:extLst>
              <a:ext uri="{FF2B5EF4-FFF2-40B4-BE49-F238E27FC236}">
                <a16:creationId xmlns:a16="http://schemas.microsoft.com/office/drawing/2014/main" id="{F436504C-E66D-4D89-9E4A-3B4830E07F70}"/>
              </a:ext>
            </a:extLst>
          </p:cNvPr>
          <p:cNvSpPr>
            <a:spLocks noGrp="1"/>
          </p:cNvSpPr>
          <p:nvPr>
            <p:ph type="body" sz="quarter" idx="28"/>
          </p:nvPr>
        </p:nvSpPr>
        <p:spPr/>
        <p:txBody>
          <a:bodyPr/>
          <a:lstStyle/>
          <a:p>
            <a:r>
              <a:rPr lang="en-US" dirty="0"/>
              <a:t>12</a:t>
            </a:r>
          </a:p>
        </p:txBody>
      </p:sp>
    </p:spTree>
    <p:extLst>
      <p:ext uri="{BB962C8B-B14F-4D97-AF65-F5344CB8AC3E}">
        <p14:creationId xmlns:p14="http://schemas.microsoft.com/office/powerpoint/2010/main" val="2124676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A9FBD-D099-43D4-9012-3C5278AD627D}"/>
              </a:ext>
            </a:extLst>
          </p:cNvPr>
          <p:cNvSpPr>
            <a:spLocks noGrp="1"/>
          </p:cNvSpPr>
          <p:nvPr>
            <p:ph type="title"/>
          </p:nvPr>
        </p:nvSpPr>
        <p:spPr/>
        <p:txBody>
          <a:bodyPr/>
          <a:lstStyle/>
          <a:p>
            <a:r>
              <a:rPr lang="en-GB" dirty="0"/>
              <a:t>Content (cont’d)</a:t>
            </a:r>
            <a:endParaRPr lang="en-US" dirty="0"/>
          </a:p>
        </p:txBody>
      </p:sp>
      <p:sp>
        <p:nvSpPr>
          <p:cNvPr id="3" name="Text Placeholder 2">
            <a:extLst>
              <a:ext uri="{FF2B5EF4-FFF2-40B4-BE49-F238E27FC236}">
                <a16:creationId xmlns:a16="http://schemas.microsoft.com/office/drawing/2014/main" id="{0CCC175C-5446-4FE0-8623-76B3B21DC50A}"/>
              </a:ext>
            </a:extLst>
          </p:cNvPr>
          <p:cNvSpPr>
            <a:spLocks noGrp="1"/>
          </p:cNvSpPr>
          <p:nvPr>
            <p:ph type="body" sz="quarter" idx="13"/>
          </p:nvPr>
        </p:nvSpPr>
        <p:spPr/>
        <p:txBody>
          <a:bodyPr/>
          <a:lstStyle/>
          <a:p>
            <a:r>
              <a:rPr lang="en-US" dirty="0"/>
              <a:t>Considerations at Maturity/ Liquidation</a:t>
            </a:r>
          </a:p>
        </p:txBody>
      </p:sp>
      <p:sp>
        <p:nvSpPr>
          <p:cNvPr id="4" name="Text Placeholder 3">
            <a:extLst>
              <a:ext uri="{FF2B5EF4-FFF2-40B4-BE49-F238E27FC236}">
                <a16:creationId xmlns:a16="http://schemas.microsoft.com/office/drawing/2014/main" id="{498FDE0A-98EA-4713-8167-04DBB3EA90D3}"/>
              </a:ext>
            </a:extLst>
          </p:cNvPr>
          <p:cNvSpPr>
            <a:spLocks noGrp="1"/>
          </p:cNvSpPr>
          <p:nvPr>
            <p:ph type="body" sz="quarter" idx="14"/>
          </p:nvPr>
        </p:nvSpPr>
        <p:spPr/>
        <p:txBody>
          <a:bodyPr/>
          <a:lstStyle/>
          <a:p>
            <a:r>
              <a:rPr lang="en-US" dirty="0"/>
              <a:t>Transparency and Disclosure </a:t>
            </a:r>
          </a:p>
        </p:txBody>
      </p:sp>
      <p:sp>
        <p:nvSpPr>
          <p:cNvPr id="5" name="Text Placeholder 4">
            <a:extLst>
              <a:ext uri="{FF2B5EF4-FFF2-40B4-BE49-F238E27FC236}">
                <a16:creationId xmlns:a16="http://schemas.microsoft.com/office/drawing/2014/main" id="{53281634-9A6B-4175-B4E1-4AC04C5F667B}"/>
              </a:ext>
            </a:extLst>
          </p:cNvPr>
          <p:cNvSpPr>
            <a:spLocks noGrp="1"/>
          </p:cNvSpPr>
          <p:nvPr>
            <p:ph type="body" sz="quarter" idx="15"/>
          </p:nvPr>
        </p:nvSpPr>
        <p:spPr/>
        <p:txBody>
          <a:bodyPr/>
          <a:lstStyle/>
          <a:p>
            <a:r>
              <a:rPr lang="en-US" dirty="0"/>
              <a:t>Effective Date</a:t>
            </a:r>
          </a:p>
        </p:txBody>
      </p:sp>
      <p:sp>
        <p:nvSpPr>
          <p:cNvPr id="6" name="Text Placeholder 5">
            <a:extLst>
              <a:ext uri="{FF2B5EF4-FFF2-40B4-BE49-F238E27FC236}">
                <a16:creationId xmlns:a16="http://schemas.microsoft.com/office/drawing/2014/main" id="{2FCD3C1B-0CB9-4EF2-997C-185552F3BCF3}"/>
              </a:ext>
            </a:extLst>
          </p:cNvPr>
          <p:cNvSpPr>
            <a:spLocks noGrp="1"/>
          </p:cNvSpPr>
          <p:nvPr>
            <p:ph type="body" sz="quarter" idx="19"/>
          </p:nvPr>
        </p:nvSpPr>
        <p:spPr/>
        <p:txBody>
          <a:bodyPr/>
          <a:lstStyle/>
          <a:p>
            <a:r>
              <a:rPr lang="en-US" dirty="0"/>
              <a:t>13</a:t>
            </a:r>
          </a:p>
        </p:txBody>
      </p:sp>
      <p:sp>
        <p:nvSpPr>
          <p:cNvPr id="7" name="Text Placeholder 6">
            <a:extLst>
              <a:ext uri="{FF2B5EF4-FFF2-40B4-BE49-F238E27FC236}">
                <a16:creationId xmlns:a16="http://schemas.microsoft.com/office/drawing/2014/main" id="{6F483588-E70A-4160-80D3-B9682DDD9B3A}"/>
              </a:ext>
            </a:extLst>
          </p:cNvPr>
          <p:cNvSpPr>
            <a:spLocks noGrp="1"/>
          </p:cNvSpPr>
          <p:nvPr>
            <p:ph type="body" sz="quarter" idx="20"/>
          </p:nvPr>
        </p:nvSpPr>
        <p:spPr/>
        <p:txBody>
          <a:bodyPr/>
          <a:lstStyle/>
          <a:p>
            <a:r>
              <a:rPr lang="en-US" dirty="0"/>
              <a:t>14</a:t>
            </a:r>
          </a:p>
        </p:txBody>
      </p:sp>
      <p:sp>
        <p:nvSpPr>
          <p:cNvPr id="8" name="Text Placeholder 7">
            <a:extLst>
              <a:ext uri="{FF2B5EF4-FFF2-40B4-BE49-F238E27FC236}">
                <a16:creationId xmlns:a16="http://schemas.microsoft.com/office/drawing/2014/main" id="{F38DDEF9-E7EF-4FB6-A2A7-EAAB84492E48}"/>
              </a:ext>
            </a:extLst>
          </p:cNvPr>
          <p:cNvSpPr>
            <a:spLocks noGrp="1"/>
          </p:cNvSpPr>
          <p:nvPr>
            <p:ph type="body" sz="quarter" idx="21"/>
          </p:nvPr>
        </p:nvSpPr>
        <p:spPr/>
        <p:txBody>
          <a:bodyPr/>
          <a:lstStyle/>
          <a:p>
            <a:r>
              <a:rPr lang="en-US"/>
              <a:t>15</a:t>
            </a:r>
            <a:endParaRPr lang="en-US" dirty="0"/>
          </a:p>
        </p:txBody>
      </p:sp>
      <p:sp>
        <p:nvSpPr>
          <p:cNvPr id="9" name="Slide Number Placeholder 8">
            <a:extLst>
              <a:ext uri="{FF2B5EF4-FFF2-40B4-BE49-F238E27FC236}">
                <a16:creationId xmlns:a16="http://schemas.microsoft.com/office/drawing/2014/main" id="{42A40C17-92BE-42FD-9EF9-CDD83F93F695}"/>
              </a:ext>
            </a:extLst>
          </p:cNvPr>
          <p:cNvSpPr>
            <a:spLocks noGrp="1"/>
          </p:cNvSpPr>
          <p:nvPr>
            <p:ph type="sldNum" sz="quarter" idx="12"/>
          </p:nvPr>
        </p:nvSpPr>
        <p:spPr/>
        <p:txBody>
          <a:bodyPr/>
          <a:lstStyle/>
          <a:p>
            <a:fld id="{B1AE6AA8-9295-4453-9FA8-09A866231E32}" type="slidenum">
              <a:rPr lang="en-US" smtClean="0"/>
              <a:pPr/>
              <a:t>4</a:t>
            </a:fld>
            <a:endParaRPr lang="en-US" dirty="0"/>
          </a:p>
        </p:txBody>
      </p:sp>
    </p:spTree>
    <p:extLst>
      <p:ext uri="{BB962C8B-B14F-4D97-AF65-F5344CB8AC3E}">
        <p14:creationId xmlns:p14="http://schemas.microsoft.com/office/powerpoint/2010/main" val="4244236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3A7C2-A56A-4177-AB28-1085A2124DA0}"/>
              </a:ext>
            </a:extLst>
          </p:cNvPr>
          <p:cNvSpPr>
            <a:spLocks noGrp="1"/>
          </p:cNvSpPr>
          <p:nvPr>
            <p:ph type="title"/>
          </p:nvPr>
        </p:nvSpPr>
        <p:spPr/>
        <p:txBody>
          <a:bodyPr/>
          <a:lstStyle/>
          <a:p>
            <a:r>
              <a:rPr lang="en-US" b="1" dirty="0"/>
              <a:t>Objectives</a:t>
            </a:r>
          </a:p>
        </p:txBody>
      </p:sp>
      <p:sp>
        <p:nvSpPr>
          <p:cNvPr id="3" name="Slide Number Placeholder 2">
            <a:extLst>
              <a:ext uri="{FF2B5EF4-FFF2-40B4-BE49-F238E27FC236}">
                <a16:creationId xmlns:a16="http://schemas.microsoft.com/office/drawing/2014/main" id="{28FFD5E7-F953-4BD5-9325-30327904DE8A}"/>
              </a:ext>
            </a:extLst>
          </p:cNvPr>
          <p:cNvSpPr>
            <a:spLocks noGrp="1"/>
          </p:cNvSpPr>
          <p:nvPr>
            <p:ph type="sldNum" sz="quarter" idx="12"/>
          </p:nvPr>
        </p:nvSpPr>
        <p:spPr>
          <a:xfrm>
            <a:off x="11476526" y="201410"/>
            <a:ext cx="361877" cy="467675"/>
          </a:xfrm>
        </p:spPr>
        <p:txBody>
          <a:bodyPr/>
          <a:lstStyle/>
          <a:p>
            <a:fld id="{B1AE6AA8-9295-4453-9FA8-09A866231E32}" type="slidenum">
              <a:rPr lang="en-US" smtClean="0"/>
              <a:pPr/>
              <a:t>5</a:t>
            </a:fld>
            <a:endParaRPr lang="en-US" dirty="0"/>
          </a:p>
        </p:txBody>
      </p:sp>
      <p:sp>
        <p:nvSpPr>
          <p:cNvPr id="4" name="Text Placeholder 3">
            <a:extLst>
              <a:ext uri="{FF2B5EF4-FFF2-40B4-BE49-F238E27FC236}">
                <a16:creationId xmlns:a16="http://schemas.microsoft.com/office/drawing/2014/main" id="{5A0F1E0B-4935-4ED4-96A2-89E6659BC9A2}"/>
              </a:ext>
            </a:extLst>
          </p:cNvPr>
          <p:cNvSpPr>
            <a:spLocks noGrp="1"/>
          </p:cNvSpPr>
          <p:nvPr>
            <p:ph type="body" sz="quarter" idx="13"/>
          </p:nvPr>
        </p:nvSpPr>
        <p:spPr>
          <a:xfrm>
            <a:off x="838201" y="1066801"/>
            <a:ext cx="10515600" cy="2533650"/>
          </a:xfrm>
        </p:spPr>
        <p:txBody>
          <a:bodyPr>
            <a:normAutofit/>
          </a:bodyPr>
          <a:lstStyle/>
          <a:p>
            <a:r>
              <a:rPr lang="en-GB" sz="2400" dirty="0"/>
              <a:t>The standard sets out principles </a:t>
            </a:r>
            <a:r>
              <a:rPr lang="en-GB" sz="2400" dirty="0">
                <a:sym typeface="Wingdings" panose="05000000000000000000" pitchFamily="2" charset="2"/>
              </a:rPr>
              <a:t>aiming to attain:</a:t>
            </a:r>
          </a:p>
          <a:p>
            <a:pPr lvl="1"/>
            <a:r>
              <a:rPr lang="en-GB" sz="2400" dirty="0">
                <a:solidFill>
                  <a:schemeClr val="accent4">
                    <a:lumMod val="75000"/>
                  </a:schemeClr>
                </a:solidFill>
                <a:sym typeface="Wingdings" panose="05000000000000000000" pitchFamily="2" charset="2"/>
              </a:rPr>
              <a:t>standardization of global practices  </a:t>
            </a:r>
          </a:p>
          <a:p>
            <a:pPr lvl="1"/>
            <a:r>
              <a:rPr lang="en-GB" sz="2400" dirty="0">
                <a:solidFill>
                  <a:schemeClr val="accent4">
                    <a:lumMod val="75000"/>
                  </a:schemeClr>
                </a:solidFill>
                <a:sym typeface="Wingdings" panose="05000000000000000000" pitchFamily="2" charset="2"/>
              </a:rPr>
              <a:t>robust coverage of relevant areas (transparent issuance and management)</a:t>
            </a:r>
          </a:p>
          <a:p>
            <a:r>
              <a:rPr lang="en-GB" sz="2400" dirty="0">
                <a:sym typeface="Wingdings" panose="05000000000000000000" pitchFamily="2" charset="2"/>
              </a:rPr>
              <a:t>The standard prescribes standardization requirements for the entire life cycle of sukuk (issuance, management, maturity or termination, and restructuring).</a:t>
            </a:r>
          </a:p>
          <a:p>
            <a:pPr marL="0" indent="0">
              <a:buNone/>
            </a:pPr>
            <a:endParaRPr lang="en-GB" sz="2400" dirty="0">
              <a:sym typeface="Wingdings" panose="05000000000000000000" pitchFamily="2" charset="2"/>
            </a:endParaRPr>
          </a:p>
          <a:p>
            <a:pPr marL="0" indent="0">
              <a:buNone/>
            </a:pPr>
            <a:endParaRPr lang="en-GB" sz="2400" dirty="0">
              <a:sym typeface="Wingdings" panose="05000000000000000000" pitchFamily="2" charset="2"/>
            </a:endParaRPr>
          </a:p>
        </p:txBody>
      </p:sp>
      <p:graphicFrame>
        <p:nvGraphicFramePr>
          <p:cNvPr id="5" name="Diagram 4">
            <a:extLst>
              <a:ext uri="{FF2B5EF4-FFF2-40B4-BE49-F238E27FC236}">
                <a16:creationId xmlns:a16="http://schemas.microsoft.com/office/drawing/2014/main" id="{B9321863-9881-4F92-819E-0077DD9EAD87}"/>
              </a:ext>
            </a:extLst>
          </p:cNvPr>
          <p:cNvGraphicFramePr/>
          <p:nvPr>
            <p:extLst>
              <p:ext uri="{D42A27DB-BD31-4B8C-83A1-F6EECF244321}">
                <p14:modId xmlns:p14="http://schemas.microsoft.com/office/powerpoint/2010/main" val="4232633197"/>
              </p:ext>
            </p:extLst>
          </p:nvPr>
        </p:nvGraphicFramePr>
        <p:xfrm>
          <a:off x="1047750" y="3429001"/>
          <a:ext cx="9858375" cy="2647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9891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46319-F315-4DDA-A412-3D33D4D4D8EC}"/>
              </a:ext>
            </a:extLst>
          </p:cNvPr>
          <p:cNvSpPr>
            <a:spLocks noGrp="1"/>
          </p:cNvSpPr>
          <p:nvPr>
            <p:ph type="title"/>
          </p:nvPr>
        </p:nvSpPr>
        <p:spPr/>
        <p:txBody>
          <a:bodyPr/>
          <a:lstStyle/>
          <a:p>
            <a:r>
              <a:rPr lang="en-US" b="1" dirty="0"/>
              <a:t>Scope</a:t>
            </a:r>
          </a:p>
        </p:txBody>
      </p:sp>
      <p:sp>
        <p:nvSpPr>
          <p:cNvPr id="3" name="Slide Number Placeholder 2">
            <a:extLst>
              <a:ext uri="{FF2B5EF4-FFF2-40B4-BE49-F238E27FC236}">
                <a16:creationId xmlns:a16="http://schemas.microsoft.com/office/drawing/2014/main" id="{5065191A-F38D-4BD5-AEFF-3F3E8DAF784A}"/>
              </a:ext>
            </a:extLst>
          </p:cNvPr>
          <p:cNvSpPr>
            <a:spLocks noGrp="1"/>
          </p:cNvSpPr>
          <p:nvPr>
            <p:ph type="sldNum" sz="quarter" idx="12"/>
          </p:nvPr>
        </p:nvSpPr>
        <p:spPr>
          <a:xfrm>
            <a:off x="11476526" y="201410"/>
            <a:ext cx="361877" cy="467675"/>
          </a:xfrm>
        </p:spPr>
        <p:txBody>
          <a:bodyPr/>
          <a:lstStyle/>
          <a:p>
            <a:fld id="{B1AE6AA8-9295-4453-9FA8-09A866231E32}" type="slidenum">
              <a:rPr lang="en-US" smtClean="0"/>
              <a:pPr/>
              <a:t>6</a:t>
            </a:fld>
            <a:endParaRPr lang="en-US" dirty="0"/>
          </a:p>
        </p:txBody>
      </p:sp>
      <p:sp>
        <p:nvSpPr>
          <p:cNvPr id="5" name="Text Placeholder 4">
            <a:extLst>
              <a:ext uri="{FF2B5EF4-FFF2-40B4-BE49-F238E27FC236}">
                <a16:creationId xmlns:a16="http://schemas.microsoft.com/office/drawing/2014/main" id="{EDA7DE63-737D-4970-8069-CFA4D032356C}"/>
              </a:ext>
            </a:extLst>
          </p:cNvPr>
          <p:cNvSpPr>
            <a:spLocks noGrp="1"/>
          </p:cNvSpPr>
          <p:nvPr>
            <p:ph type="body" sz="quarter" idx="11"/>
          </p:nvPr>
        </p:nvSpPr>
        <p:spPr/>
        <p:txBody>
          <a:bodyPr/>
          <a:lstStyle/>
          <a:p>
            <a:r>
              <a:rPr lang="en-US" sz="2000" dirty="0"/>
              <a:t>Setting out governance framework for the overall lifecycle of Sukuk, including phases of:</a:t>
            </a:r>
          </a:p>
          <a:p>
            <a:pPr lvl="1"/>
            <a:r>
              <a:rPr lang="en-US" sz="2000" dirty="0"/>
              <a:t>Issuance </a:t>
            </a:r>
          </a:p>
          <a:p>
            <a:pPr lvl="1"/>
            <a:r>
              <a:rPr lang="en-US" sz="2000" dirty="0"/>
              <a:t>Investment</a:t>
            </a:r>
          </a:p>
          <a:p>
            <a:pPr lvl="1"/>
            <a:r>
              <a:rPr lang="en-US" sz="2000" dirty="0"/>
              <a:t>Maturity/ termination </a:t>
            </a:r>
          </a:p>
          <a:p>
            <a:pPr lvl="1"/>
            <a:r>
              <a:rPr lang="en-US" sz="2000" dirty="0"/>
              <a:t>Restructuring </a:t>
            </a:r>
          </a:p>
          <a:p>
            <a:endParaRPr lang="en-US" dirty="0"/>
          </a:p>
        </p:txBody>
      </p:sp>
      <p:sp>
        <p:nvSpPr>
          <p:cNvPr id="6" name="Text Placeholder 5">
            <a:extLst>
              <a:ext uri="{FF2B5EF4-FFF2-40B4-BE49-F238E27FC236}">
                <a16:creationId xmlns:a16="http://schemas.microsoft.com/office/drawing/2014/main" id="{79F16000-B618-40DA-BB72-B6EF3FA22209}"/>
              </a:ext>
            </a:extLst>
          </p:cNvPr>
          <p:cNvSpPr>
            <a:spLocks noGrp="1"/>
          </p:cNvSpPr>
          <p:nvPr>
            <p:ph type="body" sz="quarter" idx="13"/>
          </p:nvPr>
        </p:nvSpPr>
        <p:spPr/>
        <p:txBody>
          <a:bodyPr/>
          <a:lstStyle/>
          <a:p>
            <a:endParaRPr lang="en-US" dirty="0"/>
          </a:p>
          <a:p>
            <a:r>
              <a:rPr lang="en-US" sz="2000" b="1" dirty="0"/>
              <a:t>Responsibility: </a:t>
            </a:r>
          </a:p>
          <a:p>
            <a:pPr marL="0" indent="0">
              <a:buNone/>
            </a:pPr>
            <a:r>
              <a:rPr lang="en-US" sz="2000" dirty="0"/>
              <a:t>	Rests with those 	charged with 	governance + 	originator’s 	management </a:t>
            </a:r>
          </a:p>
          <a:p>
            <a:endParaRPr lang="en-US" dirty="0"/>
          </a:p>
        </p:txBody>
      </p:sp>
      <p:sp>
        <p:nvSpPr>
          <p:cNvPr id="7" name="Text Placeholder 6">
            <a:extLst>
              <a:ext uri="{FF2B5EF4-FFF2-40B4-BE49-F238E27FC236}">
                <a16:creationId xmlns:a16="http://schemas.microsoft.com/office/drawing/2014/main" id="{38874EA1-6DC1-4FC0-805C-CEC8C697531D}"/>
              </a:ext>
            </a:extLst>
          </p:cNvPr>
          <p:cNvSpPr>
            <a:spLocks noGrp="1"/>
          </p:cNvSpPr>
          <p:nvPr>
            <p:ph type="body" sz="quarter" idx="14"/>
          </p:nvPr>
        </p:nvSpPr>
        <p:spPr/>
        <p:txBody>
          <a:bodyPr>
            <a:normAutofit/>
          </a:bodyPr>
          <a:lstStyle/>
          <a:p>
            <a:endParaRPr lang="en-US" sz="2000" dirty="0"/>
          </a:p>
          <a:p>
            <a:r>
              <a:rPr lang="en-US" sz="2000" b="1" dirty="0"/>
              <a:t>Sukuk program:</a:t>
            </a:r>
          </a:p>
          <a:p>
            <a:r>
              <a:rPr lang="en-US" sz="2000" dirty="0"/>
              <a:t>A series of Sukuk issuances or multiple tranches: each issuance/ tranche shall fulfill the requirements of this standard. </a:t>
            </a:r>
          </a:p>
        </p:txBody>
      </p:sp>
    </p:spTree>
    <p:extLst>
      <p:ext uri="{BB962C8B-B14F-4D97-AF65-F5344CB8AC3E}">
        <p14:creationId xmlns:p14="http://schemas.microsoft.com/office/powerpoint/2010/main" val="3675601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68E4A-09FD-4F1A-8F62-A096AFE3E9E0}"/>
              </a:ext>
            </a:extLst>
          </p:cNvPr>
          <p:cNvSpPr>
            <a:spLocks noGrp="1"/>
          </p:cNvSpPr>
          <p:nvPr>
            <p:ph type="title"/>
          </p:nvPr>
        </p:nvSpPr>
        <p:spPr/>
        <p:txBody>
          <a:bodyPr/>
          <a:lstStyle/>
          <a:p>
            <a:r>
              <a:rPr lang="en-US" b="1" dirty="0"/>
              <a:t>Key Definitions</a:t>
            </a:r>
          </a:p>
        </p:txBody>
      </p:sp>
      <p:sp>
        <p:nvSpPr>
          <p:cNvPr id="3" name="Slide Number Placeholder 2">
            <a:extLst>
              <a:ext uri="{FF2B5EF4-FFF2-40B4-BE49-F238E27FC236}">
                <a16:creationId xmlns:a16="http://schemas.microsoft.com/office/drawing/2014/main" id="{CE7B247F-C872-4DE3-9FF9-26DD87815BC6}"/>
              </a:ext>
            </a:extLst>
          </p:cNvPr>
          <p:cNvSpPr>
            <a:spLocks noGrp="1"/>
          </p:cNvSpPr>
          <p:nvPr>
            <p:ph type="sldNum" sz="quarter" idx="12"/>
          </p:nvPr>
        </p:nvSpPr>
        <p:spPr>
          <a:xfrm>
            <a:off x="11476526" y="201410"/>
            <a:ext cx="361877" cy="467675"/>
          </a:xfrm>
        </p:spPr>
        <p:txBody>
          <a:bodyPr/>
          <a:lstStyle/>
          <a:p>
            <a:fld id="{B1AE6AA8-9295-4453-9FA8-09A866231E32}" type="slidenum">
              <a:rPr lang="en-US" smtClean="0"/>
              <a:pPr/>
              <a:t>7</a:t>
            </a:fld>
            <a:endParaRPr lang="en-US" dirty="0"/>
          </a:p>
        </p:txBody>
      </p:sp>
      <p:sp>
        <p:nvSpPr>
          <p:cNvPr id="4" name="Text Placeholder 3">
            <a:extLst>
              <a:ext uri="{FF2B5EF4-FFF2-40B4-BE49-F238E27FC236}">
                <a16:creationId xmlns:a16="http://schemas.microsoft.com/office/drawing/2014/main" id="{DD31B9EC-DFCA-4BE0-A5BB-0784F8F25DA2}"/>
              </a:ext>
            </a:extLst>
          </p:cNvPr>
          <p:cNvSpPr>
            <a:spLocks noGrp="1"/>
          </p:cNvSpPr>
          <p:nvPr>
            <p:ph type="body" sz="quarter" idx="10"/>
          </p:nvPr>
        </p:nvSpPr>
        <p:spPr/>
        <p:txBody>
          <a:bodyPr/>
          <a:lstStyle/>
          <a:p>
            <a:r>
              <a:rPr lang="en-US" dirty="0"/>
              <a:t>Originator </a:t>
            </a:r>
          </a:p>
        </p:txBody>
      </p:sp>
      <p:sp>
        <p:nvSpPr>
          <p:cNvPr id="5" name="Text Placeholder 4">
            <a:extLst>
              <a:ext uri="{FF2B5EF4-FFF2-40B4-BE49-F238E27FC236}">
                <a16:creationId xmlns:a16="http://schemas.microsoft.com/office/drawing/2014/main" id="{7B4AAF54-5663-4E26-9F11-3E61F3EDC22A}"/>
              </a:ext>
            </a:extLst>
          </p:cNvPr>
          <p:cNvSpPr>
            <a:spLocks noGrp="1"/>
          </p:cNvSpPr>
          <p:nvPr>
            <p:ph type="body" sz="quarter" idx="11"/>
          </p:nvPr>
        </p:nvSpPr>
        <p:spPr/>
        <p:txBody>
          <a:bodyPr/>
          <a:lstStyle/>
          <a:p>
            <a:r>
              <a:rPr lang="en-US" dirty="0"/>
              <a:t>An IFI or other institution that issues sukuk directly or through an SPV or similar mechanism</a:t>
            </a:r>
          </a:p>
        </p:txBody>
      </p:sp>
      <p:sp>
        <p:nvSpPr>
          <p:cNvPr id="6" name="Text Placeholder 5">
            <a:extLst>
              <a:ext uri="{FF2B5EF4-FFF2-40B4-BE49-F238E27FC236}">
                <a16:creationId xmlns:a16="http://schemas.microsoft.com/office/drawing/2014/main" id="{8D850D89-5CCF-48D4-9F29-C5C2D2FF32AA}"/>
              </a:ext>
            </a:extLst>
          </p:cNvPr>
          <p:cNvSpPr>
            <a:spLocks noGrp="1"/>
          </p:cNvSpPr>
          <p:nvPr>
            <p:ph type="body" sz="quarter" idx="13"/>
          </p:nvPr>
        </p:nvSpPr>
        <p:spPr/>
        <p:txBody>
          <a:bodyPr/>
          <a:lstStyle/>
          <a:p>
            <a:r>
              <a:rPr lang="en-US" dirty="0"/>
              <a:t>For the purpose of this standard, this shall be defined according to the following hierarchy:</a:t>
            </a:r>
          </a:p>
          <a:p>
            <a:pPr lvl="1"/>
            <a:r>
              <a:rPr lang="en-US" dirty="0"/>
              <a:t>Shari’ah standards.</a:t>
            </a:r>
          </a:p>
          <a:p>
            <a:pPr lvl="1"/>
            <a:r>
              <a:rPr lang="en-US" dirty="0"/>
              <a:t>Regulations</a:t>
            </a:r>
          </a:p>
          <a:p>
            <a:pPr lvl="1"/>
            <a:r>
              <a:rPr lang="en-US" dirty="0"/>
              <a:t>Rulings of CSB.</a:t>
            </a:r>
          </a:p>
          <a:p>
            <a:pPr lvl="1"/>
            <a:r>
              <a:rPr lang="en-US" dirty="0"/>
              <a:t>Requirements of FAS</a:t>
            </a:r>
          </a:p>
          <a:p>
            <a:pPr lvl="1"/>
            <a:r>
              <a:rPr lang="en-US" dirty="0"/>
              <a:t>Approvals and rulings of SSB</a:t>
            </a:r>
          </a:p>
        </p:txBody>
      </p:sp>
      <p:sp>
        <p:nvSpPr>
          <p:cNvPr id="7" name="Text Placeholder 6">
            <a:extLst>
              <a:ext uri="{FF2B5EF4-FFF2-40B4-BE49-F238E27FC236}">
                <a16:creationId xmlns:a16="http://schemas.microsoft.com/office/drawing/2014/main" id="{6EBA2499-F452-48FB-AF35-3B41870BFA45}"/>
              </a:ext>
            </a:extLst>
          </p:cNvPr>
          <p:cNvSpPr>
            <a:spLocks noGrp="1"/>
          </p:cNvSpPr>
          <p:nvPr>
            <p:ph type="body" sz="quarter" idx="14"/>
          </p:nvPr>
        </p:nvSpPr>
        <p:spPr/>
        <p:txBody>
          <a:bodyPr/>
          <a:lstStyle/>
          <a:p>
            <a:r>
              <a:rPr lang="en-US" dirty="0"/>
              <a:t>Persons or organizations with responsibility for overseeing the strategic direction of the entity and obligations relating to accountability of the entity. </a:t>
            </a:r>
          </a:p>
          <a:p>
            <a:r>
              <a:rPr lang="en-US" dirty="0"/>
              <a:t>Overseeing financial reporting process.</a:t>
            </a:r>
          </a:p>
          <a:p>
            <a:r>
              <a:rPr lang="en-US" dirty="0"/>
              <a:t>This may include executive members of a governance board, an owner-manager, of the originator, with regards to sukuk issuance. </a:t>
            </a:r>
          </a:p>
        </p:txBody>
      </p:sp>
      <p:sp>
        <p:nvSpPr>
          <p:cNvPr id="8" name="Text Placeholder 7">
            <a:extLst>
              <a:ext uri="{FF2B5EF4-FFF2-40B4-BE49-F238E27FC236}">
                <a16:creationId xmlns:a16="http://schemas.microsoft.com/office/drawing/2014/main" id="{FAEDE878-20B2-4610-AAE7-BAC4020EB0E8}"/>
              </a:ext>
            </a:extLst>
          </p:cNvPr>
          <p:cNvSpPr>
            <a:spLocks noGrp="1"/>
          </p:cNvSpPr>
          <p:nvPr>
            <p:ph type="body" sz="quarter" idx="15"/>
          </p:nvPr>
        </p:nvSpPr>
        <p:spPr/>
        <p:txBody>
          <a:bodyPr/>
          <a:lstStyle/>
          <a:p>
            <a:r>
              <a:rPr lang="en-US" dirty="0"/>
              <a:t>Shari’ah principles and rules</a:t>
            </a:r>
          </a:p>
        </p:txBody>
      </p:sp>
      <p:sp>
        <p:nvSpPr>
          <p:cNvPr id="9" name="Text Placeholder 8">
            <a:extLst>
              <a:ext uri="{FF2B5EF4-FFF2-40B4-BE49-F238E27FC236}">
                <a16:creationId xmlns:a16="http://schemas.microsoft.com/office/drawing/2014/main" id="{B83F4B7D-71C9-4FF7-92D3-42D4121C5151}"/>
              </a:ext>
            </a:extLst>
          </p:cNvPr>
          <p:cNvSpPr>
            <a:spLocks noGrp="1"/>
          </p:cNvSpPr>
          <p:nvPr>
            <p:ph type="body" sz="quarter" idx="16"/>
          </p:nvPr>
        </p:nvSpPr>
        <p:spPr/>
        <p:txBody>
          <a:bodyPr/>
          <a:lstStyle/>
          <a:p>
            <a:r>
              <a:rPr lang="en-US" dirty="0"/>
              <a:t>Those charged with governance</a:t>
            </a:r>
          </a:p>
        </p:txBody>
      </p:sp>
    </p:spTree>
    <p:extLst>
      <p:ext uri="{BB962C8B-B14F-4D97-AF65-F5344CB8AC3E}">
        <p14:creationId xmlns:p14="http://schemas.microsoft.com/office/powerpoint/2010/main" val="2813045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021D1-307C-4F7E-A150-14C53B5FDD08}"/>
              </a:ext>
            </a:extLst>
          </p:cNvPr>
          <p:cNvSpPr>
            <a:spLocks noGrp="1"/>
          </p:cNvSpPr>
          <p:nvPr>
            <p:ph type="title"/>
          </p:nvPr>
        </p:nvSpPr>
        <p:spPr/>
        <p:txBody>
          <a:bodyPr/>
          <a:lstStyle/>
          <a:p>
            <a:r>
              <a:rPr lang="en-US" b="1" dirty="0"/>
              <a:t>Sukuk Governance: Key Pillars and Principles </a:t>
            </a:r>
          </a:p>
        </p:txBody>
      </p:sp>
      <p:sp>
        <p:nvSpPr>
          <p:cNvPr id="3" name="Slide Number Placeholder 2">
            <a:extLst>
              <a:ext uri="{FF2B5EF4-FFF2-40B4-BE49-F238E27FC236}">
                <a16:creationId xmlns:a16="http://schemas.microsoft.com/office/drawing/2014/main" id="{B8C0EACC-FB69-4725-89AE-F5B932592102}"/>
              </a:ext>
            </a:extLst>
          </p:cNvPr>
          <p:cNvSpPr>
            <a:spLocks noGrp="1"/>
          </p:cNvSpPr>
          <p:nvPr>
            <p:ph type="sldNum" sz="quarter" idx="12"/>
          </p:nvPr>
        </p:nvSpPr>
        <p:spPr>
          <a:xfrm>
            <a:off x="11476526" y="201410"/>
            <a:ext cx="361877" cy="467675"/>
          </a:xfrm>
        </p:spPr>
        <p:txBody>
          <a:bodyPr/>
          <a:lstStyle/>
          <a:p>
            <a:fld id="{B1AE6AA8-9295-4453-9FA8-09A866231E32}" type="slidenum">
              <a:rPr lang="en-US" smtClean="0"/>
              <a:pPr/>
              <a:t>8</a:t>
            </a:fld>
            <a:endParaRPr lang="en-US" dirty="0"/>
          </a:p>
        </p:txBody>
      </p:sp>
      <p:sp>
        <p:nvSpPr>
          <p:cNvPr id="4" name="Text Placeholder 3">
            <a:extLst>
              <a:ext uri="{FF2B5EF4-FFF2-40B4-BE49-F238E27FC236}">
                <a16:creationId xmlns:a16="http://schemas.microsoft.com/office/drawing/2014/main" id="{1BC7B757-2855-4DA4-A978-E3857114A739}"/>
              </a:ext>
            </a:extLst>
          </p:cNvPr>
          <p:cNvSpPr>
            <a:spLocks noGrp="1"/>
          </p:cNvSpPr>
          <p:nvPr>
            <p:ph type="body" sz="quarter" idx="10"/>
          </p:nvPr>
        </p:nvSpPr>
        <p:spPr/>
        <p:txBody>
          <a:bodyPr/>
          <a:lstStyle/>
          <a:p>
            <a:r>
              <a:rPr lang="en-US" dirty="0"/>
              <a:t>Key Pillars</a:t>
            </a:r>
          </a:p>
        </p:txBody>
      </p:sp>
      <p:sp>
        <p:nvSpPr>
          <p:cNvPr id="5" name="Text Placeholder 4">
            <a:extLst>
              <a:ext uri="{FF2B5EF4-FFF2-40B4-BE49-F238E27FC236}">
                <a16:creationId xmlns:a16="http://schemas.microsoft.com/office/drawing/2014/main" id="{1B493B59-284B-47A0-B73A-17FA47208E22}"/>
              </a:ext>
            </a:extLst>
          </p:cNvPr>
          <p:cNvSpPr>
            <a:spLocks noGrp="1"/>
          </p:cNvSpPr>
          <p:nvPr>
            <p:ph type="body" sz="quarter" idx="11"/>
          </p:nvPr>
        </p:nvSpPr>
        <p:spPr/>
        <p:txBody>
          <a:bodyPr/>
          <a:lstStyle/>
          <a:p>
            <a:endParaRPr lang="en-US" sz="2000" dirty="0"/>
          </a:p>
          <a:p>
            <a:r>
              <a:rPr lang="en-US" sz="2000" dirty="0"/>
              <a:t>Shari’ah compliance</a:t>
            </a:r>
          </a:p>
          <a:p>
            <a:r>
              <a:rPr lang="en-US" sz="2000" dirty="0"/>
              <a:t>Accountability </a:t>
            </a:r>
          </a:p>
          <a:p>
            <a:r>
              <a:rPr lang="en-US" sz="2000" dirty="0"/>
              <a:t>Fairness</a:t>
            </a:r>
          </a:p>
          <a:p>
            <a:r>
              <a:rPr lang="en-US" sz="2000" dirty="0"/>
              <a:t>Transparency </a:t>
            </a:r>
          </a:p>
          <a:p>
            <a:r>
              <a:rPr lang="en-US" sz="2000" dirty="0"/>
              <a:t>Responsibility </a:t>
            </a:r>
          </a:p>
          <a:p>
            <a:endParaRPr lang="en-US" dirty="0"/>
          </a:p>
        </p:txBody>
      </p:sp>
      <p:sp>
        <p:nvSpPr>
          <p:cNvPr id="6" name="Text Placeholder 5">
            <a:extLst>
              <a:ext uri="{FF2B5EF4-FFF2-40B4-BE49-F238E27FC236}">
                <a16:creationId xmlns:a16="http://schemas.microsoft.com/office/drawing/2014/main" id="{DB07904A-7B35-46E9-8E44-A3D6739344CA}"/>
              </a:ext>
            </a:extLst>
          </p:cNvPr>
          <p:cNvSpPr>
            <a:spLocks noGrp="1"/>
          </p:cNvSpPr>
          <p:nvPr>
            <p:ph type="body" sz="quarter" idx="16"/>
          </p:nvPr>
        </p:nvSpPr>
        <p:spPr/>
        <p:txBody>
          <a:bodyPr/>
          <a:lstStyle/>
          <a:p>
            <a:r>
              <a:rPr lang="en-US" dirty="0"/>
              <a:t>Principles </a:t>
            </a:r>
          </a:p>
        </p:txBody>
      </p:sp>
      <p:sp>
        <p:nvSpPr>
          <p:cNvPr id="7" name="Text Placeholder 6">
            <a:extLst>
              <a:ext uri="{FF2B5EF4-FFF2-40B4-BE49-F238E27FC236}">
                <a16:creationId xmlns:a16="http://schemas.microsoft.com/office/drawing/2014/main" id="{249A5175-8779-4388-89B9-9640C98746AA}"/>
              </a:ext>
            </a:extLst>
          </p:cNvPr>
          <p:cNvSpPr>
            <a:spLocks noGrp="1"/>
          </p:cNvSpPr>
          <p:nvPr>
            <p:ph type="body" sz="quarter" idx="17"/>
          </p:nvPr>
        </p:nvSpPr>
        <p:spPr/>
        <p:txBody>
          <a:bodyPr>
            <a:normAutofit fontScale="92500" lnSpcReduction="20000"/>
          </a:bodyPr>
          <a:lstStyle/>
          <a:p>
            <a:endParaRPr lang="en-US" sz="2000" dirty="0"/>
          </a:p>
          <a:p>
            <a:r>
              <a:rPr lang="en-US" sz="2000" dirty="0"/>
              <a:t>Effective Shari’ah compliance structures</a:t>
            </a:r>
          </a:p>
          <a:p>
            <a:r>
              <a:rPr lang="en-US" sz="2000" dirty="0"/>
              <a:t>Fair treatment of stakeholders</a:t>
            </a:r>
          </a:p>
          <a:p>
            <a:r>
              <a:rPr lang="en-US" sz="2000" dirty="0"/>
              <a:t>Equitable and fair treatment of Sukukholders</a:t>
            </a:r>
          </a:p>
          <a:p>
            <a:r>
              <a:rPr lang="en-US" sz="2000" dirty="0"/>
              <a:t>Effective oversight</a:t>
            </a:r>
          </a:p>
          <a:p>
            <a:r>
              <a:rPr lang="en-US" sz="2000" dirty="0"/>
              <a:t>Audits, internal controls and Shari’ah compliance</a:t>
            </a:r>
          </a:p>
          <a:p>
            <a:r>
              <a:rPr lang="en-US" sz="2000" dirty="0"/>
              <a:t>Risk management</a:t>
            </a:r>
          </a:p>
          <a:p>
            <a:r>
              <a:rPr lang="en-US" sz="2000" dirty="0"/>
              <a:t>Avoidance of conflict of interest</a:t>
            </a:r>
          </a:p>
          <a:p>
            <a:r>
              <a:rPr lang="en-US" sz="2000" dirty="0"/>
              <a:t>Appropriate compensation policy oversight</a:t>
            </a:r>
          </a:p>
          <a:p>
            <a:r>
              <a:rPr lang="en-US" sz="2000" dirty="0"/>
              <a:t>Public disclosures</a:t>
            </a:r>
          </a:p>
          <a:p>
            <a:r>
              <a:rPr lang="en-US" sz="2000" dirty="0"/>
              <a:t>Code of conduct and code of ethics</a:t>
            </a:r>
          </a:p>
          <a:p>
            <a:r>
              <a:rPr lang="en-US" sz="2000" dirty="0"/>
              <a:t>Appropriate enforcement of governance principles and standards </a:t>
            </a:r>
          </a:p>
          <a:p>
            <a:endParaRPr lang="en-US" sz="2000" dirty="0"/>
          </a:p>
        </p:txBody>
      </p:sp>
    </p:spTree>
    <p:extLst>
      <p:ext uri="{BB962C8B-B14F-4D97-AF65-F5344CB8AC3E}">
        <p14:creationId xmlns:p14="http://schemas.microsoft.com/office/powerpoint/2010/main" val="1122444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BDB5D-FBAE-4652-B712-AA1628F49634}"/>
              </a:ext>
            </a:extLst>
          </p:cNvPr>
          <p:cNvSpPr>
            <a:spLocks noGrp="1"/>
          </p:cNvSpPr>
          <p:nvPr>
            <p:ph type="title"/>
          </p:nvPr>
        </p:nvSpPr>
        <p:spPr/>
        <p:txBody>
          <a:bodyPr/>
          <a:lstStyle/>
          <a:p>
            <a:r>
              <a:rPr lang="en-US" b="1" dirty="0"/>
              <a:t>Sukuk Governance and Management Structure</a:t>
            </a:r>
          </a:p>
        </p:txBody>
      </p:sp>
      <p:sp>
        <p:nvSpPr>
          <p:cNvPr id="3" name="Slide Number Placeholder 2">
            <a:extLst>
              <a:ext uri="{FF2B5EF4-FFF2-40B4-BE49-F238E27FC236}">
                <a16:creationId xmlns:a16="http://schemas.microsoft.com/office/drawing/2014/main" id="{8757ADD9-373B-43CB-BA93-75E36AAF91BA}"/>
              </a:ext>
            </a:extLst>
          </p:cNvPr>
          <p:cNvSpPr>
            <a:spLocks noGrp="1"/>
          </p:cNvSpPr>
          <p:nvPr>
            <p:ph type="sldNum" sz="quarter" idx="12"/>
          </p:nvPr>
        </p:nvSpPr>
        <p:spPr>
          <a:xfrm>
            <a:off x="11476526" y="201410"/>
            <a:ext cx="361877" cy="467675"/>
          </a:xfrm>
        </p:spPr>
        <p:txBody>
          <a:bodyPr/>
          <a:lstStyle/>
          <a:p>
            <a:fld id="{B1AE6AA8-9295-4453-9FA8-09A866231E32}" type="slidenum">
              <a:rPr lang="en-US" smtClean="0"/>
              <a:pPr/>
              <a:t>9</a:t>
            </a:fld>
            <a:endParaRPr lang="en-US" dirty="0"/>
          </a:p>
        </p:txBody>
      </p:sp>
      <p:sp>
        <p:nvSpPr>
          <p:cNvPr id="4" name="Text Placeholder 3">
            <a:extLst>
              <a:ext uri="{FF2B5EF4-FFF2-40B4-BE49-F238E27FC236}">
                <a16:creationId xmlns:a16="http://schemas.microsoft.com/office/drawing/2014/main" id="{1C6A44E4-2268-4B50-97F9-4D70A594BAA6}"/>
              </a:ext>
            </a:extLst>
          </p:cNvPr>
          <p:cNvSpPr>
            <a:spLocks noGrp="1"/>
          </p:cNvSpPr>
          <p:nvPr>
            <p:ph type="body" sz="quarter" idx="11"/>
          </p:nvPr>
        </p:nvSpPr>
        <p:spPr/>
        <p:txBody>
          <a:bodyPr>
            <a:normAutofit/>
          </a:bodyPr>
          <a:lstStyle/>
          <a:p>
            <a:r>
              <a:rPr lang="en-US" sz="2000" dirty="0"/>
              <a:t>Organs of governance/ management</a:t>
            </a:r>
          </a:p>
          <a:p>
            <a:pPr marL="0" indent="0">
              <a:buNone/>
            </a:pPr>
            <a:r>
              <a:rPr lang="en-US" sz="2000" dirty="0"/>
              <a:t>A normal Sukuk issuance has the following organs:</a:t>
            </a:r>
          </a:p>
          <a:p>
            <a:pPr lvl="1"/>
            <a:r>
              <a:rPr lang="en-US" sz="2000" dirty="0"/>
              <a:t>Those charged with governance </a:t>
            </a:r>
          </a:p>
          <a:p>
            <a:pPr lvl="1"/>
            <a:r>
              <a:rPr lang="en-US" sz="2000" dirty="0"/>
              <a:t>Management</a:t>
            </a:r>
          </a:p>
          <a:p>
            <a:pPr lvl="1"/>
            <a:r>
              <a:rPr lang="en-US" sz="2000" dirty="0"/>
              <a:t>SSB of Sukuk (SSSB)</a:t>
            </a:r>
          </a:p>
          <a:p>
            <a:pPr lvl="1"/>
            <a:r>
              <a:rPr lang="en-US" sz="2000" dirty="0"/>
              <a:t>Trustee</a:t>
            </a:r>
          </a:p>
          <a:p>
            <a:pPr lvl="1"/>
            <a:r>
              <a:rPr lang="en-US" sz="2000" dirty="0"/>
              <a:t>Internal audit function</a:t>
            </a:r>
          </a:p>
          <a:p>
            <a:pPr lvl="1"/>
            <a:r>
              <a:rPr lang="en-US" sz="2000" dirty="0"/>
              <a:t>External auditor</a:t>
            </a:r>
          </a:p>
          <a:p>
            <a:pPr lvl="1"/>
            <a:r>
              <a:rPr lang="en-US" sz="2000" dirty="0"/>
              <a:t>External Shari’ah auditor</a:t>
            </a:r>
          </a:p>
          <a:p>
            <a:pPr marL="0" indent="0">
              <a:buNone/>
            </a:pPr>
            <a:r>
              <a:rPr lang="en-US" sz="2000" dirty="0"/>
              <a:t>      </a:t>
            </a:r>
          </a:p>
        </p:txBody>
      </p:sp>
      <p:sp>
        <p:nvSpPr>
          <p:cNvPr id="5" name="Text Placeholder 4">
            <a:extLst>
              <a:ext uri="{FF2B5EF4-FFF2-40B4-BE49-F238E27FC236}">
                <a16:creationId xmlns:a16="http://schemas.microsoft.com/office/drawing/2014/main" id="{898DCC64-97F9-4D8B-9B20-7815C1DF1927}"/>
              </a:ext>
            </a:extLst>
          </p:cNvPr>
          <p:cNvSpPr>
            <a:spLocks noGrp="1"/>
          </p:cNvSpPr>
          <p:nvPr>
            <p:ph type="body" sz="quarter" idx="17"/>
          </p:nvPr>
        </p:nvSpPr>
        <p:spPr/>
        <p:txBody>
          <a:bodyPr>
            <a:normAutofit/>
          </a:bodyPr>
          <a:lstStyle/>
          <a:p>
            <a:r>
              <a:rPr lang="en-US" sz="2000" dirty="0"/>
              <a:t>All these organs shall be responsible for compliance with the requirements of this standard. </a:t>
            </a:r>
          </a:p>
          <a:p>
            <a:r>
              <a:rPr lang="en-US" sz="2000" dirty="0"/>
              <a:t>Originator’s responsibility = collective responsibility of those charged with governance and the management of the originator.</a:t>
            </a:r>
          </a:p>
        </p:txBody>
      </p:sp>
    </p:spTree>
    <p:extLst>
      <p:ext uri="{BB962C8B-B14F-4D97-AF65-F5344CB8AC3E}">
        <p14:creationId xmlns:p14="http://schemas.microsoft.com/office/powerpoint/2010/main" val="2041253665"/>
      </p:ext>
    </p:extLst>
  </p:cSld>
  <p:clrMapOvr>
    <a:masterClrMapping/>
  </p:clrMapOvr>
</p:sld>
</file>

<file path=ppt/theme/theme1.xml><?xml version="1.0" encoding="utf-8"?>
<a:theme xmlns:a="http://schemas.openxmlformats.org/drawingml/2006/main" name="Office Theme">
  <a:themeElements>
    <a:clrScheme name="PPT Colors">
      <a:dk1>
        <a:sysClr val="windowText" lastClr="000000"/>
      </a:dk1>
      <a:lt1>
        <a:sysClr val="window" lastClr="FFFFFF"/>
      </a:lt1>
      <a:dk2>
        <a:srgbClr val="44546A"/>
      </a:dk2>
      <a:lt2>
        <a:srgbClr val="E7E6E6"/>
      </a:lt2>
      <a:accent1>
        <a:srgbClr val="00B050"/>
      </a:accent1>
      <a:accent2>
        <a:srgbClr val="125A3D"/>
      </a:accent2>
      <a:accent3>
        <a:srgbClr val="94B64E"/>
      </a:accent3>
      <a:accent4>
        <a:srgbClr val="D43E01"/>
      </a:accent4>
      <a:accent5>
        <a:srgbClr val="00B0F0"/>
      </a:accent5>
      <a:accent6>
        <a:srgbClr val="954F72"/>
      </a:accent6>
      <a:hlink>
        <a:srgbClr val="0563C1"/>
      </a:hlink>
      <a:folHlink>
        <a:srgbClr val="954F72"/>
      </a:folHlink>
    </a:clrScheme>
    <a:fontScheme name="PPT Font">
      <a:majorFont>
        <a:latin typeface="Source Sans Pro"/>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16141</TotalTime>
  <Words>924</Words>
  <Application>Microsoft Office PowerPoint</Application>
  <PresentationFormat>Widescreen</PresentationFormat>
  <Paragraphs>222</Paragraphs>
  <Slides>16</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16</vt:i4>
      </vt:variant>
    </vt:vector>
  </HeadingPairs>
  <TitlesOfParts>
    <vt:vector size="27" baseType="lpstr">
      <vt:lpstr>Arial</vt:lpstr>
      <vt:lpstr>Calibri</vt:lpstr>
      <vt:lpstr>Calibri Light</vt:lpstr>
      <vt:lpstr>Gill Sans</vt:lpstr>
      <vt:lpstr>Lato Light</vt:lpstr>
      <vt:lpstr>Lato Regular</vt:lpstr>
      <vt:lpstr>Open Sans</vt:lpstr>
      <vt:lpstr>Open Sans Light</vt:lpstr>
      <vt:lpstr>Source Sans Pro</vt:lpstr>
      <vt:lpstr>U.S. 101</vt:lpstr>
      <vt:lpstr>Office Theme</vt:lpstr>
      <vt:lpstr>Sukuk Governance </vt:lpstr>
      <vt:lpstr>PowerPoint Presentation</vt:lpstr>
      <vt:lpstr>Content</vt:lpstr>
      <vt:lpstr>Content (cont’d)</vt:lpstr>
      <vt:lpstr>Objectives</vt:lpstr>
      <vt:lpstr>Scope</vt:lpstr>
      <vt:lpstr>Key Definitions</vt:lpstr>
      <vt:lpstr>Sukuk Governance: Key Pillars and Principles </vt:lpstr>
      <vt:lpstr>Sukuk Governance and Management Structure</vt:lpstr>
      <vt:lpstr>Pre-Issuance Considerations </vt:lpstr>
      <vt:lpstr>Considerations during continuity of Sukuk</vt:lpstr>
      <vt:lpstr>Considerations on Changes before Maturity </vt:lpstr>
      <vt:lpstr>Considerations at Maturity / Liquidation </vt:lpstr>
      <vt:lpstr>Transparency and Disclosure </vt:lpstr>
      <vt:lpstr>Beginning on or after 1 July 2020 Earlier adoption is encouraged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Farhan Noor</dc:creator>
  <cp:lastModifiedBy>Mohammad Majd Bakir</cp:lastModifiedBy>
  <cp:revision>618</cp:revision>
  <cp:lastPrinted>2019-09-24T10:42:17Z</cp:lastPrinted>
  <dcterms:created xsi:type="dcterms:W3CDTF">2017-04-16T09:27:15Z</dcterms:created>
  <dcterms:modified xsi:type="dcterms:W3CDTF">2019-09-24T10:43:25Z</dcterms:modified>
</cp:coreProperties>
</file>