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diagrams/data10.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diagrams/layout9.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theme/themeOverride1.xml" ContentType="application/vnd.openxmlformats-officedocument.themeOverride+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4.xml" ContentType="application/vnd.ms-office.drawingml.diagramDrawing+xml"/>
  <Override PartName="/ppt/diagrams/layout3.xml" ContentType="application/vnd.openxmlformats-officedocument.drawingml.diagramLayout+xml"/>
  <Override PartName="/ppt/charts/style2.xml" ContentType="application/vnd.ms-office.chartstyle+xml"/>
  <Override PartName="/ppt/charts/chart2.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charts/chart1.xml" ContentType="application/vnd.openxmlformats-officedocument.drawingml.chart+xml"/>
  <Override PartName="/ppt/charts/colors3.xml" ContentType="application/vnd.ms-office.chartcolorstyle+xml"/>
  <Override PartName="/ppt/diagrams/layout5.xml" ContentType="application/vnd.openxmlformats-officedocument.drawingml.diagramLayout+xml"/>
  <Override PartName="/ppt/diagrams/layout8.xml" ContentType="application/vnd.openxmlformats-officedocument.drawingml.diagramLayout+xml"/>
  <Override PartName="/ppt/theme/theme2.xml" ContentType="application/vnd.openxmlformats-officedocument.theme+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quickStyle8.xml" ContentType="application/vnd.openxmlformats-officedocument.drawingml.diagramStyle+xml"/>
  <Override PartName="/ppt/diagrams/drawing10.xml" ContentType="application/vnd.ms-office.drawingml.diagramDrawing+xml"/>
  <Override PartName="/ppt/diagrams/colors10.xml" ContentType="application/vnd.openxmlformats-officedocument.drawingml.diagramColors+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8.xml" ContentType="application/vnd.ms-office.drawingml.diagramDrawing+xml"/>
  <Override PartName="/ppt/diagrams/colors8.xml" ContentType="application/vnd.openxmlformats-officedocument.drawingml.diagramColors+xml"/>
  <Override PartName="/ppt/diagrams/layout10.xml" ContentType="application/vnd.openxmlformats-officedocument.drawingml.diagramLayout+xml"/>
  <Override PartName="/ppt/diagrams/quickStyle10.xml" ContentType="application/vnd.openxmlformats-officedocument.drawingml.diagramStyle+xml"/>
  <Override PartName="/ppt/diagrams/drawing5.xml" ContentType="application/vnd.ms-office.drawingml.diagramDrawing+xml"/>
  <Override PartName="/ppt/notesMasters/notesMaster1.xml" ContentType="application/vnd.openxmlformats-officedocument.presentationml.notesMaster+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theme/themeOverride2.xml" ContentType="application/vnd.openxmlformats-officedocument.themeOverr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quickStyle5.xml" ContentType="application/vnd.openxmlformats-officedocument.drawingml.diagramStyle+xml"/>
  <Override PartName="/ppt/diagrams/layout7.xml" ContentType="application/vnd.openxmlformats-officedocument.drawingml.diagramLayout+xml"/>
  <Override PartName="/ppt/diagrams/colors5.xml" ContentType="application/vnd.openxmlformats-officedocument.drawingml.diagramColors+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26"/>
  </p:notesMasterIdLst>
  <p:handoutMasterIdLst>
    <p:handoutMasterId r:id="rId27"/>
  </p:handoutMasterIdLst>
  <p:sldIdLst>
    <p:sldId id="315" r:id="rId2"/>
    <p:sldId id="324" r:id="rId3"/>
    <p:sldId id="340" r:id="rId4"/>
    <p:sldId id="341" r:id="rId5"/>
    <p:sldId id="338" r:id="rId6"/>
    <p:sldId id="325" r:id="rId7"/>
    <p:sldId id="326" r:id="rId8"/>
    <p:sldId id="339" r:id="rId9"/>
    <p:sldId id="331" r:id="rId10"/>
    <p:sldId id="316" r:id="rId11"/>
    <p:sldId id="304" r:id="rId12"/>
    <p:sldId id="323" r:id="rId13"/>
    <p:sldId id="320" r:id="rId14"/>
    <p:sldId id="321" r:id="rId15"/>
    <p:sldId id="293" r:id="rId16"/>
    <p:sldId id="294" r:id="rId17"/>
    <p:sldId id="322" r:id="rId18"/>
    <p:sldId id="342" r:id="rId19"/>
    <p:sldId id="343" r:id="rId20"/>
    <p:sldId id="344" r:id="rId21"/>
    <p:sldId id="345" r:id="rId22"/>
    <p:sldId id="346" r:id="rId23"/>
    <p:sldId id="347" r:id="rId24"/>
    <p:sldId id="348" r:id="rId25"/>
  </p:sldIdLst>
  <p:sldSz cx="12192000" cy="6858000"/>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ker Ali" initials="AA" lastIdx="6" clrIdx="0">
    <p:extLst>
      <p:ext uri="{19B8F6BF-5375-455C-9EA6-DF929625EA0E}">
        <p15:presenceInfo xmlns:p15="http://schemas.microsoft.com/office/powerpoint/2012/main" userId="Asker A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CBC"/>
    <a:srgbClr val="EA86B8"/>
    <a:srgbClr val="969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openxmlformats.org/officeDocument/2006/relationships/image" Target="../media/image1.jpeg"/><Relationship Id="rId1" Type="http://schemas.openxmlformats.org/officeDocument/2006/relationships/oleObject" Target="file:///C:\Users\amir229\AppData\Roaming\Microsoft\Excel\Book1%20(version%202).xlsb" TargetMode="Externa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1" TargetMode="External"/></Relationships>
</file>

<file path=ppt/charts/chart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Sheet3!$D$7:$D$11</cx:f>
        <cx:lvl ptCount="5">
          <cx:pt idx="0">NCSS Eligible Securities </cx:pt>
          <cx:pt idx="1">Broker Clearing Members </cx:pt>
          <cx:pt idx="2">Non-Broker Clearing Members </cx:pt>
          <cx:pt idx="3">Custodian Clearing Members </cx:pt>
          <cx:pt idx="4">Settling Banks</cx:pt>
        </cx:lvl>
      </cx:strDim>
      <cx:numDim type="size">
        <cx:f>Sheet3!$E$7:$E$11</cx:f>
        <cx:lvl ptCount="5" formatCode="_(* #,##0_);_(* \(#,##0\);_(* &quot;-&quot;??_);_(@_)">
          <cx:pt idx="0">497</cx:pt>
          <cx:pt idx="1">233</cx:pt>
          <cx:pt idx="2">145</cx:pt>
          <cx:pt idx="3">7</cx:pt>
          <cx:pt idx="4">20</cx:pt>
        </cx:lvl>
      </cx:numDim>
    </cx:data>
  </cx:chartData>
  <cx:chart>
    <cx:title pos="t" align="ctr" overlay="0">
      <cx:tx>
        <cx:rich>
          <a:bodyPr rot="0" spcFirstLastPara="1" vertOverflow="ellipsis" vert="horz" wrap="square" lIns="38100" tIns="19050" rIns="38100" bIns="19050" anchor="ctr" anchorCtr="1" compatLnSpc="0"/>
          <a:lstStyle/>
          <a:p>
            <a:pPr algn="ctr" rtl="0">
              <a:defRPr sz="2800" b="1" i="0" u="sng" strike="noStrike" kern="1200" spc="0" normalizeH="0" baseline="0">
                <a:solidFill>
                  <a:schemeClr val="accent6">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pPr>
            <a:r>
              <a:rPr kumimoji="0" lang="en-US" sz="2800" b="1" i="0" u="sng" strike="noStrike" kern="1200" cap="none" spc="0" normalizeH="0" baseline="0" noProof="0" dirty="0">
                <a:ln>
                  <a:noFill/>
                </a:ln>
                <a:solidFill>
                  <a:schemeClr val="accent6">
                    <a:lumMod val="75000"/>
                  </a:schemeClr>
                </a:solidFill>
                <a:effectLst/>
                <a:uLnTx/>
                <a:uFillTx/>
                <a:latin typeface="Century Gothic" panose="020B0502020202020204" pitchFamily="34" charset="0"/>
              </a:rPr>
              <a:t>Clearing &amp; Settlement - Key Data</a:t>
            </a:r>
            <a:endParaRPr kumimoji="0" lang="en-US" sz="3200" b="1" i="0" u="sng" strike="noStrike" kern="1200" cap="none" spc="0" normalizeH="0" baseline="0" noProof="0" dirty="0">
              <a:ln>
                <a:noFill/>
              </a:ln>
              <a:solidFill>
                <a:schemeClr val="accent6">
                  <a:lumMod val="75000"/>
                </a:schemeClr>
              </a:solidFill>
              <a:effectLst/>
              <a:uLnTx/>
              <a:uFillTx/>
              <a:latin typeface="Century Gothic" panose="020B0502020202020204" pitchFamily="34" charset="0"/>
            </a:endParaRPr>
          </a:p>
        </cx:rich>
      </cx:tx>
    </cx:title>
    <cx:plotArea>
      <cx:plotAreaRegion>
        <cx:series layoutId="treemap" uniqueId="{A5DCCBF3-F203-4853-8763-BD779FD32226}" formatIdx="0">
          <cx:dataLabels>
            <cx:txPr>
              <a:bodyPr spcFirstLastPara="1" vertOverflow="ellipsis" wrap="square" lIns="0" tIns="0" rIns="0" bIns="0" anchor="ctr" anchorCtr="1"/>
              <a:lstStyle/>
              <a:p>
                <a:pPr>
                  <a:defRPr lang="en-US" sz="1800" b="1" i="0" u="none" strike="noStrike" kern="1200" baseline="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defRPr>
                </a:pPr>
                <a:endParaRPr lang="en-US" sz="1800" b="1">
                  <a:latin typeface="Calibri" panose="020F0502020204030204" pitchFamily="34" charset="0"/>
                </a:endParaRPr>
              </a:p>
            </cx:txPr>
            <cx:visibility seriesName="0" categoryName="0" value="1"/>
            <cx:separator>, </cx:separator>
          </cx:dataLabels>
          <cx:dataId val="0"/>
          <cx:layoutPr/>
        </cx:series>
      </cx:plotAreaRegion>
    </cx:plotArea>
    <cx:legend pos="r" align="ctr" overlay="0">
      <cx:txPr>
        <a:bodyPr spcFirstLastPara="1" vertOverflow="ellipsis" wrap="square" lIns="0" tIns="0" rIns="0" bIns="0" anchor="ctr" anchorCtr="1"/>
        <a:lstStyle/>
        <a:p>
          <a:pPr>
            <a:defRPr sz="1600" b="1">
              <a:latin typeface="Century Gothic" panose="020B0502020202020204" pitchFamily="34" charset="0"/>
              <a:ea typeface="Century Gothic" panose="020B0502020202020204" pitchFamily="34" charset="0"/>
              <a:cs typeface="Century Gothic" panose="020B0502020202020204" pitchFamily="34" charset="0"/>
            </a:defRPr>
          </a:pPr>
          <a:endParaRPr lang="en-US" sz="1600" b="1">
            <a:latin typeface="Century Gothic" panose="020B0502020202020204" pitchFamily="34" charset="0"/>
          </a:endParaRPr>
        </a:p>
      </cx:txPr>
    </cx:legend>
  </cx:chart>
  <cx:spPr>
    <a:blipFill>
      <a:blip r:embed="rId2"/>
      <a:tile tx="0" ty="0" sx="100000" sy="100000" flip="none" algn="tl"/>
    </a:blipFill>
  </cx:spPr>
  <cx:clrMapOvr bg1="lt1" tx1="dk1" bg2="lt2" tx2="dk2" accent1="accent1" accent2="accent2" accent3="accent3" accent4="accent4" accent5="accent5" accent6="accent6" hlink="hlink" folHlink="folHlink"/>
</cx: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sng" strike="noStrike" kern="1200" baseline="0">
                <a:solidFill>
                  <a:schemeClr val="accent6">
                    <a:lumMod val="75000"/>
                  </a:schemeClr>
                </a:solidFill>
                <a:latin typeface="+mn-lt"/>
                <a:ea typeface="+mn-ea"/>
                <a:cs typeface="+mn-cs"/>
              </a:defRPr>
            </a:pPr>
            <a:r>
              <a:rPr lang="en-US" sz="2800" u="sng" dirty="0">
                <a:solidFill>
                  <a:schemeClr val="accent6">
                    <a:lumMod val="75000"/>
                  </a:schemeClr>
                </a:solidFill>
                <a:latin typeface="Century Gothic" panose="020B0502020202020204" pitchFamily="34" charset="0"/>
              </a:rPr>
              <a:t>Shareholders</a:t>
            </a:r>
          </a:p>
        </c:rich>
      </c:tx>
      <c:layout>
        <c:manualLayout>
          <c:xMode val="edge"/>
          <c:yMode val="edge"/>
          <c:x val="0.37475912566564873"/>
          <c:y val="4.9826827698508817E-2"/>
        </c:manualLayout>
      </c:layout>
      <c:overlay val="0"/>
      <c:spPr>
        <a:noFill/>
        <a:ln>
          <a:noFill/>
        </a:ln>
        <a:effectLst/>
      </c:spPr>
      <c:txPr>
        <a:bodyPr rot="0" spcFirstLastPara="1" vertOverflow="ellipsis" vert="horz" wrap="square" anchor="ctr" anchorCtr="1"/>
        <a:lstStyle/>
        <a:p>
          <a:pPr>
            <a:defRPr sz="2800" b="1" i="0" u="sng" strike="noStrike" kern="1200" baseline="0">
              <a:solidFill>
                <a:schemeClr val="accent6">
                  <a:lumMod val="7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Sheet1!$D$6</c:f>
              <c:strCache>
                <c:ptCount val="1"/>
                <c:pt idx="0">
                  <c:v>%</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4A2-4BB4-8635-C1BF8B72012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4A2-4BB4-8635-C1BF8B72012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4A2-4BB4-8635-C1BF8B72012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74A2-4BB4-8635-C1BF8B72012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Sheet1!$C$7:$C$10</c:f>
              <c:strCache>
                <c:ptCount val="4"/>
                <c:pt idx="0">
                  <c:v>Securities Exchange</c:v>
                </c:pt>
                <c:pt idx="1">
                  <c:v>Non-Banking Finance Company</c:v>
                </c:pt>
                <c:pt idx="2">
                  <c:v>Real Estate Investment Trust</c:v>
                </c:pt>
                <c:pt idx="3">
                  <c:v>Development Financial Institution</c:v>
                </c:pt>
              </c:strCache>
            </c:strRef>
          </c:cat>
          <c:val>
            <c:numRef>
              <c:f>Sheet1!$D$7:$D$10</c:f>
              <c:numCache>
                <c:formatCode>General</c:formatCode>
                <c:ptCount val="4"/>
                <c:pt idx="0">
                  <c:v>47.06</c:v>
                </c:pt>
                <c:pt idx="1">
                  <c:v>23.53</c:v>
                </c:pt>
                <c:pt idx="2">
                  <c:v>11.76</c:v>
                </c:pt>
                <c:pt idx="3">
                  <c:v>17.649999999999999</c:v>
                </c:pt>
              </c:numCache>
            </c:numRef>
          </c:val>
          <c:extLst>
            <c:ext xmlns:c16="http://schemas.microsoft.com/office/drawing/2014/chart" uri="{C3380CC4-5D6E-409C-BE32-E72D297353CC}">
              <c16:uniqueId val="{00000008-74A2-4BB4-8635-C1BF8B720122}"/>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Century Gothic" panose="020B0502020202020204" pitchFamily="34" charset="0"/>
              <a:ea typeface="+mn-ea"/>
              <a:cs typeface="+mn-cs"/>
            </a:defRPr>
          </a:pPr>
          <a:endParaRPr lang="en-US"/>
        </a:p>
      </c:txPr>
    </c:legend>
    <c:plotVisOnly val="1"/>
    <c:dispBlanksAs val="gap"/>
    <c:showDLblsOverMax val="0"/>
  </c:chart>
  <c:spPr>
    <a:blipFill>
      <a:blip xmlns:r="http://schemas.openxmlformats.org/officeDocument/2006/relationships" r:embed="rId3"/>
      <a:tile tx="0" ty="0" sx="100000" sy="100000" flip="none" algn="tl"/>
    </a:blip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sng" strike="noStrike" kern="1200" baseline="0">
                <a:solidFill>
                  <a:schemeClr val="accent6">
                    <a:lumMod val="75000"/>
                  </a:schemeClr>
                </a:solidFill>
                <a:latin typeface="Century Gothic" panose="020B0502020202020204" pitchFamily="34" charset="0"/>
                <a:ea typeface="+mn-ea"/>
                <a:cs typeface="+mn-cs"/>
              </a:defRPr>
            </a:pPr>
            <a:r>
              <a:rPr lang="en-US" sz="2400" b="1" u="sng">
                <a:solidFill>
                  <a:schemeClr val="accent6">
                    <a:lumMod val="75000"/>
                  </a:schemeClr>
                </a:solidFill>
                <a:latin typeface="Century Gothic" panose="020B0502020202020204" pitchFamily="34" charset="0"/>
              </a:rPr>
              <a:t>Board of Directors - Composition</a:t>
            </a:r>
          </a:p>
        </c:rich>
      </c:tx>
      <c:layout>
        <c:manualLayout>
          <c:xMode val="edge"/>
          <c:yMode val="edge"/>
          <c:x val="0.19442494770043234"/>
          <c:y val="2.906694746523366E-2"/>
        </c:manualLayout>
      </c:layout>
      <c:overlay val="0"/>
      <c:spPr>
        <a:noFill/>
        <a:ln>
          <a:noFill/>
        </a:ln>
        <a:effectLst/>
      </c:spPr>
      <c:txPr>
        <a:bodyPr rot="0" spcFirstLastPara="1" vertOverflow="ellipsis" vert="horz" wrap="square" anchor="ctr" anchorCtr="1"/>
        <a:lstStyle/>
        <a:p>
          <a:pPr>
            <a:defRPr sz="2400" b="1" i="0" u="sng" strike="noStrike" kern="1200" baseline="0">
              <a:solidFill>
                <a:schemeClr val="accent6">
                  <a:lumMod val="75000"/>
                </a:schemeClr>
              </a:solidFill>
              <a:latin typeface="Century Gothic" panose="020B0502020202020204" pitchFamily="34" charset="0"/>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6A0-4A3D-91FC-46E5CD979309}"/>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6A0-4A3D-91FC-46E5CD979309}"/>
              </c:ext>
            </c:extLst>
          </c:dPt>
          <c:dPt>
            <c:idx val="2"/>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6A0-4A3D-91FC-46E5CD979309}"/>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96A0-4A3D-91FC-46E5CD97930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Sheet2!$C$9:$C$12</c:f>
              <c:strCache>
                <c:ptCount val="4"/>
                <c:pt idx="0">
                  <c:v>Independent Directors</c:v>
                </c:pt>
                <c:pt idx="1">
                  <c:v>Shareholder Representative</c:v>
                </c:pt>
                <c:pt idx="2">
                  <c:v>Federal Board of Revenue</c:v>
                </c:pt>
                <c:pt idx="3">
                  <c:v>Chief Executive Officer</c:v>
                </c:pt>
              </c:strCache>
            </c:strRef>
          </c:cat>
          <c:val>
            <c:numRef>
              <c:f>Sheet2!$D$9:$D$12</c:f>
              <c:numCache>
                <c:formatCode>General</c:formatCode>
                <c:ptCount val="4"/>
                <c:pt idx="0">
                  <c:v>4</c:v>
                </c:pt>
                <c:pt idx="1">
                  <c:v>7</c:v>
                </c:pt>
                <c:pt idx="2">
                  <c:v>1</c:v>
                </c:pt>
                <c:pt idx="3">
                  <c:v>1</c:v>
                </c:pt>
              </c:numCache>
            </c:numRef>
          </c:val>
          <c:extLst>
            <c:ext xmlns:c16="http://schemas.microsoft.com/office/drawing/2014/chart" uri="{C3380CC4-5D6E-409C-BE32-E72D297353CC}">
              <c16:uniqueId val="{00000008-96A0-4A3D-91FC-46E5CD979309}"/>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6888935875092959"/>
          <c:y val="0.34436005268318209"/>
          <c:w val="0.3246827260788237"/>
          <c:h val="0.386026668000002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lgn="just">
            <a:defRPr sz="1600" b="1" i="0" u="none" strike="noStrike" kern="1200" baseline="0">
              <a:solidFill>
                <a:schemeClr val="dk1">
                  <a:lumMod val="75000"/>
                  <a:lumOff val="25000"/>
                </a:schemeClr>
              </a:solidFill>
              <a:latin typeface="Century Gothic" panose="020B0502020202020204" pitchFamily="34" charset="0"/>
              <a:ea typeface="+mn-ea"/>
              <a:cs typeface="+mn-cs"/>
            </a:defRPr>
          </a:pPr>
          <a:endParaRPr lang="en-US"/>
        </a:p>
      </c:txPr>
    </c:legend>
    <c:plotVisOnly val="1"/>
    <c:dispBlanksAs val="gap"/>
    <c:showDLblsOverMax val="0"/>
  </c:chart>
  <c:spPr>
    <a:blipFill>
      <a:blip xmlns:r="http://schemas.openxmlformats.org/officeDocument/2006/relationships" r:embed="rId3"/>
      <a:tile tx="0" ty="0" sx="100000" sy="100000" flip="none" algn="tl"/>
    </a:blip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0.xml.rels><?xml version="1.0" encoding="UTF-8" standalone="yes"?>
<Relationships xmlns="http://schemas.openxmlformats.org/package/2006/relationships"><Relationship Id="rId1" Type="http://schemas.openxmlformats.org/officeDocument/2006/relationships/image" Target="../media/image1.jpeg"/></Relationships>
</file>

<file path=ppt/diagrams/_rels/data2.xml.rels><?xml version="1.0" encoding="UTF-8" standalone="yes"?>
<Relationships xmlns="http://schemas.openxmlformats.org/package/2006/relationships"><Relationship Id="rId1" Type="http://schemas.openxmlformats.org/officeDocument/2006/relationships/image" Target="../media/image1.jpeg"/></Relationships>
</file>

<file path=ppt/diagrams/_rels/data3.xml.rels><?xml version="1.0" encoding="UTF-8" standalone="yes"?>
<Relationships xmlns="http://schemas.openxmlformats.org/package/2006/relationships"><Relationship Id="rId1" Type="http://schemas.openxmlformats.org/officeDocument/2006/relationships/image" Target="../media/image1.jpeg"/></Relationships>
</file>

<file path=ppt/diagrams/_rels/data4.xml.rels><?xml version="1.0" encoding="UTF-8" standalone="yes"?>
<Relationships xmlns="http://schemas.openxmlformats.org/package/2006/relationships"><Relationship Id="rId1" Type="http://schemas.openxmlformats.org/officeDocument/2006/relationships/image" Target="../media/image1.jpeg"/></Relationships>
</file>

<file path=ppt/diagrams/_rels/data6.xml.rels><?xml version="1.0" encoding="UTF-8" standalone="yes"?>
<Relationships xmlns="http://schemas.openxmlformats.org/package/2006/relationships"><Relationship Id="rId1" Type="http://schemas.openxmlformats.org/officeDocument/2006/relationships/image" Target="../media/image1.jpeg"/></Relationships>
</file>

<file path=ppt/diagrams/_rels/data7.xml.rels><?xml version="1.0" encoding="UTF-8" standalone="yes"?>
<Relationships xmlns="http://schemas.openxmlformats.org/package/2006/relationships"><Relationship Id="rId1" Type="http://schemas.openxmlformats.org/officeDocument/2006/relationships/image" Target="../media/image1.jpeg"/></Relationships>
</file>

<file path=ppt/diagrams/_rels/data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12434-A0BB-4502-86EF-5485E79838AE}" type="doc">
      <dgm:prSet loTypeId="urn:microsoft.com/office/officeart/2005/8/layout/matrix2" loCatId="matrix" qsTypeId="urn:microsoft.com/office/officeart/2005/8/quickstyle/simple2" qsCatId="simple" csTypeId="urn:microsoft.com/office/officeart/2005/8/colors/colorful1" csCatId="colorful" phldr="1"/>
      <dgm:spPr/>
      <dgm:t>
        <a:bodyPr/>
        <a:lstStyle/>
        <a:p>
          <a:endParaRPr lang="en-US"/>
        </a:p>
      </dgm:t>
    </dgm:pt>
    <dgm:pt modelId="{CE4F1105-D1F5-4921-94C8-B743321A7279}">
      <dgm:prSet phldrT="[Text]"/>
      <dgm:spPr/>
      <dgm:t>
        <a:bodyPr/>
        <a:lstStyle/>
        <a:p>
          <a:r>
            <a:rPr lang="en-US" b="1" dirty="0" smtClean="0"/>
            <a:t>Shareholding Structure</a:t>
          </a:r>
          <a:endParaRPr lang="en-US" b="1" dirty="0"/>
        </a:p>
      </dgm:t>
    </dgm:pt>
    <dgm:pt modelId="{82C8628E-BBD4-4255-AB4A-BED7125E51F0}" type="parTrans" cxnId="{E8EFD8F3-0763-44B2-AE88-DED228CD89A7}">
      <dgm:prSet/>
      <dgm:spPr/>
      <dgm:t>
        <a:bodyPr/>
        <a:lstStyle/>
        <a:p>
          <a:endParaRPr lang="en-US"/>
        </a:p>
      </dgm:t>
    </dgm:pt>
    <dgm:pt modelId="{7F81E319-CF5D-4FC6-B982-52DE12C13AF8}" type="sibTrans" cxnId="{E8EFD8F3-0763-44B2-AE88-DED228CD89A7}">
      <dgm:prSet/>
      <dgm:spPr/>
      <dgm:t>
        <a:bodyPr/>
        <a:lstStyle/>
        <a:p>
          <a:endParaRPr lang="en-US"/>
        </a:p>
      </dgm:t>
    </dgm:pt>
    <dgm:pt modelId="{34B8AAA8-9A49-496D-B77A-ACC99D87E02A}">
      <dgm:prSet phldrT="[Text]"/>
      <dgm:spPr/>
      <dgm:t>
        <a:bodyPr/>
        <a:lstStyle/>
        <a:p>
          <a:r>
            <a:rPr lang="en-US" b="1" dirty="0" smtClean="0"/>
            <a:t>Board of Directors</a:t>
          </a:r>
          <a:endParaRPr lang="en-US" b="1" dirty="0"/>
        </a:p>
      </dgm:t>
    </dgm:pt>
    <dgm:pt modelId="{E6286AB1-923C-4F82-A354-4533C9E2704E}" type="parTrans" cxnId="{0D9F327B-7F99-43A9-8643-F2A7F412984F}">
      <dgm:prSet/>
      <dgm:spPr/>
      <dgm:t>
        <a:bodyPr/>
        <a:lstStyle/>
        <a:p>
          <a:endParaRPr lang="en-US"/>
        </a:p>
      </dgm:t>
    </dgm:pt>
    <dgm:pt modelId="{860CB955-DC7B-4329-8D61-4C7FF19B87B0}" type="sibTrans" cxnId="{0D9F327B-7F99-43A9-8643-F2A7F412984F}">
      <dgm:prSet/>
      <dgm:spPr/>
      <dgm:t>
        <a:bodyPr/>
        <a:lstStyle/>
        <a:p>
          <a:endParaRPr lang="en-US"/>
        </a:p>
      </dgm:t>
    </dgm:pt>
    <dgm:pt modelId="{9F13F1B6-7B58-4DF0-8397-F2B931ED8B36}">
      <dgm:prSet phldrT="[Text]"/>
      <dgm:spPr/>
      <dgm:t>
        <a:bodyPr/>
        <a:lstStyle/>
        <a:p>
          <a:r>
            <a:rPr lang="en-US" b="1" dirty="0" smtClean="0"/>
            <a:t>Board Committees</a:t>
          </a:r>
          <a:endParaRPr lang="en-US" b="1" dirty="0"/>
        </a:p>
      </dgm:t>
    </dgm:pt>
    <dgm:pt modelId="{29B440BB-4284-49BA-BCCD-8B9778263B33}" type="parTrans" cxnId="{13743E38-EDC1-4B63-B413-25C1B16A364E}">
      <dgm:prSet/>
      <dgm:spPr/>
      <dgm:t>
        <a:bodyPr/>
        <a:lstStyle/>
        <a:p>
          <a:endParaRPr lang="en-US"/>
        </a:p>
      </dgm:t>
    </dgm:pt>
    <dgm:pt modelId="{4202F987-E06C-4E48-8F24-E0E96A64A44D}" type="sibTrans" cxnId="{13743E38-EDC1-4B63-B413-25C1B16A364E}">
      <dgm:prSet/>
      <dgm:spPr/>
      <dgm:t>
        <a:bodyPr/>
        <a:lstStyle/>
        <a:p>
          <a:endParaRPr lang="en-US"/>
        </a:p>
      </dgm:t>
    </dgm:pt>
    <dgm:pt modelId="{455FC48F-D645-472C-A1F2-13437A63B31E}">
      <dgm:prSet phldrT="[Text]"/>
      <dgm:spPr/>
      <dgm:t>
        <a:bodyPr/>
        <a:lstStyle/>
        <a:p>
          <a:r>
            <a:rPr lang="en-US" b="1" dirty="0" smtClean="0"/>
            <a:t>Management</a:t>
          </a:r>
          <a:endParaRPr lang="en-US" b="1" dirty="0"/>
        </a:p>
      </dgm:t>
    </dgm:pt>
    <dgm:pt modelId="{B339636E-CDAA-44F2-A0D2-DFEBB02C13FA}" type="parTrans" cxnId="{EE9BA608-6A99-4A87-87EF-2E4A1535B0FC}">
      <dgm:prSet/>
      <dgm:spPr/>
      <dgm:t>
        <a:bodyPr/>
        <a:lstStyle/>
        <a:p>
          <a:endParaRPr lang="en-US"/>
        </a:p>
      </dgm:t>
    </dgm:pt>
    <dgm:pt modelId="{40177716-6957-4C15-BA7A-2CE2965FB23C}" type="sibTrans" cxnId="{EE9BA608-6A99-4A87-87EF-2E4A1535B0FC}">
      <dgm:prSet/>
      <dgm:spPr/>
      <dgm:t>
        <a:bodyPr/>
        <a:lstStyle/>
        <a:p>
          <a:endParaRPr lang="en-US"/>
        </a:p>
      </dgm:t>
    </dgm:pt>
    <dgm:pt modelId="{BCBAED3A-C7AF-4A4C-BBEA-46AA3E360295}" type="pres">
      <dgm:prSet presAssocID="{CD312434-A0BB-4502-86EF-5485E79838AE}" presName="matrix" presStyleCnt="0">
        <dgm:presLayoutVars>
          <dgm:chMax val="1"/>
          <dgm:dir/>
          <dgm:resizeHandles val="exact"/>
        </dgm:presLayoutVars>
      </dgm:prSet>
      <dgm:spPr/>
    </dgm:pt>
    <dgm:pt modelId="{75860A9A-A915-4269-BC43-BD6ED8B99C7B}" type="pres">
      <dgm:prSet presAssocID="{CD312434-A0BB-4502-86EF-5485E79838AE}" presName="axisShape" presStyleLbl="bgShp" presStyleIdx="0" presStyleCnt="1"/>
      <dgm:spPr/>
    </dgm:pt>
    <dgm:pt modelId="{6E691FF0-73D5-48FD-B41B-349C2DDE0D75}" type="pres">
      <dgm:prSet presAssocID="{CD312434-A0BB-4502-86EF-5485E79838AE}" presName="rect1" presStyleLbl="node1" presStyleIdx="0" presStyleCnt="4">
        <dgm:presLayoutVars>
          <dgm:chMax val="0"/>
          <dgm:chPref val="0"/>
          <dgm:bulletEnabled val="1"/>
        </dgm:presLayoutVars>
      </dgm:prSet>
      <dgm:spPr/>
      <dgm:t>
        <a:bodyPr/>
        <a:lstStyle/>
        <a:p>
          <a:endParaRPr lang="en-US"/>
        </a:p>
      </dgm:t>
    </dgm:pt>
    <dgm:pt modelId="{463E2AF5-3617-4AE8-93C7-02B1AE55C35F}" type="pres">
      <dgm:prSet presAssocID="{CD312434-A0BB-4502-86EF-5485E79838AE}" presName="rect2" presStyleLbl="node1" presStyleIdx="1" presStyleCnt="4">
        <dgm:presLayoutVars>
          <dgm:chMax val="0"/>
          <dgm:chPref val="0"/>
          <dgm:bulletEnabled val="1"/>
        </dgm:presLayoutVars>
      </dgm:prSet>
      <dgm:spPr/>
    </dgm:pt>
    <dgm:pt modelId="{77744A41-A08C-4521-B830-15A0958D3C1D}" type="pres">
      <dgm:prSet presAssocID="{CD312434-A0BB-4502-86EF-5485E79838AE}" presName="rect3" presStyleLbl="node1" presStyleIdx="2" presStyleCnt="4">
        <dgm:presLayoutVars>
          <dgm:chMax val="0"/>
          <dgm:chPref val="0"/>
          <dgm:bulletEnabled val="1"/>
        </dgm:presLayoutVars>
      </dgm:prSet>
      <dgm:spPr/>
      <dgm:t>
        <a:bodyPr/>
        <a:lstStyle/>
        <a:p>
          <a:endParaRPr lang="en-US"/>
        </a:p>
      </dgm:t>
    </dgm:pt>
    <dgm:pt modelId="{CF3BFFDE-107C-40A4-BF73-BF9B7B7EE568}" type="pres">
      <dgm:prSet presAssocID="{CD312434-A0BB-4502-86EF-5485E79838AE}" presName="rect4" presStyleLbl="node1" presStyleIdx="3" presStyleCnt="4">
        <dgm:presLayoutVars>
          <dgm:chMax val="0"/>
          <dgm:chPref val="0"/>
          <dgm:bulletEnabled val="1"/>
        </dgm:presLayoutVars>
      </dgm:prSet>
      <dgm:spPr/>
      <dgm:t>
        <a:bodyPr/>
        <a:lstStyle/>
        <a:p>
          <a:endParaRPr lang="en-US"/>
        </a:p>
      </dgm:t>
    </dgm:pt>
  </dgm:ptLst>
  <dgm:cxnLst>
    <dgm:cxn modelId="{E8EFD8F3-0763-44B2-AE88-DED228CD89A7}" srcId="{CD312434-A0BB-4502-86EF-5485E79838AE}" destId="{CE4F1105-D1F5-4921-94C8-B743321A7279}" srcOrd="0" destOrd="0" parTransId="{82C8628E-BBD4-4255-AB4A-BED7125E51F0}" sibTransId="{7F81E319-CF5D-4FC6-B982-52DE12C13AF8}"/>
    <dgm:cxn modelId="{3F87ED06-DFEA-4182-93FB-30C8883C716D}" type="presOf" srcId="{34B8AAA8-9A49-496D-B77A-ACC99D87E02A}" destId="{463E2AF5-3617-4AE8-93C7-02B1AE55C35F}" srcOrd="0" destOrd="0" presId="urn:microsoft.com/office/officeart/2005/8/layout/matrix2"/>
    <dgm:cxn modelId="{13743E38-EDC1-4B63-B413-25C1B16A364E}" srcId="{CD312434-A0BB-4502-86EF-5485E79838AE}" destId="{9F13F1B6-7B58-4DF0-8397-F2B931ED8B36}" srcOrd="2" destOrd="0" parTransId="{29B440BB-4284-49BA-BCCD-8B9778263B33}" sibTransId="{4202F987-E06C-4E48-8F24-E0E96A64A44D}"/>
    <dgm:cxn modelId="{EE9BA608-6A99-4A87-87EF-2E4A1535B0FC}" srcId="{CD312434-A0BB-4502-86EF-5485E79838AE}" destId="{455FC48F-D645-472C-A1F2-13437A63B31E}" srcOrd="3" destOrd="0" parTransId="{B339636E-CDAA-44F2-A0D2-DFEBB02C13FA}" sibTransId="{40177716-6957-4C15-BA7A-2CE2965FB23C}"/>
    <dgm:cxn modelId="{926E2068-69A2-42FB-B81C-08805A00DAC8}" type="presOf" srcId="{455FC48F-D645-472C-A1F2-13437A63B31E}" destId="{CF3BFFDE-107C-40A4-BF73-BF9B7B7EE568}" srcOrd="0" destOrd="0" presId="urn:microsoft.com/office/officeart/2005/8/layout/matrix2"/>
    <dgm:cxn modelId="{39FEFB2F-BCE4-4964-871D-5811E0A907E3}" type="presOf" srcId="{9F13F1B6-7B58-4DF0-8397-F2B931ED8B36}" destId="{77744A41-A08C-4521-B830-15A0958D3C1D}" srcOrd="0" destOrd="0" presId="urn:microsoft.com/office/officeart/2005/8/layout/matrix2"/>
    <dgm:cxn modelId="{FC352152-92F7-43C5-836A-E726D5F65494}" type="presOf" srcId="{CD312434-A0BB-4502-86EF-5485E79838AE}" destId="{BCBAED3A-C7AF-4A4C-BBEA-46AA3E360295}" srcOrd="0" destOrd="0" presId="urn:microsoft.com/office/officeart/2005/8/layout/matrix2"/>
    <dgm:cxn modelId="{0D9F327B-7F99-43A9-8643-F2A7F412984F}" srcId="{CD312434-A0BB-4502-86EF-5485E79838AE}" destId="{34B8AAA8-9A49-496D-B77A-ACC99D87E02A}" srcOrd="1" destOrd="0" parTransId="{E6286AB1-923C-4F82-A354-4533C9E2704E}" sibTransId="{860CB955-DC7B-4329-8D61-4C7FF19B87B0}"/>
    <dgm:cxn modelId="{8D36286F-BFA3-4B97-B4CB-893BDB9901CC}" type="presOf" srcId="{CE4F1105-D1F5-4921-94C8-B743321A7279}" destId="{6E691FF0-73D5-48FD-B41B-349C2DDE0D75}" srcOrd="0" destOrd="0" presId="urn:microsoft.com/office/officeart/2005/8/layout/matrix2"/>
    <dgm:cxn modelId="{7CFAB066-04E2-465D-B2A5-14F709BAFF84}" type="presParOf" srcId="{BCBAED3A-C7AF-4A4C-BBEA-46AA3E360295}" destId="{75860A9A-A915-4269-BC43-BD6ED8B99C7B}" srcOrd="0" destOrd="0" presId="urn:microsoft.com/office/officeart/2005/8/layout/matrix2"/>
    <dgm:cxn modelId="{83DC1964-4AC4-4655-9E88-59FD85C538EF}" type="presParOf" srcId="{BCBAED3A-C7AF-4A4C-BBEA-46AA3E360295}" destId="{6E691FF0-73D5-48FD-B41B-349C2DDE0D75}" srcOrd="1" destOrd="0" presId="urn:microsoft.com/office/officeart/2005/8/layout/matrix2"/>
    <dgm:cxn modelId="{4E809523-6DC8-4D81-A224-ABB983D0B418}" type="presParOf" srcId="{BCBAED3A-C7AF-4A4C-BBEA-46AA3E360295}" destId="{463E2AF5-3617-4AE8-93C7-02B1AE55C35F}" srcOrd="2" destOrd="0" presId="urn:microsoft.com/office/officeart/2005/8/layout/matrix2"/>
    <dgm:cxn modelId="{226FCD32-58A8-48A2-B91D-31B8C445447E}" type="presParOf" srcId="{BCBAED3A-C7AF-4A4C-BBEA-46AA3E360295}" destId="{77744A41-A08C-4521-B830-15A0958D3C1D}" srcOrd="3" destOrd="0" presId="urn:microsoft.com/office/officeart/2005/8/layout/matrix2"/>
    <dgm:cxn modelId="{2D723FD4-BF51-404C-BBD8-A285CF5A7DA8}" type="presParOf" srcId="{BCBAED3A-C7AF-4A4C-BBEA-46AA3E360295}" destId="{CF3BFFDE-107C-40A4-BF73-BF9B7B7EE568}"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4BDF0C-E271-4DD1-95C4-754239D441F7}" type="doc">
      <dgm:prSet loTypeId="urn:microsoft.com/office/officeart/2005/8/layout/hierarchy2" loCatId="hierarchy" qsTypeId="urn:microsoft.com/office/officeart/2005/8/quickstyle/simple1" qsCatId="simple" csTypeId="urn:microsoft.com/office/officeart/2005/8/colors/colorful1#4" csCatId="colorful" phldr="1"/>
      <dgm:spPr/>
      <dgm:t>
        <a:bodyPr/>
        <a:lstStyle/>
        <a:p>
          <a:endParaRPr lang="en-US"/>
        </a:p>
      </dgm:t>
    </dgm:pt>
    <dgm:pt modelId="{AA649ADB-2F13-4098-9771-031E8C729EA6}">
      <dgm:prSet phldrT="[Text]" custT="1"/>
      <dgm:spPr>
        <a:solidFill>
          <a:schemeClr val="accent6">
            <a:lumMod val="75000"/>
          </a:schemeClr>
        </a:solidFill>
      </dgm:spPr>
      <dgm:t>
        <a:bodyPr/>
        <a:lstStyle/>
        <a:p>
          <a:r>
            <a:rPr lang="en-US" sz="2000" b="1" dirty="0" smtClean="0">
              <a:latin typeface="Century Gothic" panose="020B0502020202020204" pitchFamily="34" charset="0"/>
            </a:rPr>
            <a:t>Operational Risk</a:t>
          </a:r>
          <a:endParaRPr lang="en-US" sz="2000" b="1" dirty="0">
            <a:latin typeface="Century Gothic" panose="020B0502020202020204" pitchFamily="34" charset="0"/>
          </a:endParaRPr>
        </a:p>
      </dgm:t>
    </dgm:pt>
    <dgm:pt modelId="{236ADC68-0528-40FD-9F25-732D53D2BD29}" type="parTrans" cxnId="{91AB2956-89B6-479B-BA2F-9D055606630D}">
      <dgm:prSet/>
      <dgm:spPr/>
      <dgm:t>
        <a:bodyPr/>
        <a:lstStyle/>
        <a:p>
          <a:endParaRPr lang="en-US">
            <a:latin typeface="Century Gothic" panose="020B0502020202020204" pitchFamily="34" charset="0"/>
          </a:endParaRPr>
        </a:p>
      </dgm:t>
    </dgm:pt>
    <dgm:pt modelId="{37F630ED-D20E-4BB0-BB75-BC637BEF631C}" type="sibTrans" cxnId="{91AB2956-89B6-479B-BA2F-9D055606630D}">
      <dgm:prSet/>
      <dgm:spPr/>
      <dgm:t>
        <a:bodyPr/>
        <a:lstStyle/>
        <a:p>
          <a:endParaRPr lang="en-US">
            <a:latin typeface="Century Gothic" panose="020B0502020202020204" pitchFamily="34" charset="0"/>
          </a:endParaRPr>
        </a:p>
      </dgm:t>
    </dgm:pt>
    <dgm:pt modelId="{5965318B-FCB7-4F11-98A5-188C41AA2A91}">
      <dgm:prSet phldrT="[Text]" custT="1"/>
      <dgm:spPr>
        <a:solidFill>
          <a:schemeClr val="accent2">
            <a:lumMod val="60000"/>
            <a:lumOff val="40000"/>
          </a:schemeClr>
        </a:solidFill>
      </dgm:spPr>
      <dgm:t>
        <a:bodyPr/>
        <a:lstStyle/>
        <a:p>
          <a:pPr algn="ctr"/>
          <a:r>
            <a:rPr lang="en-US" sz="2000" b="1" dirty="0" smtClean="0">
              <a:solidFill>
                <a:schemeClr val="accent2">
                  <a:lumMod val="50000"/>
                </a:schemeClr>
              </a:solidFill>
              <a:latin typeface="Century Gothic" panose="020B0502020202020204" pitchFamily="34" charset="0"/>
            </a:rPr>
            <a:t>Operational risk is covered through various implemented controls, including implementation business continuity plan / disaster recovery plan, implementation of physical and environmental security policy, restriction of access to data center through biometric devices, surveillance cameras, and insurance policy for property plant and equipment. </a:t>
          </a:r>
        </a:p>
      </dgm:t>
    </dgm:pt>
    <dgm:pt modelId="{E114BE91-0717-46D9-87D0-4ACD8A736DEA}" type="parTrans" cxnId="{5D6EB1B8-E54D-409F-9E1E-2542F8CED7F4}">
      <dgm:prSet/>
      <dgm:spPr/>
      <dgm:t>
        <a:bodyPr/>
        <a:lstStyle/>
        <a:p>
          <a:endParaRPr lang="en-US" dirty="0">
            <a:latin typeface="Century Gothic" panose="020B0502020202020204" pitchFamily="34" charset="0"/>
          </a:endParaRPr>
        </a:p>
      </dgm:t>
    </dgm:pt>
    <dgm:pt modelId="{F9912755-0892-4355-9870-B25F2A55BDAF}" type="sibTrans" cxnId="{5D6EB1B8-E54D-409F-9E1E-2542F8CED7F4}">
      <dgm:prSet/>
      <dgm:spPr/>
      <dgm:t>
        <a:bodyPr/>
        <a:lstStyle/>
        <a:p>
          <a:endParaRPr lang="en-US">
            <a:latin typeface="Century Gothic" panose="020B0502020202020204" pitchFamily="34" charset="0"/>
          </a:endParaRPr>
        </a:p>
      </dgm:t>
    </dgm:pt>
    <dgm:pt modelId="{A4DEB714-62B4-4BA5-9156-86D8F8A4F855}">
      <dgm:prSet phldrT="[Text]" custT="1"/>
      <dgm:spPr>
        <a:solidFill>
          <a:schemeClr val="accent2">
            <a:lumMod val="60000"/>
            <a:lumOff val="40000"/>
          </a:schemeClr>
        </a:solidFill>
      </dgm:spPr>
      <dgm:t>
        <a:bodyPr/>
        <a:lstStyle/>
        <a:p>
          <a:pPr algn="ctr"/>
          <a:r>
            <a:rPr lang="en-US" sz="2000" b="1" dirty="0" smtClean="0">
              <a:ln/>
              <a:solidFill>
                <a:schemeClr val="accent2">
                  <a:lumMod val="50000"/>
                </a:schemeClr>
              </a:solidFill>
              <a:latin typeface="Century Gothic" panose="020B0502020202020204" pitchFamily="34" charset="0"/>
            </a:rPr>
            <a:t>NCCPL’s risk based capital assessment has been conducted by an external / independent party.</a:t>
          </a:r>
        </a:p>
        <a:p>
          <a:pPr algn="ctr"/>
          <a:r>
            <a:rPr lang="en-US" sz="2000" b="1" dirty="0" smtClean="0">
              <a:ln/>
              <a:solidFill>
                <a:schemeClr val="accent2">
                  <a:lumMod val="50000"/>
                </a:schemeClr>
              </a:solidFill>
              <a:latin typeface="Century Gothic" panose="020B0502020202020204" pitchFamily="34" charset="0"/>
            </a:rPr>
            <a:t>There also exist in-house risk based equity/ capital assessments that help management and board to set equity levels in line with the risk taken by the organization. </a:t>
          </a:r>
          <a:endParaRPr lang="en-US" sz="2000" b="1" dirty="0">
            <a:ln/>
            <a:solidFill>
              <a:schemeClr val="accent2">
                <a:lumMod val="50000"/>
              </a:schemeClr>
            </a:solidFill>
            <a:latin typeface="Century Gothic" panose="020B0502020202020204" pitchFamily="34" charset="0"/>
          </a:endParaRPr>
        </a:p>
      </dgm:t>
    </dgm:pt>
    <dgm:pt modelId="{06B5C9EB-F665-4AFD-96E2-490C1CB44362}" type="parTrans" cxnId="{E7A03D9E-A4D7-4BF2-8A9A-291EE4E301F9}">
      <dgm:prSet/>
      <dgm:spPr/>
      <dgm:t>
        <a:bodyPr/>
        <a:lstStyle/>
        <a:p>
          <a:endParaRPr lang="en-US">
            <a:latin typeface="Century Gothic" panose="020B0502020202020204" pitchFamily="34" charset="0"/>
          </a:endParaRPr>
        </a:p>
      </dgm:t>
    </dgm:pt>
    <dgm:pt modelId="{EE5D5AD9-18CA-4B39-B0D7-FA9612079ACD}" type="sibTrans" cxnId="{E7A03D9E-A4D7-4BF2-8A9A-291EE4E301F9}">
      <dgm:prSet/>
      <dgm:spPr/>
      <dgm:t>
        <a:bodyPr/>
        <a:lstStyle/>
        <a:p>
          <a:endParaRPr lang="en-US">
            <a:latin typeface="Century Gothic" panose="020B0502020202020204" pitchFamily="34" charset="0"/>
          </a:endParaRPr>
        </a:p>
      </dgm:t>
    </dgm:pt>
    <dgm:pt modelId="{710F8BF1-1BAA-4E7B-BEA0-64C0FB6850CE}">
      <dgm:prSet phldrT="[Text]" custT="1"/>
      <dgm:spPr>
        <a:solidFill>
          <a:schemeClr val="accent6">
            <a:lumMod val="75000"/>
          </a:schemeClr>
        </a:solidFill>
      </dgm:spPr>
      <dgm:t>
        <a:bodyPr/>
        <a:lstStyle/>
        <a:p>
          <a:r>
            <a:rPr lang="en-US" sz="2000" b="1" dirty="0" smtClean="0">
              <a:latin typeface="Century Gothic" panose="020B0502020202020204" pitchFamily="34" charset="0"/>
            </a:rPr>
            <a:t>Risk Based Capital Assessment</a:t>
          </a:r>
          <a:endParaRPr lang="en-US" sz="2000" b="1" dirty="0">
            <a:latin typeface="Century Gothic" panose="020B0502020202020204" pitchFamily="34" charset="0"/>
          </a:endParaRPr>
        </a:p>
      </dgm:t>
    </dgm:pt>
    <dgm:pt modelId="{2039925D-6323-4EEC-82B2-C8EA3563C236}" type="sibTrans" cxnId="{69915A12-DD0E-4DE1-9B37-46AB0058A76C}">
      <dgm:prSet/>
      <dgm:spPr/>
      <dgm:t>
        <a:bodyPr/>
        <a:lstStyle/>
        <a:p>
          <a:endParaRPr lang="en-US">
            <a:latin typeface="Century Gothic" panose="020B0502020202020204" pitchFamily="34" charset="0"/>
          </a:endParaRPr>
        </a:p>
      </dgm:t>
    </dgm:pt>
    <dgm:pt modelId="{1AE2F548-07CD-4BD4-8EAA-396DFF92DB22}" type="parTrans" cxnId="{69915A12-DD0E-4DE1-9B37-46AB0058A76C}">
      <dgm:prSet/>
      <dgm:spPr/>
      <dgm:t>
        <a:bodyPr/>
        <a:lstStyle/>
        <a:p>
          <a:endParaRPr lang="en-US">
            <a:latin typeface="Century Gothic" panose="020B0502020202020204" pitchFamily="34" charset="0"/>
          </a:endParaRPr>
        </a:p>
      </dgm:t>
    </dgm:pt>
    <dgm:pt modelId="{63F98256-D7A8-44E0-A0DF-6488B4042C4D}" type="pres">
      <dgm:prSet presAssocID="{EC4BDF0C-E271-4DD1-95C4-754239D441F7}" presName="diagram" presStyleCnt="0">
        <dgm:presLayoutVars>
          <dgm:chPref val="1"/>
          <dgm:dir/>
          <dgm:animOne val="branch"/>
          <dgm:animLvl val="lvl"/>
          <dgm:resizeHandles val="exact"/>
        </dgm:presLayoutVars>
      </dgm:prSet>
      <dgm:spPr/>
      <dgm:t>
        <a:bodyPr/>
        <a:lstStyle/>
        <a:p>
          <a:endParaRPr lang="en-US"/>
        </a:p>
      </dgm:t>
    </dgm:pt>
    <dgm:pt modelId="{F4EADA8D-2162-4988-AE5F-A83D021F4371}" type="pres">
      <dgm:prSet presAssocID="{AA649ADB-2F13-4098-9771-031E8C729EA6}" presName="root1" presStyleCnt="0"/>
      <dgm:spPr/>
      <dgm:t>
        <a:bodyPr/>
        <a:lstStyle/>
        <a:p>
          <a:endParaRPr lang="en-US"/>
        </a:p>
      </dgm:t>
    </dgm:pt>
    <dgm:pt modelId="{1C01712D-5277-4AF2-B6E6-20D9AA2D60D0}" type="pres">
      <dgm:prSet presAssocID="{AA649ADB-2F13-4098-9771-031E8C729EA6}" presName="LevelOneTextNode" presStyleLbl="node0" presStyleIdx="0" presStyleCnt="2" custScaleX="120124" custScaleY="99943" custLinFactNeighborX="4051" custLinFactNeighborY="-28553">
        <dgm:presLayoutVars>
          <dgm:chPref val="3"/>
        </dgm:presLayoutVars>
      </dgm:prSet>
      <dgm:spPr/>
      <dgm:t>
        <a:bodyPr/>
        <a:lstStyle/>
        <a:p>
          <a:endParaRPr lang="en-US"/>
        </a:p>
      </dgm:t>
    </dgm:pt>
    <dgm:pt modelId="{1E07D5B0-145D-4739-BBF4-1D432FCB8F95}" type="pres">
      <dgm:prSet presAssocID="{AA649ADB-2F13-4098-9771-031E8C729EA6}" presName="level2hierChild" presStyleCnt="0"/>
      <dgm:spPr/>
      <dgm:t>
        <a:bodyPr/>
        <a:lstStyle/>
        <a:p>
          <a:endParaRPr lang="en-US"/>
        </a:p>
      </dgm:t>
    </dgm:pt>
    <dgm:pt modelId="{9186C5C8-86AB-439E-9F2F-7874A2CFCBDF}" type="pres">
      <dgm:prSet presAssocID="{E114BE91-0717-46D9-87D0-4ACD8A736DEA}" presName="conn2-1" presStyleLbl="parChTrans1D2" presStyleIdx="0" presStyleCnt="2" custScaleX="2000000" custScaleY="76861"/>
      <dgm:spPr/>
      <dgm:t>
        <a:bodyPr/>
        <a:lstStyle/>
        <a:p>
          <a:endParaRPr lang="en-US"/>
        </a:p>
      </dgm:t>
    </dgm:pt>
    <dgm:pt modelId="{BE13915E-0FC8-4301-8456-B4691ED2498E}" type="pres">
      <dgm:prSet presAssocID="{E114BE91-0717-46D9-87D0-4ACD8A736DEA}" presName="connTx" presStyleLbl="parChTrans1D2" presStyleIdx="0" presStyleCnt="2"/>
      <dgm:spPr/>
      <dgm:t>
        <a:bodyPr/>
        <a:lstStyle/>
        <a:p>
          <a:endParaRPr lang="en-US"/>
        </a:p>
      </dgm:t>
    </dgm:pt>
    <dgm:pt modelId="{49F2DE54-5666-4C89-8182-8CEC130DA80D}" type="pres">
      <dgm:prSet presAssocID="{5965318B-FCB7-4F11-98A5-188C41AA2A91}" presName="root2" presStyleCnt="0"/>
      <dgm:spPr/>
      <dgm:t>
        <a:bodyPr/>
        <a:lstStyle/>
        <a:p>
          <a:endParaRPr lang="en-US"/>
        </a:p>
      </dgm:t>
    </dgm:pt>
    <dgm:pt modelId="{BC5B7881-2630-4D4C-BCD9-7626EE52DE3E}" type="pres">
      <dgm:prSet presAssocID="{5965318B-FCB7-4F11-98A5-188C41AA2A91}" presName="LevelTwoTextNode" presStyleLbl="node2" presStyleIdx="0" presStyleCnt="2" custAng="0" custScaleX="276134" custScaleY="308855" custLinFactNeighborX="-10335" custLinFactNeighborY="-51051">
        <dgm:presLayoutVars>
          <dgm:chPref val="3"/>
        </dgm:presLayoutVars>
      </dgm:prSet>
      <dgm:spPr/>
      <dgm:t>
        <a:bodyPr/>
        <a:lstStyle/>
        <a:p>
          <a:endParaRPr lang="en-US"/>
        </a:p>
      </dgm:t>
    </dgm:pt>
    <dgm:pt modelId="{99E8C775-1BF4-41C7-A727-AC225ACCC137}" type="pres">
      <dgm:prSet presAssocID="{5965318B-FCB7-4F11-98A5-188C41AA2A91}" presName="level3hierChild" presStyleCnt="0"/>
      <dgm:spPr/>
      <dgm:t>
        <a:bodyPr/>
        <a:lstStyle/>
        <a:p>
          <a:endParaRPr lang="en-US"/>
        </a:p>
      </dgm:t>
    </dgm:pt>
    <dgm:pt modelId="{AAE4CBD6-EA43-40CE-93CF-53BD5DD1D5C1}" type="pres">
      <dgm:prSet presAssocID="{710F8BF1-1BAA-4E7B-BEA0-64C0FB6850CE}" presName="root1" presStyleCnt="0"/>
      <dgm:spPr/>
      <dgm:t>
        <a:bodyPr/>
        <a:lstStyle/>
        <a:p>
          <a:endParaRPr lang="en-US"/>
        </a:p>
      </dgm:t>
    </dgm:pt>
    <dgm:pt modelId="{E06AD653-CDD7-4A23-95A5-976A2F78BD90}" type="pres">
      <dgm:prSet presAssocID="{710F8BF1-1BAA-4E7B-BEA0-64C0FB6850CE}" presName="LevelOneTextNode" presStyleLbl="node0" presStyleIdx="1" presStyleCnt="2" custScaleX="118959" custLinFactNeighborX="2792" custLinFactNeighborY="29767">
        <dgm:presLayoutVars>
          <dgm:chPref val="3"/>
        </dgm:presLayoutVars>
      </dgm:prSet>
      <dgm:spPr/>
      <dgm:t>
        <a:bodyPr/>
        <a:lstStyle/>
        <a:p>
          <a:endParaRPr lang="en-US"/>
        </a:p>
      </dgm:t>
    </dgm:pt>
    <dgm:pt modelId="{0F286975-CD5A-4CE9-8A3D-CB278BB8CDA7}" type="pres">
      <dgm:prSet presAssocID="{710F8BF1-1BAA-4E7B-BEA0-64C0FB6850CE}" presName="level2hierChild" presStyleCnt="0"/>
      <dgm:spPr/>
      <dgm:t>
        <a:bodyPr/>
        <a:lstStyle/>
        <a:p>
          <a:endParaRPr lang="en-US"/>
        </a:p>
      </dgm:t>
    </dgm:pt>
    <dgm:pt modelId="{EDADF0D8-7250-4F77-8AD8-EAD2B8ACB76C}" type="pres">
      <dgm:prSet presAssocID="{06B5C9EB-F665-4AFD-96E2-490C1CB44362}" presName="conn2-1" presStyleLbl="parChTrans1D2" presStyleIdx="1" presStyleCnt="2" custScaleX="2000000"/>
      <dgm:spPr/>
      <dgm:t>
        <a:bodyPr/>
        <a:lstStyle/>
        <a:p>
          <a:endParaRPr lang="en-US"/>
        </a:p>
      </dgm:t>
    </dgm:pt>
    <dgm:pt modelId="{FC969E97-BB44-48FD-B117-DF24841588D5}" type="pres">
      <dgm:prSet presAssocID="{06B5C9EB-F665-4AFD-96E2-490C1CB44362}" presName="connTx" presStyleLbl="parChTrans1D2" presStyleIdx="1" presStyleCnt="2"/>
      <dgm:spPr/>
      <dgm:t>
        <a:bodyPr/>
        <a:lstStyle/>
        <a:p>
          <a:endParaRPr lang="en-US"/>
        </a:p>
      </dgm:t>
    </dgm:pt>
    <dgm:pt modelId="{35380F93-1B4E-420E-8C0F-A5F2B6516B1E}" type="pres">
      <dgm:prSet presAssocID="{A4DEB714-62B4-4BA5-9156-86D8F8A4F855}" presName="root2" presStyleCnt="0"/>
      <dgm:spPr/>
      <dgm:t>
        <a:bodyPr/>
        <a:lstStyle/>
        <a:p>
          <a:endParaRPr lang="en-US"/>
        </a:p>
      </dgm:t>
    </dgm:pt>
    <dgm:pt modelId="{9CB5CD7E-9A4A-4679-9030-1D91A1A9EFBD}" type="pres">
      <dgm:prSet presAssocID="{A4DEB714-62B4-4BA5-9156-86D8F8A4F855}" presName="LevelTwoTextNode" presStyleLbl="node2" presStyleIdx="1" presStyleCnt="2" custAng="0" custScaleX="273146" custScaleY="306138" custLinFactNeighborX="-6590" custLinFactNeighborY="28572">
        <dgm:presLayoutVars>
          <dgm:chPref val="3"/>
        </dgm:presLayoutVars>
      </dgm:prSet>
      <dgm:spPr/>
      <dgm:t>
        <a:bodyPr/>
        <a:lstStyle/>
        <a:p>
          <a:endParaRPr lang="en-US"/>
        </a:p>
      </dgm:t>
    </dgm:pt>
    <dgm:pt modelId="{F22B2E4F-6FDE-46ED-B44F-EAEE528E1D4A}" type="pres">
      <dgm:prSet presAssocID="{A4DEB714-62B4-4BA5-9156-86D8F8A4F855}" presName="level3hierChild" presStyleCnt="0"/>
      <dgm:spPr/>
      <dgm:t>
        <a:bodyPr/>
        <a:lstStyle/>
        <a:p>
          <a:endParaRPr lang="en-US"/>
        </a:p>
      </dgm:t>
    </dgm:pt>
  </dgm:ptLst>
  <dgm:cxnLst>
    <dgm:cxn modelId="{91AB2956-89B6-479B-BA2F-9D055606630D}" srcId="{EC4BDF0C-E271-4DD1-95C4-754239D441F7}" destId="{AA649ADB-2F13-4098-9771-031E8C729EA6}" srcOrd="0" destOrd="0" parTransId="{236ADC68-0528-40FD-9F25-732D53D2BD29}" sibTransId="{37F630ED-D20E-4BB0-BB75-BC637BEF631C}"/>
    <dgm:cxn modelId="{9042BFC6-37EE-4466-BFB0-D9197AC59DB2}" type="presOf" srcId="{A4DEB714-62B4-4BA5-9156-86D8F8A4F855}" destId="{9CB5CD7E-9A4A-4679-9030-1D91A1A9EFBD}" srcOrd="0" destOrd="0" presId="urn:microsoft.com/office/officeart/2005/8/layout/hierarchy2"/>
    <dgm:cxn modelId="{E8E97BE7-BFF0-4F38-824A-F96864571EFF}" type="presOf" srcId="{E114BE91-0717-46D9-87D0-4ACD8A736DEA}" destId="{9186C5C8-86AB-439E-9F2F-7874A2CFCBDF}" srcOrd="0" destOrd="0" presId="urn:microsoft.com/office/officeart/2005/8/layout/hierarchy2"/>
    <dgm:cxn modelId="{69915A12-DD0E-4DE1-9B37-46AB0058A76C}" srcId="{EC4BDF0C-E271-4DD1-95C4-754239D441F7}" destId="{710F8BF1-1BAA-4E7B-BEA0-64C0FB6850CE}" srcOrd="1" destOrd="0" parTransId="{1AE2F548-07CD-4BD4-8EAA-396DFF92DB22}" sibTransId="{2039925D-6323-4EEC-82B2-C8EA3563C236}"/>
    <dgm:cxn modelId="{BBD07FC4-8224-4C1C-A81C-EC32E099FA27}" type="presOf" srcId="{710F8BF1-1BAA-4E7B-BEA0-64C0FB6850CE}" destId="{E06AD653-CDD7-4A23-95A5-976A2F78BD90}" srcOrd="0" destOrd="0" presId="urn:microsoft.com/office/officeart/2005/8/layout/hierarchy2"/>
    <dgm:cxn modelId="{C5BA87B2-BD4C-4542-86B7-FA2F4CFD1574}" type="presOf" srcId="{06B5C9EB-F665-4AFD-96E2-490C1CB44362}" destId="{EDADF0D8-7250-4F77-8AD8-EAD2B8ACB76C}" srcOrd="0" destOrd="0" presId="urn:microsoft.com/office/officeart/2005/8/layout/hierarchy2"/>
    <dgm:cxn modelId="{C967BCB2-B2C6-466C-9098-1EE96CEFE0E9}" type="presOf" srcId="{AA649ADB-2F13-4098-9771-031E8C729EA6}" destId="{1C01712D-5277-4AF2-B6E6-20D9AA2D60D0}" srcOrd="0" destOrd="0" presId="urn:microsoft.com/office/officeart/2005/8/layout/hierarchy2"/>
    <dgm:cxn modelId="{26BB9460-05E0-4B4F-BA29-257E50590D39}" type="presOf" srcId="{5965318B-FCB7-4F11-98A5-188C41AA2A91}" destId="{BC5B7881-2630-4D4C-BCD9-7626EE52DE3E}" srcOrd="0" destOrd="0" presId="urn:microsoft.com/office/officeart/2005/8/layout/hierarchy2"/>
    <dgm:cxn modelId="{E7A03D9E-A4D7-4BF2-8A9A-291EE4E301F9}" srcId="{710F8BF1-1BAA-4E7B-BEA0-64C0FB6850CE}" destId="{A4DEB714-62B4-4BA5-9156-86D8F8A4F855}" srcOrd="0" destOrd="0" parTransId="{06B5C9EB-F665-4AFD-96E2-490C1CB44362}" sibTransId="{EE5D5AD9-18CA-4B39-B0D7-FA9612079ACD}"/>
    <dgm:cxn modelId="{D0283E21-973F-4254-AFF1-5725CD74250F}" type="presOf" srcId="{E114BE91-0717-46D9-87D0-4ACD8A736DEA}" destId="{BE13915E-0FC8-4301-8456-B4691ED2498E}" srcOrd="1" destOrd="0" presId="urn:microsoft.com/office/officeart/2005/8/layout/hierarchy2"/>
    <dgm:cxn modelId="{0FE8229F-76EF-467A-9034-EF0961D4108F}" type="presOf" srcId="{06B5C9EB-F665-4AFD-96E2-490C1CB44362}" destId="{FC969E97-BB44-48FD-B117-DF24841588D5}" srcOrd="1" destOrd="0" presId="urn:microsoft.com/office/officeart/2005/8/layout/hierarchy2"/>
    <dgm:cxn modelId="{374848FA-5A93-4D75-A206-251CBF660227}" type="presOf" srcId="{EC4BDF0C-E271-4DD1-95C4-754239D441F7}" destId="{63F98256-D7A8-44E0-A0DF-6488B4042C4D}" srcOrd="0" destOrd="0" presId="urn:microsoft.com/office/officeart/2005/8/layout/hierarchy2"/>
    <dgm:cxn modelId="{5D6EB1B8-E54D-409F-9E1E-2542F8CED7F4}" srcId="{AA649ADB-2F13-4098-9771-031E8C729EA6}" destId="{5965318B-FCB7-4F11-98A5-188C41AA2A91}" srcOrd="0" destOrd="0" parTransId="{E114BE91-0717-46D9-87D0-4ACD8A736DEA}" sibTransId="{F9912755-0892-4355-9870-B25F2A55BDAF}"/>
    <dgm:cxn modelId="{664BAB1F-8DD9-45EA-8EA2-DFC78CCCE927}" type="presParOf" srcId="{63F98256-D7A8-44E0-A0DF-6488B4042C4D}" destId="{F4EADA8D-2162-4988-AE5F-A83D021F4371}" srcOrd="0" destOrd="0" presId="urn:microsoft.com/office/officeart/2005/8/layout/hierarchy2"/>
    <dgm:cxn modelId="{1E185604-6F55-46D1-BB2C-10DFDF9389CA}" type="presParOf" srcId="{F4EADA8D-2162-4988-AE5F-A83D021F4371}" destId="{1C01712D-5277-4AF2-B6E6-20D9AA2D60D0}" srcOrd="0" destOrd="0" presId="urn:microsoft.com/office/officeart/2005/8/layout/hierarchy2"/>
    <dgm:cxn modelId="{D61AE579-653E-40FC-879C-064EB9C36E31}" type="presParOf" srcId="{F4EADA8D-2162-4988-AE5F-A83D021F4371}" destId="{1E07D5B0-145D-4739-BBF4-1D432FCB8F95}" srcOrd="1" destOrd="0" presId="urn:microsoft.com/office/officeart/2005/8/layout/hierarchy2"/>
    <dgm:cxn modelId="{58870305-0189-4B19-A646-6E482A586345}" type="presParOf" srcId="{1E07D5B0-145D-4739-BBF4-1D432FCB8F95}" destId="{9186C5C8-86AB-439E-9F2F-7874A2CFCBDF}" srcOrd="0" destOrd="0" presId="urn:microsoft.com/office/officeart/2005/8/layout/hierarchy2"/>
    <dgm:cxn modelId="{8DEAE886-7BF5-4B12-B2FA-E8CAD932DB9D}" type="presParOf" srcId="{9186C5C8-86AB-439E-9F2F-7874A2CFCBDF}" destId="{BE13915E-0FC8-4301-8456-B4691ED2498E}" srcOrd="0" destOrd="0" presId="urn:microsoft.com/office/officeart/2005/8/layout/hierarchy2"/>
    <dgm:cxn modelId="{BACFEE6E-6A23-41DA-A1CD-E22F52FE4655}" type="presParOf" srcId="{1E07D5B0-145D-4739-BBF4-1D432FCB8F95}" destId="{49F2DE54-5666-4C89-8182-8CEC130DA80D}" srcOrd="1" destOrd="0" presId="urn:microsoft.com/office/officeart/2005/8/layout/hierarchy2"/>
    <dgm:cxn modelId="{127C5AA9-8A5F-4028-A175-32F13BDECC7B}" type="presParOf" srcId="{49F2DE54-5666-4C89-8182-8CEC130DA80D}" destId="{BC5B7881-2630-4D4C-BCD9-7626EE52DE3E}" srcOrd="0" destOrd="0" presId="urn:microsoft.com/office/officeart/2005/8/layout/hierarchy2"/>
    <dgm:cxn modelId="{82869E2A-A035-4374-B61D-77DD012D9C21}" type="presParOf" srcId="{49F2DE54-5666-4C89-8182-8CEC130DA80D}" destId="{99E8C775-1BF4-41C7-A727-AC225ACCC137}" srcOrd="1" destOrd="0" presId="urn:microsoft.com/office/officeart/2005/8/layout/hierarchy2"/>
    <dgm:cxn modelId="{E13B6B3D-16C3-4765-833D-A87DC592D26C}" type="presParOf" srcId="{63F98256-D7A8-44E0-A0DF-6488B4042C4D}" destId="{AAE4CBD6-EA43-40CE-93CF-53BD5DD1D5C1}" srcOrd="1" destOrd="0" presId="urn:microsoft.com/office/officeart/2005/8/layout/hierarchy2"/>
    <dgm:cxn modelId="{60A37EA6-FCEA-48FB-A81D-D88DF4DA8DDD}" type="presParOf" srcId="{AAE4CBD6-EA43-40CE-93CF-53BD5DD1D5C1}" destId="{E06AD653-CDD7-4A23-95A5-976A2F78BD90}" srcOrd="0" destOrd="0" presId="urn:microsoft.com/office/officeart/2005/8/layout/hierarchy2"/>
    <dgm:cxn modelId="{CB518C5E-16EF-499F-A251-82B0239E4E9E}" type="presParOf" srcId="{AAE4CBD6-EA43-40CE-93CF-53BD5DD1D5C1}" destId="{0F286975-CD5A-4CE9-8A3D-CB278BB8CDA7}" srcOrd="1" destOrd="0" presId="urn:microsoft.com/office/officeart/2005/8/layout/hierarchy2"/>
    <dgm:cxn modelId="{C1423B33-00A6-4F5C-86C9-4580E236B2BB}" type="presParOf" srcId="{0F286975-CD5A-4CE9-8A3D-CB278BB8CDA7}" destId="{EDADF0D8-7250-4F77-8AD8-EAD2B8ACB76C}" srcOrd="0" destOrd="0" presId="urn:microsoft.com/office/officeart/2005/8/layout/hierarchy2"/>
    <dgm:cxn modelId="{F6D871A7-9E46-4DD4-9177-4B62A60DA459}" type="presParOf" srcId="{EDADF0D8-7250-4F77-8AD8-EAD2B8ACB76C}" destId="{FC969E97-BB44-48FD-B117-DF24841588D5}" srcOrd="0" destOrd="0" presId="urn:microsoft.com/office/officeart/2005/8/layout/hierarchy2"/>
    <dgm:cxn modelId="{E6C36AA3-4E8B-4F83-9EEF-C97FDF24E474}" type="presParOf" srcId="{0F286975-CD5A-4CE9-8A3D-CB278BB8CDA7}" destId="{35380F93-1B4E-420E-8C0F-A5F2B6516B1E}" srcOrd="1" destOrd="0" presId="urn:microsoft.com/office/officeart/2005/8/layout/hierarchy2"/>
    <dgm:cxn modelId="{AE207914-665F-41FB-84D1-30C48E2D243B}" type="presParOf" srcId="{35380F93-1B4E-420E-8C0F-A5F2B6516B1E}" destId="{9CB5CD7E-9A4A-4679-9030-1D91A1A9EFBD}" srcOrd="0" destOrd="0" presId="urn:microsoft.com/office/officeart/2005/8/layout/hierarchy2"/>
    <dgm:cxn modelId="{DC168EB4-378E-4087-A59C-134A8179F11F}" type="presParOf" srcId="{35380F93-1B4E-420E-8C0F-A5F2B6516B1E}" destId="{F22B2E4F-6FDE-46ED-B44F-EAEE528E1D4A}" srcOrd="1" destOrd="0" presId="urn:microsoft.com/office/officeart/2005/8/layout/hierarchy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4063C-661C-4839-B784-CE70B966FC2D}" type="doc">
      <dgm:prSet loTypeId="urn:microsoft.com/office/officeart/2005/8/layout/venn1" loCatId="relationship" qsTypeId="urn:microsoft.com/office/officeart/2005/8/quickstyle/simple4" qsCatId="simple" csTypeId="urn:microsoft.com/office/officeart/2005/8/colors/accent1_2" csCatId="accent1" phldr="1"/>
      <dgm:spPr/>
    </dgm:pt>
    <dgm:pt modelId="{521CB2CD-3B94-43D0-9DBC-26E772B5465B}">
      <dgm:prSet phldrT="[Text]" custT="1"/>
      <dgm:spPr/>
      <dgm:t>
        <a:bodyPr/>
        <a:lstStyle/>
        <a:p>
          <a:endParaRPr lang="en-US" sz="1800" b="1" dirty="0" smtClean="0">
            <a:latin typeface="Century Gothic" panose="020B0502020202020204" pitchFamily="34" charset="0"/>
          </a:endParaRPr>
        </a:p>
        <a:p>
          <a:r>
            <a:rPr lang="en-US" sz="1800" b="1" dirty="0" smtClean="0">
              <a:latin typeface="Century Gothic" panose="020B0502020202020204" pitchFamily="34" charset="0"/>
            </a:rPr>
            <a:t>Whistle blowing Policy</a:t>
          </a:r>
          <a:endParaRPr lang="en-US" sz="1800" b="1" dirty="0">
            <a:latin typeface="Century Gothic" panose="020B0502020202020204" pitchFamily="34" charset="0"/>
          </a:endParaRPr>
        </a:p>
      </dgm:t>
    </dgm:pt>
    <dgm:pt modelId="{B2BF2700-D51C-4A32-B851-A28040E79E41}" type="parTrans" cxnId="{A42E0138-2B79-41A2-B0A3-52A11606FFCB}">
      <dgm:prSet/>
      <dgm:spPr/>
      <dgm:t>
        <a:bodyPr/>
        <a:lstStyle/>
        <a:p>
          <a:endParaRPr lang="en-US"/>
        </a:p>
      </dgm:t>
    </dgm:pt>
    <dgm:pt modelId="{71ABEED7-25D9-4E09-BF74-F853C70133E5}" type="sibTrans" cxnId="{A42E0138-2B79-41A2-B0A3-52A11606FFCB}">
      <dgm:prSet/>
      <dgm:spPr/>
      <dgm:t>
        <a:bodyPr/>
        <a:lstStyle/>
        <a:p>
          <a:endParaRPr lang="en-US"/>
        </a:p>
      </dgm:t>
    </dgm:pt>
    <dgm:pt modelId="{BE4E9D3E-0393-4EAE-A98B-9FE0528DFBDD}">
      <dgm:prSet phldrT="[Text]" custT="1"/>
      <dgm:spPr/>
      <dgm:t>
        <a:bodyPr/>
        <a:lstStyle/>
        <a:p>
          <a:r>
            <a:rPr lang="en-US" sz="1600" b="1" dirty="0" smtClean="0">
              <a:latin typeface="Century Gothic" panose="020B0502020202020204" pitchFamily="34" charset="0"/>
            </a:rPr>
            <a:t>Employee Grievance Policy</a:t>
          </a:r>
          <a:endParaRPr lang="en-US" sz="1600" b="1" dirty="0">
            <a:latin typeface="Century Gothic" panose="020B0502020202020204" pitchFamily="34" charset="0"/>
          </a:endParaRPr>
        </a:p>
      </dgm:t>
    </dgm:pt>
    <dgm:pt modelId="{DBADE358-7274-411E-B3AD-226B9A563CC5}" type="parTrans" cxnId="{462935AF-DB77-48EB-A12E-C9EB3378F969}">
      <dgm:prSet/>
      <dgm:spPr/>
      <dgm:t>
        <a:bodyPr/>
        <a:lstStyle/>
        <a:p>
          <a:endParaRPr lang="en-US"/>
        </a:p>
      </dgm:t>
    </dgm:pt>
    <dgm:pt modelId="{D93FDB05-8D95-4FEA-9357-7A57019D727A}" type="sibTrans" cxnId="{462935AF-DB77-48EB-A12E-C9EB3378F969}">
      <dgm:prSet/>
      <dgm:spPr/>
      <dgm:t>
        <a:bodyPr/>
        <a:lstStyle/>
        <a:p>
          <a:endParaRPr lang="en-US"/>
        </a:p>
      </dgm:t>
    </dgm:pt>
    <dgm:pt modelId="{4F517B70-AA2B-478C-B1D3-9373B1715AF9}">
      <dgm:prSet phldrT="[Text]" custT="1"/>
      <dgm:spPr/>
      <dgm:t>
        <a:bodyPr/>
        <a:lstStyle/>
        <a:p>
          <a:r>
            <a:rPr lang="en-US" sz="1800" b="1" dirty="0" smtClean="0">
              <a:latin typeface="Century Gothic" panose="020B0502020202020204" pitchFamily="34" charset="0"/>
            </a:rPr>
            <a:t>Dispute Arbitration Policy</a:t>
          </a:r>
          <a:endParaRPr lang="en-US" sz="1800" b="1" dirty="0">
            <a:latin typeface="Century Gothic" panose="020B0502020202020204" pitchFamily="34" charset="0"/>
          </a:endParaRPr>
        </a:p>
      </dgm:t>
    </dgm:pt>
    <dgm:pt modelId="{91A83601-F946-49F2-8E7E-BD9A206272E5}" type="parTrans" cxnId="{45112FB2-E126-4292-BC08-7CD6915D968E}">
      <dgm:prSet/>
      <dgm:spPr/>
      <dgm:t>
        <a:bodyPr/>
        <a:lstStyle/>
        <a:p>
          <a:endParaRPr lang="en-US"/>
        </a:p>
      </dgm:t>
    </dgm:pt>
    <dgm:pt modelId="{7293FAC4-09E1-4444-89FF-017519711E61}" type="sibTrans" cxnId="{45112FB2-E126-4292-BC08-7CD6915D968E}">
      <dgm:prSet/>
      <dgm:spPr/>
      <dgm:t>
        <a:bodyPr/>
        <a:lstStyle/>
        <a:p>
          <a:endParaRPr lang="en-US"/>
        </a:p>
      </dgm:t>
    </dgm:pt>
    <dgm:pt modelId="{C1BD1975-A7AC-469A-8C98-2076056D49C9}" type="pres">
      <dgm:prSet presAssocID="{CBD4063C-661C-4839-B784-CE70B966FC2D}" presName="compositeShape" presStyleCnt="0">
        <dgm:presLayoutVars>
          <dgm:chMax val="7"/>
          <dgm:dir/>
          <dgm:resizeHandles val="exact"/>
        </dgm:presLayoutVars>
      </dgm:prSet>
      <dgm:spPr/>
    </dgm:pt>
    <dgm:pt modelId="{1D5532B6-B52A-4E76-92BC-31D14A662F45}" type="pres">
      <dgm:prSet presAssocID="{521CB2CD-3B94-43D0-9DBC-26E772B5465B}" presName="circ1" presStyleLbl="vennNode1" presStyleIdx="0" presStyleCnt="3" custScaleX="69340" custScaleY="53980" custLinFactNeighborX="30899" custLinFactNeighborY="85778"/>
      <dgm:spPr/>
      <dgm:t>
        <a:bodyPr/>
        <a:lstStyle/>
        <a:p>
          <a:endParaRPr lang="en-US"/>
        </a:p>
      </dgm:t>
    </dgm:pt>
    <dgm:pt modelId="{6064ED21-C960-4EA8-B95C-E4DD5C9D5653}" type="pres">
      <dgm:prSet presAssocID="{521CB2CD-3B94-43D0-9DBC-26E772B5465B}" presName="circ1Tx" presStyleLbl="revTx" presStyleIdx="0" presStyleCnt="0">
        <dgm:presLayoutVars>
          <dgm:chMax val="0"/>
          <dgm:chPref val="0"/>
          <dgm:bulletEnabled val="1"/>
        </dgm:presLayoutVars>
      </dgm:prSet>
      <dgm:spPr/>
      <dgm:t>
        <a:bodyPr/>
        <a:lstStyle/>
        <a:p>
          <a:endParaRPr lang="en-US"/>
        </a:p>
      </dgm:t>
    </dgm:pt>
    <dgm:pt modelId="{94A1AA60-B2AB-4550-A296-10A37F7D3138}" type="pres">
      <dgm:prSet presAssocID="{BE4E9D3E-0393-4EAE-A98B-9FE0528DFBDD}" presName="circ2" presStyleLbl="vennNode1" presStyleIdx="1" presStyleCnt="3" custScaleX="53036" custScaleY="34902" custLinFactNeighborX="44967" custLinFactNeighborY="21934"/>
      <dgm:spPr/>
      <dgm:t>
        <a:bodyPr/>
        <a:lstStyle/>
        <a:p>
          <a:endParaRPr lang="en-US"/>
        </a:p>
      </dgm:t>
    </dgm:pt>
    <dgm:pt modelId="{9EA340AB-CE6C-47D9-8A29-CC998B5EA437}" type="pres">
      <dgm:prSet presAssocID="{BE4E9D3E-0393-4EAE-A98B-9FE0528DFBDD}" presName="circ2Tx" presStyleLbl="revTx" presStyleIdx="0" presStyleCnt="0">
        <dgm:presLayoutVars>
          <dgm:chMax val="0"/>
          <dgm:chPref val="0"/>
          <dgm:bulletEnabled val="1"/>
        </dgm:presLayoutVars>
      </dgm:prSet>
      <dgm:spPr/>
      <dgm:t>
        <a:bodyPr/>
        <a:lstStyle/>
        <a:p>
          <a:endParaRPr lang="en-US"/>
        </a:p>
      </dgm:t>
    </dgm:pt>
    <dgm:pt modelId="{90214523-E5FF-4594-97F0-48B98A422D59}" type="pres">
      <dgm:prSet presAssocID="{4F517B70-AA2B-478C-B1D3-9373B1715AF9}" presName="circ3" presStyleLbl="vennNode1" presStyleIdx="2" presStyleCnt="3" custScaleX="54484" custScaleY="48865" custLinFactNeighborX="16531" custLinFactNeighborY="20111"/>
      <dgm:spPr/>
      <dgm:t>
        <a:bodyPr/>
        <a:lstStyle/>
        <a:p>
          <a:endParaRPr lang="en-US"/>
        </a:p>
      </dgm:t>
    </dgm:pt>
    <dgm:pt modelId="{F24585B8-56DB-4475-A342-4FB1E14C6359}" type="pres">
      <dgm:prSet presAssocID="{4F517B70-AA2B-478C-B1D3-9373B1715AF9}" presName="circ3Tx" presStyleLbl="revTx" presStyleIdx="0" presStyleCnt="0">
        <dgm:presLayoutVars>
          <dgm:chMax val="0"/>
          <dgm:chPref val="0"/>
          <dgm:bulletEnabled val="1"/>
        </dgm:presLayoutVars>
      </dgm:prSet>
      <dgm:spPr/>
      <dgm:t>
        <a:bodyPr/>
        <a:lstStyle/>
        <a:p>
          <a:endParaRPr lang="en-US"/>
        </a:p>
      </dgm:t>
    </dgm:pt>
  </dgm:ptLst>
  <dgm:cxnLst>
    <dgm:cxn modelId="{A69C0D9D-3327-4FF0-B09F-4F0BC72112D0}" type="presOf" srcId="{521CB2CD-3B94-43D0-9DBC-26E772B5465B}" destId="{1D5532B6-B52A-4E76-92BC-31D14A662F45}" srcOrd="0" destOrd="0" presId="urn:microsoft.com/office/officeart/2005/8/layout/venn1"/>
    <dgm:cxn modelId="{83A2E344-EACD-465D-9292-AF10FEBC673C}" type="presOf" srcId="{4F517B70-AA2B-478C-B1D3-9373B1715AF9}" destId="{90214523-E5FF-4594-97F0-48B98A422D59}" srcOrd="0" destOrd="0" presId="urn:microsoft.com/office/officeart/2005/8/layout/venn1"/>
    <dgm:cxn modelId="{45112FB2-E126-4292-BC08-7CD6915D968E}" srcId="{CBD4063C-661C-4839-B784-CE70B966FC2D}" destId="{4F517B70-AA2B-478C-B1D3-9373B1715AF9}" srcOrd="2" destOrd="0" parTransId="{91A83601-F946-49F2-8E7E-BD9A206272E5}" sibTransId="{7293FAC4-09E1-4444-89FF-017519711E61}"/>
    <dgm:cxn modelId="{2064A54B-255B-43E6-8B24-6F57991C3B99}" type="presOf" srcId="{BE4E9D3E-0393-4EAE-A98B-9FE0528DFBDD}" destId="{9EA340AB-CE6C-47D9-8A29-CC998B5EA437}" srcOrd="1" destOrd="0" presId="urn:microsoft.com/office/officeart/2005/8/layout/venn1"/>
    <dgm:cxn modelId="{462935AF-DB77-48EB-A12E-C9EB3378F969}" srcId="{CBD4063C-661C-4839-B784-CE70B966FC2D}" destId="{BE4E9D3E-0393-4EAE-A98B-9FE0528DFBDD}" srcOrd="1" destOrd="0" parTransId="{DBADE358-7274-411E-B3AD-226B9A563CC5}" sibTransId="{D93FDB05-8D95-4FEA-9357-7A57019D727A}"/>
    <dgm:cxn modelId="{A42E0138-2B79-41A2-B0A3-52A11606FFCB}" srcId="{CBD4063C-661C-4839-B784-CE70B966FC2D}" destId="{521CB2CD-3B94-43D0-9DBC-26E772B5465B}" srcOrd="0" destOrd="0" parTransId="{B2BF2700-D51C-4A32-B851-A28040E79E41}" sibTransId="{71ABEED7-25D9-4E09-BF74-F853C70133E5}"/>
    <dgm:cxn modelId="{FF08597C-3C68-45AD-A43A-391B2D02B48C}" type="presOf" srcId="{4F517B70-AA2B-478C-B1D3-9373B1715AF9}" destId="{F24585B8-56DB-4475-A342-4FB1E14C6359}" srcOrd="1" destOrd="0" presId="urn:microsoft.com/office/officeart/2005/8/layout/venn1"/>
    <dgm:cxn modelId="{D1EBF41F-16E0-4DE4-B345-871D187A3203}" type="presOf" srcId="{CBD4063C-661C-4839-B784-CE70B966FC2D}" destId="{C1BD1975-A7AC-469A-8C98-2076056D49C9}" srcOrd="0" destOrd="0" presId="urn:microsoft.com/office/officeart/2005/8/layout/venn1"/>
    <dgm:cxn modelId="{CDD97E05-AF3F-45C9-8FDE-C94B684A217F}" type="presOf" srcId="{BE4E9D3E-0393-4EAE-A98B-9FE0528DFBDD}" destId="{94A1AA60-B2AB-4550-A296-10A37F7D3138}" srcOrd="0" destOrd="0" presId="urn:microsoft.com/office/officeart/2005/8/layout/venn1"/>
    <dgm:cxn modelId="{679F55DA-AFDB-44BD-BB34-5A4A165DF5FD}" type="presOf" srcId="{521CB2CD-3B94-43D0-9DBC-26E772B5465B}" destId="{6064ED21-C960-4EA8-B95C-E4DD5C9D5653}" srcOrd="1" destOrd="0" presId="urn:microsoft.com/office/officeart/2005/8/layout/venn1"/>
    <dgm:cxn modelId="{1AE92415-800F-48CF-9944-6AF3AB617661}" type="presParOf" srcId="{C1BD1975-A7AC-469A-8C98-2076056D49C9}" destId="{1D5532B6-B52A-4E76-92BC-31D14A662F45}" srcOrd="0" destOrd="0" presId="urn:microsoft.com/office/officeart/2005/8/layout/venn1"/>
    <dgm:cxn modelId="{F9C581E8-D537-4F35-8077-4B230F63AB53}" type="presParOf" srcId="{C1BD1975-A7AC-469A-8C98-2076056D49C9}" destId="{6064ED21-C960-4EA8-B95C-E4DD5C9D5653}" srcOrd="1" destOrd="0" presId="urn:microsoft.com/office/officeart/2005/8/layout/venn1"/>
    <dgm:cxn modelId="{74A54CC6-AFEC-453E-820D-D25CBAA1A45C}" type="presParOf" srcId="{C1BD1975-A7AC-469A-8C98-2076056D49C9}" destId="{94A1AA60-B2AB-4550-A296-10A37F7D3138}" srcOrd="2" destOrd="0" presId="urn:microsoft.com/office/officeart/2005/8/layout/venn1"/>
    <dgm:cxn modelId="{E9FED5DD-AF03-4075-A361-8E681C59BF54}" type="presParOf" srcId="{C1BD1975-A7AC-469A-8C98-2076056D49C9}" destId="{9EA340AB-CE6C-47D9-8A29-CC998B5EA437}" srcOrd="3" destOrd="0" presId="urn:microsoft.com/office/officeart/2005/8/layout/venn1"/>
    <dgm:cxn modelId="{2B971634-179B-41CE-8400-06BB4D9D6FF3}" type="presParOf" srcId="{C1BD1975-A7AC-469A-8C98-2076056D49C9}" destId="{90214523-E5FF-4594-97F0-48B98A422D59}" srcOrd="4" destOrd="0" presId="urn:microsoft.com/office/officeart/2005/8/layout/venn1"/>
    <dgm:cxn modelId="{0A5DAD9D-05CA-4DAF-A2F1-90B983A77C8F}" type="presParOf" srcId="{C1BD1975-A7AC-469A-8C98-2076056D49C9}" destId="{F24585B8-56DB-4475-A342-4FB1E14C6359}" srcOrd="5" destOrd="0" presId="urn:microsoft.com/office/officeart/2005/8/layout/venn1"/>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5F9FF3-5ABE-4D08-BF5D-E24EE0218909}" type="doc">
      <dgm:prSet loTypeId="urn:microsoft.com/office/officeart/2005/8/layout/hierarchy1" loCatId="hierarchy" qsTypeId="urn:microsoft.com/office/officeart/2005/8/quickstyle/simple4" qsCatId="simple" csTypeId="urn:microsoft.com/office/officeart/2005/8/colors/colorful3" csCatId="colorful" phldr="1"/>
      <dgm:spPr/>
      <dgm:t>
        <a:bodyPr/>
        <a:lstStyle/>
        <a:p>
          <a:endParaRPr lang="en-US"/>
        </a:p>
      </dgm:t>
    </dgm:pt>
    <dgm:pt modelId="{D54ADA7B-42BD-4EC7-B9C0-53160AF20B5A}">
      <dgm:prSet phldrT="[Text]" custT="1"/>
      <dgm:spPr/>
      <dgm:t>
        <a:bodyPr/>
        <a:lstStyle/>
        <a:p>
          <a:r>
            <a:rPr lang="en-US" sz="1800" b="1" dirty="0" smtClean="0">
              <a:latin typeface="Century Gothic" panose="020B0502020202020204" pitchFamily="34" charset="0"/>
            </a:rPr>
            <a:t>Board of Directors</a:t>
          </a:r>
          <a:endParaRPr lang="en-US" sz="1800" b="1" dirty="0">
            <a:latin typeface="Century Gothic" panose="020B0502020202020204" pitchFamily="34" charset="0"/>
          </a:endParaRPr>
        </a:p>
      </dgm:t>
    </dgm:pt>
    <dgm:pt modelId="{B96E7A1F-A6DA-4EA3-9454-2E9FD8490AF9}" type="parTrans" cxnId="{79ADCE10-DA59-48B4-98FC-B43410912515}">
      <dgm:prSet/>
      <dgm:spPr/>
      <dgm:t>
        <a:bodyPr/>
        <a:lstStyle/>
        <a:p>
          <a:endParaRPr lang="en-US">
            <a:latin typeface="Century Gothic" panose="020B0502020202020204" pitchFamily="34" charset="0"/>
          </a:endParaRPr>
        </a:p>
      </dgm:t>
    </dgm:pt>
    <dgm:pt modelId="{B7E4A7F3-436E-4588-B4CD-63D4C524990E}" type="sibTrans" cxnId="{79ADCE10-DA59-48B4-98FC-B43410912515}">
      <dgm:prSet/>
      <dgm:spPr/>
      <dgm:t>
        <a:bodyPr/>
        <a:lstStyle/>
        <a:p>
          <a:endParaRPr lang="en-US">
            <a:latin typeface="Century Gothic" panose="020B0502020202020204" pitchFamily="34" charset="0"/>
          </a:endParaRPr>
        </a:p>
      </dgm:t>
    </dgm:pt>
    <dgm:pt modelId="{47677D6A-136D-4874-91E8-93DC9F31BA16}" type="asst">
      <dgm:prSet phldrT="[Text]" custT="1"/>
      <dgm:spPr/>
      <dgm:t>
        <a:bodyPr/>
        <a:lstStyle/>
        <a:p>
          <a:r>
            <a:rPr lang="en-US" sz="1600" b="1" dirty="0" smtClean="0">
              <a:latin typeface="Century Gothic" panose="020B0502020202020204" pitchFamily="34" charset="0"/>
            </a:rPr>
            <a:t>Chief Executive Officer</a:t>
          </a:r>
          <a:endParaRPr lang="en-US" sz="1600" b="1" dirty="0">
            <a:latin typeface="Century Gothic" panose="020B0502020202020204" pitchFamily="34" charset="0"/>
          </a:endParaRPr>
        </a:p>
      </dgm:t>
    </dgm:pt>
    <dgm:pt modelId="{8F236F49-7837-4BC1-81D3-EA3695E662A9}" type="parTrans" cxnId="{B2B4C4F3-F954-4CB6-B61E-F6AF6FC0BD72}">
      <dgm:prSet/>
      <dgm:spPr/>
      <dgm:t>
        <a:bodyPr/>
        <a:lstStyle/>
        <a:p>
          <a:endParaRPr lang="en-US">
            <a:latin typeface="Century Gothic" panose="020B0502020202020204" pitchFamily="34" charset="0"/>
          </a:endParaRPr>
        </a:p>
      </dgm:t>
    </dgm:pt>
    <dgm:pt modelId="{12820CAA-9FD0-479D-AA75-AAC671A3B990}" type="sibTrans" cxnId="{B2B4C4F3-F954-4CB6-B61E-F6AF6FC0BD72}">
      <dgm:prSet/>
      <dgm:spPr/>
      <dgm:t>
        <a:bodyPr/>
        <a:lstStyle/>
        <a:p>
          <a:endParaRPr lang="en-US">
            <a:latin typeface="Century Gothic" panose="020B0502020202020204" pitchFamily="34" charset="0"/>
          </a:endParaRPr>
        </a:p>
      </dgm:t>
    </dgm:pt>
    <dgm:pt modelId="{53AB3D1F-8255-40D3-BC7B-C443B155CD04}">
      <dgm:prSet phldrT="[Text]" custT="1"/>
      <dgm:spPr/>
      <dgm:t>
        <a:bodyPr/>
        <a:lstStyle/>
        <a:p>
          <a:r>
            <a:rPr lang="en-US" sz="1600" b="1" dirty="0" smtClean="0">
              <a:latin typeface="Century Gothic" panose="020B0502020202020204" pitchFamily="34" charset="0"/>
            </a:rPr>
            <a:t>Risk Committee</a:t>
          </a:r>
          <a:endParaRPr lang="en-US" sz="1600" b="1" dirty="0">
            <a:latin typeface="Century Gothic" panose="020B0502020202020204" pitchFamily="34" charset="0"/>
          </a:endParaRPr>
        </a:p>
      </dgm:t>
    </dgm:pt>
    <dgm:pt modelId="{7DE7EF28-A7E0-492B-B569-4CD0B42702A0}" type="parTrans" cxnId="{AE4FB696-4282-4F81-8C32-B3F8887900A4}">
      <dgm:prSet/>
      <dgm:spPr/>
      <dgm:t>
        <a:bodyPr/>
        <a:lstStyle/>
        <a:p>
          <a:endParaRPr lang="en-US">
            <a:latin typeface="Century Gothic" panose="020B0502020202020204" pitchFamily="34" charset="0"/>
          </a:endParaRPr>
        </a:p>
      </dgm:t>
    </dgm:pt>
    <dgm:pt modelId="{C295CD78-8826-4497-95C1-2808D25E7CD1}" type="sibTrans" cxnId="{AE4FB696-4282-4F81-8C32-B3F8887900A4}">
      <dgm:prSet/>
      <dgm:spPr/>
      <dgm:t>
        <a:bodyPr/>
        <a:lstStyle/>
        <a:p>
          <a:endParaRPr lang="en-US">
            <a:latin typeface="Century Gothic" panose="020B0502020202020204" pitchFamily="34" charset="0"/>
          </a:endParaRPr>
        </a:p>
      </dgm:t>
    </dgm:pt>
    <dgm:pt modelId="{90D5ED6A-72AB-4ABD-A900-C90DF3AB75C1}">
      <dgm:prSet phldrT="[Text]" custT="1"/>
      <dgm:spPr/>
      <dgm:t>
        <a:bodyPr/>
        <a:lstStyle/>
        <a:p>
          <a:r>
            <a:rPr lang="en-US" sz="1600" b="1" dirty="0" smtClean="0">
              <a:latin typeface="Century Gothic" panose="020B0502020202020204" pitchFamily="34" charset="0"/>
            </a:rPr>
            <a:t>Audit Committee</a:t>
          </a:r>
          <a:endParaRPr lang="en-US" sz="1600" b="1" dirty="0">
            <a:latin typeface="Century Gothic" panose="020B0502020202020204" pitchFamily="34" charset="0"/>
          </a:endParaRPr>
        </a:p>
      </dgm:t>
    </dgm:pt>
    <dgm:pt modelId="{83458D29-42A0-43C9-9E15-F6B62BB5B330}" type="parTrans" cxnId="{E26D9A40-48BB-4983-B8F1-54D8D85F029D}">
      <dgm:prSet/>
      <dgm:spPr/>
      <dgm:t>
        <a:bodyPr/>
        <a:lstStyle/>
        <a:p>
          <a:endParaRPr lang="en-US">
            <a:latin typeface="Century Gothic" panose="020B0502020202020204" pitchFamily="34" charset="0"/>
          </a:endParaRPr>
        </a:p>
      </dgm:t>
    </dgm:pt>
    <dgm:pt modelId="{D1354EC7-9E2A-4981-843C-A827BFCA39F6}" type="sibTrans" cxnId="{E26D9A40-48BB-4983-B8F1-54D8D85F029D}">
      <dgm:prSet/>
      <dgm:spPr/>
      <dgm:t>
        <a:bodyPr/>
        <a:lstStyle/>
        <a:p>
          <a:endParaRPr lang="en-US">
            <a:latin typeface="Century Gothic" panose="020B0502020202020204" pitchFamily="34" charset="0"/>
          </a:endParaRPr>
        </a:p>
      </dgm:t>
    </dgm:pt>
    <dgm:pt modelId="{810FC6BA-F90D-4C70-8EC2-4865F6AF89A4}">
      <dgm:prSet phldrT="[Text]" custT="1"/>
      <dgm:spPr/>
      <dgm:t>
        <a:bodyPr/>
        <a:lstStyle/>
        <a:p>
          <a:r>
            <a:rPr lang="en-US" sz="1600" b="1" dirty="0" smtClean="0">
              <a:latin typeface="Century Gothic" panose="020B0502020202020204" pitchFamily="34" charset="0"/>
            </a:rPr>
            <a:t>Human Resources &amp; Remuneration Committee </a:t>
          </a:r>
          <a:endParaRPr lang="en-US" sz="1600" b="1" dirty="0">
            <a:latin typeface="Century Gothic" panose="020B0502020202020204" pitchFamily="34" charset="0"/>
          </a:endParaRPr>
        </a:p>
      </dgm:t>
    </dgm:pt>
    <dgm:pt modelId="{4AD4EE10-4E61-468D-802F-E61E907F376F}" type="parTrans" cxnId="{4437FAD2-B3C4-4490-9248-BC2E3BCF6203}">
      <dgm:prSet/>
      <dgm:spPr/>
      <dgm:t>
        <a:bodyPr/>
        <a:lstStyle/>
        <a:p>
          <a:endParaRPr lang="en-US">
            <a:latin typeface="Century Gothic" panose="020B0502020202020204" pitchFamily="34" charset="0"/>
          </a:endParaRPr>
        </a:p>
      </dgm:t>
    </dgm:pt>
    <dgm:pt modelId="{73A35656-6BEA-4F88-A273-5EE8E08B02A2}" type="sibTrans" cxnId="{4437FAD2-B3C4-4490-9248-BC2E3BCF6203}">
      <dgm:prSet/>
      <dgm:spPr/>
      <dgm:t>
        <a:bodyPr/>
        <a:lstStyle/>
        <a:p>
          <a:endParaRPr lang="en-US">
            <a:latin typeface="Century Gothic" panose="020B0502020202020204" pitchFamily="34" charset="0"/>
          </a:endParaRPr>
        </a:p>
      </dgm:t>
    </dgm:pt>
    <dgm:pt modelId="{EB463F12-53C2-460C-A2F9-469C9E8BE3B5}">
      <dgm:prSet custT="1"/>
      <dgm:spPr/>
      <dgm:t>
        <a:bodyPr/>
        <a:lstStyle/>
        <a:p>
          <a:r>
            <a:rPr lang="en-US" sz="1600" b="1" smtClean="0">
              <a:latin typeface="Century Gothic" panose="020B0502020202020204" pitchFamily="34" charset="0"/>
              <a:cs typeface="Calibri" pitchFamily="34" charset="0"/>
            </a:rPr>
            <a:t>IT Steering Committee</a:t>
          </a:r>
          <a:endParaRPr lang="en-US" sz="1600" b="1" dirty="0">
            <a:latin typeface="Century Gothic" panose="020B0502020202020204" pitchFamily="34" charset="0"/>
          </a:endParaRPr>
        </a:p>
      </dgm:t>
    </dgm:pt>
    <dgm:pt modelId="{7D76BCD6-DA60-493D-B301-7E0130D09EB4}" type="parTrans" cxnId="{04D082A4-34ED-4369-8474-8DF0C0B9BA2F}">
      <dgm:prSet/>
      <dgm:spPr/>
      <dgm:t>
        <a:bodyPr/>
        <a:lstStyle/>
        <a:p>
          <a:endParaRPr lang="en-US">
            <a:latin typeface="Century Gothic" panose="020B0502020202020204" pitchFamily="34" charset="0"/>
          </a:endParaRPr>
        </a:p>
      </dgm:t>
    </dgm:pt>
    <dgm:pt modelId="{746632FD-FB12-49D6-907C-E432B12D7BBB}" type="sibTrans" cxnId="{04D082A4-34ED-4369-8474-8DF0C0B9BA2F}">
      <dgm:prSet/>
      <dgm:spPr/>
      <dgm:t>
        <a:bodyPr/>
        <a:lstStyle/>
        <a:p>
          <a:endParaRPr lang="en-US">
            <a:latin typeface="Century Gothic" panose="020B0502020202020204" pitchFamily="34" charset="0"/>
          </a:endParaRPr>
        </a:p>
      </dgm:t>
    </dgm:pt>
    <dgm:pt modelId="{1BDD5AD5-BD9F-4771-B21B-0C39730A8DD1}" type="pres">
      <dgm:prSet presAssocID="{665F9FF3-5ABE-4D08-BF5D-E24EE0218909}" presName="hierChild1" presStyleCnt="0">
        <dgm:presLayoutVars>
          <dgm:chPref val="1"/>
          <dgm:dir/>
          <dgm:animOne val="branch"/>
          <dgm:animLvl val="lvl"/>
          <dgm:resizeHandles/>
        </dgm:presLayoutVars>
      </dgm:prSet>
      <dgm:spPr/>
      <dgm:t>
        <a:bodyPr/>
        <a:lstStyle/>
        <a:p>
          <a:endParaRPr lang="en-US"/>
        </a:p>
      </dgm:t>
    </dgm:pt>
    <dgm:pt modelId="{2FCF3B8E-923D-45D2-9DE8-5245C726081D}" type="pres">
      <dgm:prSet presAssocID="{D54ADA7B-42BD-4EC7-B9C0-53160AF20B5A}" presName="hierRoot1" presStyleCnt="0"/>
      <dgm:spPr/>
      <dgm:t>
        <a:bodyPr/>
        <a:lstStyle/>
        <a:p>
          <a:endParaRPr lang="en-US"/>
        </a:p>
      </dgm:t>
    </dgm:pt>
    <dgm:pt modelId="{8CFA9232-0DF3-4D60-8614-3110D5E6055D}" type="pres">
      <dgm:prSet presAssocID="{D54ADA7B-42BD-4EC7-B9C0-53160AF20B5A}" presName="composite" presStyleCnt="0"/>
      <dgm:spPr/>
      <dgm:t>
        <a:bodyPr/>
        <a:lstStyle/>
        <a:p>
          <a:endParaRPr lang="en-US"/>
        </a:p>
      </dgm:t>
    </dgm:pt>
    <dgm:pt modelId="{525F7F37-04EC-4050-BA75-B9F68F95073F}" type="pres">
      <dgm:prSet presAssocID="{D54ADA7B-42BD-4EC7-B9C0-53160AF20B5A}" presName="background" presStyleLbl="node0" presStyleIdx="0" presStyleCnt="1"/>
      <dgm:spPr/>
      <dgm:t>
        <a:bodyPr/>
        <a:lstStyle/>
        <a:p>
          <a:endParaRPr lang="en-US"/>
        </a:p>
      </dgm:t>
    </dgm:pt>
    <dgm:pt modelId="{AE2E9A8D-C40C-43EB-836E-8BB8F04B5F18}" type="pres">
      <dgm:prSet presAssocID="{D54ADA7B-42BD-4EC7-B9C0-53160AF20B5A}" presName="text" presStyleLbl="fgAcc0" presStyleIdx="0" presStyleCnt="1">
        <dgm:presLayoutVars>
          <dgm:chPref val="3"/>
        </dgm:presLayoutVars>
      </dgm:prSet>
      <dgm:spPr/>
      <dgm:t>
        <a:bodyPr/>
        <a:lstStyle/>
        <a:p>
          <a:endParaRPr lang="en-US"/>
        </a:p>
      </dgm:t>
    </dgm:pt>
    <dgm:pt modelId="{BC30B9D5-2155-4093-8A1C-72ECC48670F3}" type="pres">
      <dgm:prSet presAssocID="{D54ADA7B-42BD-4EC7-B9C0-53160AF20B5A}" presName="hierChild2" presStyleCnt="0"/>
      <dgm:spPr/>
      <dgm:t>
        <a:bodyPr/>
        <a:lstStyle/>
        <a:p>
          <a:endParaRPr lang="en-US"/>
        </a:p>
      </dgm:t>
    </dgm:pt>
    <dgm:pt modelId="{846B0C2F-C6A2-4E53-BCDC-F30D0CF9C10E}" type="pres">
      <dgm:prSet presAssocID="{8F236F49-7837-4BC1-81D3-EA3695E662A9}" presName="Name10" presStyleLbl="parChTrans1D2" presStyleIdx="0" presStyleCnt="5"/>
      <dgm:spPr/>
      <dgm:t>
        <a:bodyPr/>
        <a:lstStyle/>
        <a:p>
          <a:endParaRPr lang="en-US"/>
        </a:p>
      </dgm:t>
    </dgm:pt>
    <dgm:pt modelId="{BA4617C4-891A-4A11-9E5A-021B79CD7BF9}" type="pres">
      <dgm:prSet presAssocID="{47677D6A-136D-4874-91E8-93DC9F31BA16}" presName="hierRoot2" presStyleCnt="0"/>
      <dgm:spPr/>
      <dgm:t>
        <a:bodyPr/>
        <a:lstStyle/>
        <a:p>
          <a:endParaRPr lang="en-US"/>
        </a:p>
      </dgm:t>
    </dgm:pt>
    <dgm:pt modelId="{2A23E41F-1F79-4230-8ED0-C15BE6129281}" type="pres">
      <dgm:prSet presAssocID="{47677D6A-136D-4874-91E8-93DC9F31BA16}" presName="composite2" presStyleCnt="0"/>
      <dgm:spPr/>
      <dgm:t>
        <a:bodyPr/>
        <a:lstStyle/>
        <a:p>
          <a:endParaRPr lang="en-US"/>
        </a:p>
      </dgm:t>
    </dgm:pt>
    <dgm:pt modelId="{38B4B384-05F1-436F-B6D9-D2C1C180656C}" type="pres">
      <dgm:prSet presAssocID="{47677D6A-136D-4874-91E8-93DC9F31BA16}" presName="background2" presStyleLbl="asst1" presStyleIdx="0" presStyleCnt="1"/>
      <dgm:spPr/>
      <dgm:t>
        <a:bodyPr/>
        <a:lstStyle/>
        <a:p>
          <a:endParaRPr lang="en-US"/>
        </a:p>
      </dgm:t>
    </dgm:pt>
    <dgm:pt modelId="{32E29717-B37E-4122-BE59-858378470A93}" type="pres">
      <dgm:prSet presAssocID="{47677D6A-136D-4874-91E8-93DC9F31BA16}" presName="text2" presStyleLbl="fgAcc2" presStyleIdx="0" presStyleCnt="5">
        <dgm:presLayoutVars>
          <dgm:chPref val="3"/>
        </dgm:presLayoutVars>
      </dgm:prSet>
      <dgm:spPr/>
      <dgm:t>
        <a:bodyPr/>
        <a:lstStyle/>
        <a:p>
          <a:endParaRPr lang="en-US"/>
        </a:p>
      </dgm:t>
    </dgm:pt>
    <dgm:pt modelId="{4048DEA7-C913-4932-8B3F-4D1F2F6C4FE4}" type="pres">
      <dgm:prSet presAssocID="{47677D6A-136D-4874-91E8-93DC9F31BA16}" presName="hierChild3" presStyleCnt="0"/>
      <dgm:spPr/>
      <dgm:t>
        <a:bodyPr/>
        <a:lstStyle/>
        <a:p>
          <a:endParaRPr lang="en-US"/>
        </a:p>
      </dgm:t>
    </dgm:pt>
    <dgm:pt modelId="{655AE677-DC7F-460E-9F56-509A4C9DA535}" type="pres">
      <dgm:prSet presAssocID="{7DE7EF28-A7E0-492B-B569-4CD0B42702A0}" presName="Name10" presStyleLbl="parChTrans1D2" presStyleIdx="1" presStyleCnt="5"/>
      <dgm:spPr/>
      <dgm:t>
        <a:bodyPr/>
        <a:lstStyle/>
        <a:p>
          <a:endParaRPr lang="en-US"/>
        </a:p>
      </dgm:t>
    </dgm:pt>
    <dgm:pt modelId="{E15B1F4F-2730-451A-9572-A80A9ED79BF0}" type="pres">
      <dgm:prSet presAssocID="{53AB3D1F-8255-40D3-BC7B-C443B155CD04}" presName="hierRoot2" presStyleCnt="0"/>
      <dgm:spPr/>
      <dgm:t>
        <a:bodyPr/>
        <a:lstStyle/>
        <a:p>
          <a:endParaRPr lang="en-US"/>
        </a:p>
      </dgm:t>
    </dgm:pt>
    <dgm:pt modelId="{0FDA57A6-EB71-4DC5-9E2E-6F6B5EA96641}" type="pres">
      <dgm:prSet presAssocID="{53AB3D1F-8255-40D3-BC7B-C443B155CD04}" presName="composite2" presStyleCnt="0"/>
      <dgm:spPr/>
      <dgm:t>
        <a:bodyPr/>
        <a:lstStyle/>
        <a:p>
          <a:endParaRPr lang="en-US"/>
        </a:p>
      </dgm:t>
    </dgm:pt>
    <dgm:pt modelId="{C49C7F9E-E522-4A56-A20F-0749A6A16AA7}" type="pres">
      <dgm:prSet presAssocID="{53AB3D1F-8255-40D3-BC7B-C443B155CD04}" presName="background2" presStyleLbl="node2" presStyleIdx="0" presStyleCnt="4"/>
      <dgm:spPr/>
      <dgm:t>
        <a:bodyPr/>
        <a:lstStyle/>
        <a:p>
          <a:endParaRPr lang="en-US"/>
        </a:p>
      </dgm:t>
    </dgm:pt>
    <dgm:pt modelId="{BC04D53A-6171-481C-8BA4-5A65F2F09D6C}" type="pres">
      <dgm:prSet presAssocID="{53AB3D1F-8255-40D3-BC7B-C443B155CD04}" presName="text2" presStyleLbl="fgAcc2" presStyleIdx="1" presStyleCnt="5" custScaleX="98573" custScaleY="98039">
        <dgm:presLayoutVars>
          <dgm:chPref val="3"/>
        </dgm:presLayoutVars>
      </dgm:prSet>
      <dgm:spPr/>
      <dgm:t>
        <a:bodyPr/>
        <a:lstStyle/>
        <a:p>
          <a:endParaRPr lang="en-US"/>
        </a:p>
      </dgm:t>
    </dgm:pt>
    <dgm:pt modelId="{281CCBCA-8571-45BB-9803-2DE1F2ABB257}" type="pres">
      <dgm:prSet presAssocID="{53AB3D1F-8255-40D3-BC7B-C443B155CD04}" presName="hierChild3" presStyleCnt="0"/>
      <dgm:spPr/>
      <dgm:t>
        <a:bodyPr/>
        <a:lstStyle/>
        <a:p>
          <a:endParaRPr lang="en-US"/>
        </a:p>
      </dgm:t>
    </dgm:pt>
    <dgm:pt modelId="{B8D50693-04EA-481B-998D-41ABF190EE0B}" type="pres">
      <dgm:prSet presAssocID="{83458D29-42A0-43C9-9E15-F6B62BB5B330}" presName="Name10" presStyleLbl="parChTrans1D2" presStyleIdx="2" presStyleCnt="5"/>
      <dgm:spPr/>
      <dgm:t>
        <a:bodyPr/>
        <a:lstStyle/>
        <a:p>
          <a:endParaRPr lang="en-US"/>
        </a:p>
      </dgm:t>
    </dgm:pt>
    <dgm:pt modelId="{0880A3A7-6562-4A52-A28A-90FD1349F9C2}" type="pres">
      <dgm:prSet presAssocID="{90D5ED6A-72AB-4ABD-A900-C90DF3AB75C1}" presName="hierRoot2" presStyleCnt="0"/>
      <dgm:spPr/>
      <dgm:t>
        <a:bodyPr/>
        <a:lstStyle/>
        <a:p>
          <a:endParaRPr lang="en-US"/>
        </a:p>
      </dgm:t>
    </dgm:pt>
    <dgm:pt modelId="{6ACE1101-AADD-412D-8903-78A550E7DF8D}" type="pres">
      <dgm:prSet presAssocID="{90D5ED6A-72AB-4ABD-A900-C90DF3AB75C1}" presName="composite2" presStyleCnt="0"/>
      <dgm:spPr/>
      <dgm:t>
        <a:bodyPr/>
        <a:lstStyle/>
        <a:p>
          <a:endParaRPr lang="en-US"/>
        </a:p>
      </dgm:t>
    </dgm:pt>
    <dgm:pt modelId="{8E353FA8-5938-4FDA-A81C-83058E14A521}" type="pres">
      <dgm:prSet presAssocID="{90D5ED6A-72AB-4ABD-A900-C90DF3AB75C1}" presName="background2" presStyleLbl="node2" presStyleIdx="1" presStyleCnt="4"/>
      <dgm:spPr/>
      <dgm:t>
        <a:bodyPr/>
        <a:lstStyle/>
        <a:p>
          <a:endParaRPr lang="en-US"/>
        </a:p>
      </dgm:t>
    </dgm:pt>
    <dgm:pt modelId="{BBC76AD9-A09A-4045-8F16-DB3EBCFB2722}" type="pres">
      <dgm:prSet presAssocID="{90D5ED6A-72AB-4ABD-A900-C90DF3AB75C1}" presName="text2" presStyleLbl="fgAcc2" presStyleIdx="2" presStyleCnt="5">
        <dgm:presLayoutVars>
          <dgm:chPref val="3"/>
        </dgm:presLayoutVars>
      </dgm:prSet>
      <dgm:spPr/>
      <dgm:t>
        <a:bodyPr/>
        <a:lstStyle/>
        <a:p>
          <a:endParaRPr lang="en-US"/>
        </a:p>
      </dgm:t>
    </dgm:pt>
    <dgm:pt modelId="{E2B09D66-00F5-46EF-86BD-DC06C0CCB66E}" type="pres">
      <dgm:prSet presAssocID="{90D5ED6A-72AB-4ABD-A900-C90DF3AB75C1}" presName="hierChild3" presStyleCnt="0"/>
      <dgm:spPr/>
      <dgm:t>
        <a:bodyPr/>
        <a:lstStyle/>
        <a:p>
          <a:endParaRPr lang="en-US"/>
        </a:p>
      </dgm:t>
    </dgm:pt>
    <dgm:pt modelId="{6BB97733-724D-4B0E-8957-B31509B7A85E}" type="pres">
      <dgm:prSet presAssocID="{4AD4EE10-4E61-468D-802F-E61E907F376F}" presName="Name10" presStyleLbl="parChTrans1D2" presStyleIdx="3" presStyleCnt="5"/>
      <dgm:spPr/>
      <dgm:t>
        <a:bodyPr/>
        <a:lstStyle/>
        <a:p>
          <a:endParaRPr lang="en-US"/>
        </a:p>
      </dgm:t>
    </dgm:pt>
    <dgm:pt modelId="{40F06DDD-9CEE-4F13-AECA-CF2199C3E375}" type="pres">
      <dgm:prSet presAssocID="{810FC6BA-F90D-4C70-8EC2-4865F6AF89A4}" presName="hierRoot2" presStyleCnt="0"/>
      <dgm:spPr/>
      <dgm:t>
        <a:bodyPr/>
        <a:lstStyle/>
        <a:p>
          <a:endParaRPr lang="en-US"/>
        </a:p>
      </dgm:t>
    </dgm:pt>
    <dgm:pt modelId="{3E06D0E8-5A53-492B-A0EB-7E512BE1DD30}" type="pres">
      <dgm:prSet presAssocID="{810FC6BA-F90D-4C70-8EC2-4865F6AF89A4}" presName="composite2" presStyleCnt="0"/>
      <dgm:spPr/>
      <dgm:t>
        <a:bodyPr/>
        <a:lstStyle/>
        <a:p>
          <a:endParaRPr lang="en-US"/>
        </a:p>
      </dgm:t>
    </dgm:pt>
    <dgm:pt modelId="{D4B7E555-2B43-480E-8FAD-891757059FE6}" type="pres">
      <dgm:prSet presAssocID="{810FC6BA-F90D-4C70-8EC2-4865F6AF89A4}" presName="background2" presStyleLbl="node2" presStyleIdx="2" presStyleCnt="4"/>
      <dgm:spPr/>
      <dgm:t>
        <a:bodyPr/>
        <a:lstStyle/>
        <a:p>
          <a:endParaRPr lang="en-US"/>
        </a:p>
      </dgm:t>
    </dgm:pt>
    <dgm:pt modelId="{9FB35951-EC9B-40F8-9BD5-077F5483BBB5}" type="pres">
      <dgm:prSet presAssocID="{810FC6BA-F90D-4C70-8EC2-4865F6AF89A4}" presName="text2" presStyleLbl="fgAcc2" presStyleIdx="3" presStyleCnt="5" custScaleX="123827" custScaleY="137759">
        <dgm:presLayoutVars>
          <dgm:chPref val="3"/>
        </dgm:presLayoutVars>
      </dgm:prSet>
      <dgm:spPr/>
      <dgm:t>
        <a:bodyPr/>
        <a:lstStyle/>
        <a:p>
          <a:endParaRPr lang="en-US"/>
        </a:p>
      </dgm:t>
    </dgm:pt>
    <dgm:pt modelId="{00A7FA97-61F0-444F-B7D0-A7FBD96935E2}" type="pres">
      <dgm:prSet presAssocID="{810FC6BA-F90D-4C70-8EC2-4865F6AF89A4}" presName="hierChild3" presStyleCnt="0"/>
      <dgm:spPr/>
      <dgm:t>
        <a:bodyPr/>
        <a:lstStyle/>
        <a:p>
          <a:endParaRPr lang="en-US"/>
        </a:p>
      </dgm:t>
    </dgm:pt>
    <dgm:pt modelId="{CE8FDF26-FF2A-4DBB-A421-1CEFD738649B}" type="pres">
      <dgm:prSet presAssocID="{7D76BCD6-DA60-493D-B301-7E0130D09EB4}" presName="Name10" presStyleLbl="parChTrans1D2" presStyleIdx="4" presStyleCnt="5"/>
      <dgm:spPr/>
      <dgm:t>
        <a:bodyPr/>
        <a:lstStyle/>
        <a:p>
          <a:endParaRPr lang="en-US"/>
        </a:p>
      </dgm:t>
    </dgm:pt>
    <dgm:pt modelId="{1A55C483-B4C0-41D8-AF0E-384FBD430A13}" type="pres">
      <dgm:prSet presAssocID="{EB463F12-53C2-460C-A2F9-469C9E8BE3B5}" presName="hierRoot2" presStyleCnt="0"/>
      <dgm:spPr/>
      <dgm:t>
        <a:bodyPr/>
        <a:lstStyle/>
        <a:p>
          <a:endParaRPr lang="en-US"/>
        </a:p>
      </dgm:t>
    </dgm:pt>
    <dgm:pt modelId="{CB73E5C2-7FEB-4C7E-A8C3-4C842E5A4E7D}" type="pres">
      <dgm:prSet presAssocID="{EB463F12-53C2-460C-A2F9-469C9E8BE3B5}" presName="composite2" presStyleCnt="0"/>
      <dgm:spPr/>
      <dgm:t>
        <a:bodyPr/>
        <a:lstStyle/>
        <a:p>
          <a:endParaRPr lang="en-US"/>
        </a:p>
      </dgm:t>
    </dgm:pt>
    <dgm:pt modelId="{5278926E-970E-4483-9752-85DC7CD02546}" type="pres">
      <dgm:prSet presAssocID="{EB463F12-53C2-460C-A2F9-469C9E8BE3B5}" presName="background2" presStyleLbl="node2" presStyleIdx="3" presStyleCnt="4"/>
      <dgm:spPr/>
      <dgm:t>
        <a:bodyPr/>
        <a:lstStyle/>
        <a:p>
          <a:endParaRPr lang="en-US"/>
        </a:p>
      </dgm:t>
    </dgm:pt>
    <dgm:pt modelId="{829C3313-B3CE-44CE-8ADE-E229EB4DD54D}" type="pres">
      <dgm:prSet presAssocID="{EB463F12-53C2-460C-A2F9-469C9E8BE3B5}" presName="text2" presStyleLbl="fgAcc2" presStyleIdx="4" presStyleCnt="5">
        <dgm:presLayoutVars>
          <dgm:chPref val="3"/>
        </dgm:presLayoutVars>
      </dgm:prSet>
      <dgm:spPr/>
      <dgm:t>
        <a:bodyPr/>
        <a:lstStyle/>
        <a:p>
          <a:endParaRPr lang="en-US"/>
        </a:p>
      </dgm:t>
    </dgm:pt>
    <dgm:pt modelId="{605E5448-E678-4002-8963-4770573D63B5}" type="pres">
      <dgm:prSet presAssocID="{EB463F12-53C2-460C-A2F9-469C9E8BE3B5}" presName="hierChild3" presStyleCnt="0"/>
      <dgm:spPr/>
      <dgm:t>
        <a:bodyPr/>
        <a:lstStyle/>
        <a:p>
          <a:endParaRPr lang="en-US"/>
        </a:p>
      </dgm:t>
    </dgm:pt>
  </dgm:ptLst>
  <dgm:cxnLst>
    <dgm:cxn modelId="{CF6825DF-780D-41C2-BC86-F7CC476BFBA0}" type="presOf" srcId="{47677D6A-136D-4874-91E8-93DC9F31BA16}" destId="{32E29717-B37E-4122-BE59-858378470A93}" srcOrd="0" destOrd="0" presId="urn:microsoft.com/office/officeart/2005/8/layout/hierarchy1"/>
    <dgm:cxn modelId="{EFC20F6F-C323-4EE3-B529-BBC71BB41683}" type="presOf" srcId="{53AB3D1F-8255-40D3-BC7B-C443B155CD04}" destId="{BC04D53A-6171-481C-8BA4-5A65F2F09D6C}" srcOrd="0" destOrd="0" presId="urn:microsoft.com/office/officeart/2005/8/layout/hierarchy1"/>
    <dgm:cxn modelId="{04D082A4-34ED-4369-8474-8DF0C0B9BA2F}" srcId="{D54ADA7B-42BD-4EC7-B9C0-53160AF20B5A}" destId="{EB463F12-53C2-460C-A2F9-469C9E8BE3B5}" srcOrd="4" destOrd="0" parTransId="{7D76BCD6-DA60-493D-B301-7E0130D09EB4}" sibTransId="{746632FD-FB12-49D6-907C-E432B12D7BBB}"/>
    <dgm:cxn modelId="{F97ECF91-2E34-4D2C-8327-415CB70AE118}" type="presOf" srcId="{EB463F12-53C2-460C-A2F9-469C9E8BE3B5}" destId="{829C3313-B3CE-44CE-8ADE-E229EB4DD54D}" srcOrd="0" destOrd="0" presId="urn:microsoft.com/office/officeart/2005/8/layout/hierarchy1"/>
    <dgm:cxn modelId="{79ADCE10-DA59-48B4-98FC-B43410912515}" srcId="{665F9FF3-5ABE-4D08-BF5D-E24EE0218909}" destId="{D54ADA7B-42BD-4EC7-B9C0-53160AF20B5A}" srcOrd="0" destOrd="0" parTransId="{B96E7A1F-A6DA-4EA3-9454-2E9FD8490AF9}" sibTransId="{B7E4A7F3-436E-4588-B4CD-63D4C524990E}"/>
    <dgm:cxn modelId="{B2B4C4F3-F954-4CB6-B61E-F6AF6FC0BD72}" srcId="{D54ADA7B-42BD-4EC7-B9C0-53160AF20B5A}" destId="{47677D6A-136D-4874-91E8-93DC9F31BA16}" srcOrd="0" destOrd="0" parTransId="{8F236F49-7837-4BC1-81D3-EA3695E662A9}" sibTransId="{12820CAA-9FD0-479D-AA75-AAC671A3B990}"/>
    <dgm:cxn modelId="{68062C15-30DF-4AAB-935F-E858C8237690}" type="presOf" srcId="{90D5ED6A-72AB-4ABD-A900-C90DF3AB75C1}" destId="{BBC76AD9-A09A-4045-8F16-DB3EBCFB2722}" srcOrd="0" destOrd="0" presId="urn:microsoft.com/office/officeart/2005/8/layout/hierarchy1"/>
    <dgm:cxn modelId="{9B5E7699-9B24-4BBB-BF4C-77581045BFA2}" type="presOf" srcId="{810FC6BA-F90D-4C70-8EC2-4865F6AF89A4}" destId="{9FB35951-EC9B-40F8-9BD5-077F5483BBB5}" srcOrd="0" destOrd="0" presId="urn:microsoft.com/office/officeart/2005/8/layout/hierarchy1"/>
    <dgm:cxn modelId="{4437FAD2-B3C4-4490-9248-BC2E3BCF6203}" srcId="{D54ADA7B-42BD-4EC7-B9C0-53160AF20B5A}" destId="{810FC6BA-F90D-4C70-8EC2-4865F6AF89A4}" srcOrd="3" destOrd="0" parTransId="{4AD4EE10-4E61-468D-802F-E61E907F376F}" sibTransId="{73A35656-6BEA-4F88-A273-5EE8E08B02A2}"/>
    <dgm:cxn modelId="{F9E5BD81-A86A-4561-8D5F-AABAE7BAE6E7}" type="presOf" srcId="{4AD4EE10-4E61-468D-802F-E61E907F376F}" destId="{6BB97733-724D-4B0E-8957-B31509B7A85E}" srcOrd="0" destOrd="0" presId="urn:microsoft.com/office/officeart/2005/8/layout/hierarchy1"/>
    <dgm:cxn modelId="{E26D9A40-48BB-4983-B8F1-54D8D85F029D}" srcId="{D54ADA7B-42BD-4EC7-B9C0-53160AF20B5A}" destId="{90D5ED6A-72AB-4ABD-A900-C90DF3AB75C1}" srcOrd="2" destOrd="0" parTransId="{83458D29-42A0-43C9-9E15-F6B62BB5B330}" sibTransId="{D1354EC7-9E2A-4981-843C-A827BFCA39F6}"/>
    <dgm:cxn modelId="{8B508BEF-761B-4C19-BD78-F08D598664E2}" type="presOf" srcId="{83458D29-42A0-43C9-9E15-F6B62BB5B330}" destId="{B8D50693-04EA-481B-998D-41ABF190EE0B}" srcOrd="0" destOrd="0" presId="urn:microsoft.com/office/officeart/2005/8/layout/hierarchy1"/>
    <dgm:cxn modelId="{1E27A5F3-CE25-48E4-99E5-B0AB302F9D2F}" type="presOf" srcId="{8F236F49-7837-4BC1-81D3-EA3695E662A9}" destId="{846B0C2F-C6A2-4E53-BCDC-F30D0CF9C10E}" srcOrd="0" destOrd="0" presId="urn:microsoft.com/office/officeart/2005/8/layout/hierarchy1"/>
    <dgm:cxn modelId="{ED5B0A13-3BE9-4669-B1E8-D1E799FDEA0E}" type="presOf" srcId="{7DE7EF28-A7E0-492B-B569-4CD0B42702A0}" destId="{655AE677-DC7F-460E-9F56-509A4C9DA535}" srcOrd="0" destOrd="0" presId="urn:microsoft.com/office/officeart/2005/8/layout/hierarchy1"/>
    <dgm:cxn modelId="{AE4FB696-4282-4F81-8C32-B3F8887900A4}" srcId="{D54ADA7B-42BD-4EC7-B9C0-53160AF20B5A}" destId="{53AB3D1F-8255-40D3-BC7B-C443B155CD04}" srcOrd="1" destOrd="0" parTransId="{7DE7EF28-A7E0-492B-B569-4CD0B42702A0}" sibTransId="{C295CD78-8826-4497-95C1-2808D25E7CD1}"/>
    <dgm:cxn modelId="{6FC4435F-5729-49AF-A731-AD7897349DF4}" type="presOf" srcId="{D54ADA7B-42BD-4EC7-B9C0-53160AF20B5A}" destId="{AE2E9A8D-C40C-43EB-836E-8BB8F04B5F18}" srcOrd="0" destOrd="0" presId="urn:microsoft.com/office/officeart/2005/8/layout/hierarchy1"/>
    <dgm:cxn modelId="{1B4166ED-EE4E-46D2-B2F5-57E93A5C9BB2}" type="presOf" srcId="{665F9FF3-5ABE-4D08-BF5D-E24EE0218909}" destId="{1BDD5AD5-BD9F-4771-B21B-0C39730A8DD1}" srcOrd="0" destOrd="0" presId="urn:microsoft.com/office/officeart/2005/8/layout/hierarchy1"/>
    <dgm:cxn modelId="{176B099E-1B70-49E8-B492-608A1DB4362C}" type="presOf" srcId="{7D76BCD6-DA60-493D-B301-7E0130D09EB4}" destId="{CE8FDF26-FF2A-4DBB-A421-1CEFD738649B}" srcOrd="0" destOrd="0" presId="urn:microsoft.com/office/officeart/2005/8/layout/hierarchy1"/>
    <dgm:cxn modelId="{76ABE59A-0888-45D7-9643-9C9E158D21CD}" type="presParOf" srcId="{1BDD5AD5-BD9F-4771-B21B-0C39730A8DD1}" destId="{2FCF3B8E-923D-45D2-9DE8-5245C726081D}" srcOrd="0" destOrd="0" presId="urn:microsoft.com/office/officeart/2005/8/layout/hierarchy1"/>
    <dgm:cxn modelId="{F71216D4-FDBB-4570-9AC1-C51B382F5D49}" type="presParOf" srcId="{2FCF3B8E-923D-45D2-9DE8-5245C726081D}" destId="{8CFA9232-0DF3-4D60-8614-3110D5E6055D}" srcOrd="0" destOrd="0" presId="urn:microsoft.com/office/officeart/2005/8/layout/hierarchy1"/>
    <dgm:cxn modelId="{9532B82E-0DE2-4BDC-8C23-0585C98DC3C7}" type="presParOf" srcId="{8CFA9232-0DF3-4D60-8614-3110D5E6055D}" destId="{525F7F37-04EC-4050-BA75-B9F68F95073F}" srcOrd="0" destOrd="0" presId="urn:microsoft.com/office/officeart/2005/8/layout/hierarchy1"/>
    <dgm:cxn modelId="{1F4F1A6A-7EF9-424B-BD4A-6B43F2649A77}" type="presParOf" srcId="{8CFA9232-0DF3-4D60-8614-3110D5E6055D}" destId="{AE2E9A8D-C40C-43EB-836E-8BB8F04B5F18}" srcOrd="1" destOrd="0" presId="urn:microsoft.com/office/officeart/2005/8/layout/hierarchy1"/>
    <dgm:cxn modelId="{44FA3A76-2FFB-4D71-B8E3-56CDED7F7944}" type="presParOf" srcId="{2FCF3B8E-923D-45D2-9DE8-5245C726081D}" destId="{BC30B9D5-2155-4093-8A1C-72ECC48670F3}" srcOrd="1" destOrd="0" presId="urn:microsoft.com/office/officeart/2005/8/layout/hierarchy1"/>
    <dgm:cxn modelId="{A10FAAF9-EB74-4110-BBDA-60B367406E75}" type="presParOf" srcId="{BC30B9D5-2155-4093-8A1C-72ECC48670F3}" destId="{846B0C2F-C6A2-4E53-BCDC-F30D0CF9C10E}" srcOrd="0" destOrd="0" presId="urn:microsoft.com/office/officeart/2005/8/layout/hierarchy1"/>
    <dgm:cxn modelId="{F2466039-23F5-4D94-ACB2-F9D395DE5AB8}" type="presParOf" srcId="{BC30B9D5-2155-4093-8A1C-72ECC48670F3}" destId="{BA4617C4-891A-4A11-9E5A-021B79CD7BF9}" srcOrd="1" destOrd="0" presId="urn:microsoft.com/office/officeart/2005/8/layout/hierarchy1"/>
    <dgm:cxn modelId="{23CA8632-E082-47BD-8526-24D66B626677}" type="presParOf" srcId="{BA4617C4-891A-4A11-9E5A-021B79CD7BF9}" destId="{2A23E41F-1F79-4230-8ED0-C15BE6129281}" srcOrd="0" destOrd="0" presId="urn:microsoft.com/office/officeart/2005/8/layout/hierarchy1"/>
    <dgm:cxn modelId="{CC5D652E-1F19-4FC4-B1BA-0DD284DED6B4}" type="presParOf" srcId="{2A23E41F-1F79-4230-8ED0-C15BE6129281}" destId="{38B4B384-05F1-436F-B6D9-D2C1C180656C}" srcOrd="0" destOrd="0" presId="urn:microsoft.com/office/officeart/2005/8/layout/hierarchy1"/>
    <dgm:cxn modelId="{AEFA597E-0E50-41D3-82B1-A3EE836DA0EC}" type="presParOf" srcId="{2A23E41F-1F79-4230-8ED0-C15BE6129281}" destId="{32E29717-B37E-4122-BE59-858378470A93}" srcOrd="1" destOrd="0" presId="urn:microsoft.com/office/officeart/2005/8/layout/hierarchy1"/>
    <dgm:cxn modelId="{49A8B58A-09F7-48B8-87AB-0CE660525636}" type="presParOf" srcId="{BA4617C4-891A-4A11-9E5A-021B79CD7BF9}" destId="{4048DEA7-C913-4932-8B3F-4D1F2F6C4FE4}" srcOrd="1" destOrd="0" presId="urn:microsoft.com/office/officeart/2005/8/layout/hierarchy1"/>
    <dgm:cxn modelId="{0B8F53EB-85D3-4470-8B93-4B58EAB568EF}" type="presParOf" srcId="{BC30B9D5-2155-4093-8A1C-72ECC48670F3}" destId="{655AE677-DC7F-460E-9F56-509A4C9DA535}" srcOrd="2" destOrd="0" presId="urn:microsoft.com/office/officeart/2005/8/layout/hierarchy1"/>
    <dgm:cxn modelId="{5623FDE8-642E-46EF-AA93-7415ADF18799}" type="presParOf" srcId="{BC30B9D5-2155-4093-8A1C-72ECC48670F3}" destId="{E15B1F4F-2730-451A-9572-A80A9ED79BF0}" srcOrd="3" destOrd="0" presId="urn:microsoft.com/office/officeart/2005/8/layout/hierarchy1"/>
    <dgm:cxn modelId="{32E8AD31-12AF-44A6-A23B-625CC86ABDE5}" type="presParOf" srcId="{E15B1F4F-2730-451A-9572-A80A9ED79BF0}" destId="{0FDA57A6-EB71-4DC5-9E2E-6F6B5EA96641}" srcOrd="0" destOrd="0" presId="urn:microsoft.com/office/officeart/2005/8/layout/hierarchy1"/>
    <dgm:cxn modelId="{0FA688AB-6FD1-41BD-A96A-41499748650C}" type="presParOf" srcId="{0FDA57A6-EB71-4DC5-9E2E-6F6B5EA96641}" destId="{C49C7F9E-E522-4A56-A20F-0749A6A16AA7}" srcOrd="0" destOrd="0" presId="urn:microsoft.com/office/officeart/2005/8/layout/hierarchy1"/>
    <dgm:cxn modelId="{3D326111-B5BB-4B11-863D-37070EA3D049}" type="presParOf" srcId="{0FDA57A6-EB71-4DC5-9E2E-6F6B5EA96641}" destId="{BC04D53A-6171-481C-8BA4-5A65F2F09D6C}" srcOrd="1" destOrd="0" presId="urn:microsoft.com/office/officeart/2005/8/layout/hierarchy1"/>
    <dgm:cxn modelId="{70D3DB1E-DECD-40E6-ABE4-DBFB41D950BC}" type="presParOf" srcId="{E15B1F4F-2730-451A-9572-A80A9ED79BF0}" destId="{281CCBCA-8571-45BB-9803-2DE1F2ABB257}" srcOrd="1" destOrd="0" presId="urn:microsoft.com/office/officeart/2005/8/layout/hierarchy1"/>
    <dgm:cxn modelId="{E4B05938-CA59-4FC3-AC22-9CED44332E92}" type="presParOf" srcId="{BC30B9D5-2155-4093-8A1C-72ECC48670F3}" destId="{B8D50693-04EA-481B-998D-41ABF190EE0B}" srcOrd="4" destOrd="0" presId="urn:microsoft.com/office/officeart/2005/8/layout/hierarchy1"/>
    <dgm:cxn modelId="{A34D3591-0745-4C5C-97CF-32A5C6C65DD3}" type="presParOf" srcId="{BC30B9D5-2155-4093-8A1C-72ECC48670F3}" destId="{0880A3A7-6562-4A52-A28A-90FD1349F9C2}" srcOrd="5" destOrd="0" presId="urn:microsoft.com/office/officeart/2005/8/layout/hierarchy1"/>
    <dgm:cxn modelId="{7B829FE9-3C6D-4347-894A-85D7AB63C95A}" type="presParOf" srcId="{0880A3A7-6562-4A52-A28A-90FD1349F9C2}" destId="{6ACE1101-AADD-412D-8903-78A550E7DF8D}" srcOrd="0" destOrd="0" presId="urn:microsoft.com/office/officeart/2005/8/layout/hierarchy1"/>
    <dgm:cxn modelId="{11898D2B-68A8-4DDD-A7D2-A2EFE568B599}" type="presParOf" srcId="{6ACE1101-AADD-412D-8903-78A550E7DF8D}" destId="{8E353FA8-5938-4FDA-A81C-83058E14A521}" srcOrd="0" destOrd="0" presId="urn:microsoft.com/office/officeart/2005/8/layout/hierarchy1"/>
    <dgm:cxn modelId="{766C28A7-D50D-4551-96EA-F5D2B29E788D}" type="presParOf" srcId="{6ACE1101-AADD-412D-8903-78A550E7DF8D}" destId="{BBC76AD9-A09A-4045-8F16-DB3EBCFB2722}" srcOrd="1" destOrd="0" presId="urn:microsoft.com/office/officeart/2005/8/layout/hierarchy1"/>
    <dgm:cxn modelId="{E27B5488-8275-46B4-A9BA-E637CA993615}" type="presParOf" srcId="{0880A3A7-6562-4A52-A28A-90FD1349F9C2}" destId="{E2B09D66-00F5-46EF-86BD-DC06C0CCB66E}" srcOrd="1" destOrd="0" presId="urn:microsoft.com/office/officeart/2005/8/layout/hierarchy1"/>
    <dgm:cxn modelId="{4E7DBD2C-DC9A-476F-A87E-B9E2A807181D}" type="presParOf" srcId="{BC30B9D5-2155-4093-8A1C-72ECC48670F3}" destId="{6BB97733-724D-4B0E-8957-B31509B7A85E}" srcOrd="6" destOrd="0" presId="urn:microsoft.com/office/officeart/2005/8/layout/hierarchy1"/>
    <dgm:cxn modelId="{B3CD748D-0B98-4AF3-A42C-91967EB0F2B1}" type="presParOf" srcId="{BC30B9D5-2155-4093-8A1C-72ECC48670F3}" destId="{40F06DDD-9CEE-4F13-AECA-CF2199C3E375}" srcOrd="7" destOrd="0" presId="urn:microsoft.com/office/officeart/2005/8/layout/hierarchy1"/>
    <dgm:cxn modelId="{6CFD5413-B1F0-4C23-83F0-FC489953F503}" type="presParOf" srcId="{40F06DDD-9CEE-4F13-AECA-CF2199C3E375}" destId="{3E06D0E8-5A53-492B-A0EB-7E512BE1DD30}" srcOrd="0" destOrd="0" presId="urn:microsoft.com/office/officeart/2005/8/layout/hierarchy1"/>
    <dgm:cxn modelId="{BC4289B7-78C3-408E-A8D9-1671BC401AFA}" type="presParOf" srcId="{3E06D0E8-5A53-492B-A0EB-7E512BE1DD30}" destId="{D4B7E555-2B43-480E-8FAD-891757059FE6}" srcOrd="0" destOrd="0" presId="urn:microsoft.com/office/officeart/2005/8/layout/hierarchy1"/>
    <dgm:cxn modelId="{EE966326-CD45-4DAE-93B0-9F61C47BBB2E}" type="presParOf" srcId="{3E06D0E8-5A53-492B-A0EB-7E512BE1DD30}" destId="{9FB35951-EC9B-40F8-9BD5-077F5483BBB5}" srcOrd="1" destOrd="0" presId="urn:microsoft.com/office/officeart/2005/8/layout/hierarchy1"/>
    <dgm:cxn modelId="{993F8532-7666-4FD9-8226-6B1E60B4B319}" type="presParOf" srcId="{40F06DDD-9CEE-4F13-AECA-CF2199C3E375}" destId="{00A7FA97-61F0-444F-B7D0-A7FBD96935E2}" srcOrd="1" destOrd="0" presId="urn:microsoft.com/office/officeart/2005/8/layout/hierarchy1"/>
    <dgm:cxn modelId="{DDB6029C-E860-4F4F-ACDE-513267FA4878}" type="presParOf" srcId="{BC30B9D5-2155-4093-8A1C-72ECC48670F3}" destId="{CE8FDF26-FF2A-4DBB-A421-1CEFD738649B}" srcOrd="8" destOrd="0" presId="urn:microsoft.com/office/officeart/2005/8/layout/hierarchy1"/>
    <dgm:cxn modelId="{8A372E01-A794-4469-BBB2-71E8BA2A3DF5}" type="presParOf" srcId="{BC30B9D5-2155-4093-8A1C-72ECC48670F3}" destId="{1A55C483-B4C0-41D8-AF0E-384FBD430A13}" srcOrd="9" destOrd="0" presId="urn:microsoft.com/office/officeart/2005/8/layout/hierarchy1"/>
    <dgm:cxn modelId="{AFE5C5D4-F2CA-4EE2-85CE-841E5CAD25C6}" type="presParOf" srcId="{1A55C483-B4C0-41D8-AF0E-384FBD430A13}" destId="{CB73E5C2-7FEB-4C7E-A8C3-4C842E5A4E7D}" srcOrd="0" destOrd="0" presId="urn:microsoft.com/office/officeart/2005/8/layout/hierarchy1"/>
    <dgm:cxn modelId="{6E1B6712-6D86-4B55-A928-05A41A7A75C1}" type="presParOf" srcId="{CB73E5C2-7FEB-4C7E-A8C3-4C842E5A4E7D}" destId="{5278926E-970E-4483-9752-85DC7CD02546}" srcOrd="0" destOrd="0" presId="urn:microsoft.com/office/officeart/2005/8/layout/hierarchy1"/>
    <dgm:cxn modelId="{E606806E-24DA-4F1E-B23D-02E744830BAF}" type="presParOf" srcId="{CB73E5C2-7FEB-4C7E-A8C3-4C842E5A4E7D}" destId="{829C3313-B3CE-44CE-8ADE-E229EB4DD54D}" srcOrd="1" destOrd="0" presId="urn:microsoft.com/office/officeart/2005/8/layout/hierarchy1"/>
    <dgm:cxn modelId="{6D184D8E-486D-4449-800B-7BEAA7B20377}" type="presParOf" srcId="{1A55C483-B4C0-41D8-AF0E-384FBD430A13}" destId="{605E5448-E678-4002-8963-4770573D63B5}" srcOrd="1" destOrd="0" presId="urn:microsoft.com/office/officeart/2005/8/layout/hierarchy1"/>
  </dgm:cxnLst>
  <dgm:bg>
    <a:blipFill dpi="0" rotWithShape="1">
      <a:blip xmlns:r="http://schemas.openxmlformats.org/officeDocument/2006/relationships" r:embed="rId1"/>
      <a:srcRect/>
      <a:tile tx="0" ty="0" sx="100000" sy="100000" flip="none" algn="tl"/>
    </a:blipFill>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1341233-834F-47FF-8DD4-9ED6334D3240}" type="doc">
      <dgm:prSet loTypeId="urn:microsoft.com/office/officeart/2005/8/layout/cycle2" loCatId="cycle" qsTypeId="urn:microsoft.com/office/officeart/2005/8/quickstyle/simple2" qsCatId="simple" csTypeId="urn:microsoft.com/office/officeart/2005/8/colors/colorful1" csCatId="colorful" phldr="1"/>
      <dgm:spPr/>
      <dgm:t>
        <a:bodyPr/>
        <a:lstStyle/>
        <a:p>
          <a:endParaRPr lang="en-US"/>
        </a:p>
      </dgm:t>
    </dgm:pt>
    <dgm:pt modelId="{FA5D5361-F647-4B7B-91A6-E77E15051044}">
      <dgm:prSet phldrT="[Text]" custT="1"/>
      <dgm:spPr>
        <a:solidFill>
          <a:srgbClr val="2A6CBC"/>
        </a:solidFill>
      </dgm:spPr>
      <dgm:t>
        <a:bodyPr/>
        <a:lstStyle/>
        <a:p>
          <a:r>
            <a:rPr lang="en-US" sz="1400" b="1" dirty="0" smtClean="0">
              <a:latin typeface="Century Gothic" panose="020B0502020202020204" pitchFamily="34" charset="0"/>
            </a:rPr>
            <a:t>Legal Basis - covering each material aspect of clearing house activity</a:t>
          </a:r>
          <a:endParaRPr lang="en-US" sz="1400" b="1" dirty="0">
            <a:latin typeface="Century Gothic" panose="020B0502020202020204" pitchFamily="34" charset="0"/>
          </a:endParaRPr>
        </a:p>
      </dgm:t>
    </dgm:pt>
    <dgm:pt modelId="{166607E4-A788-4C6C-9185-8900D6F20EFF}" type="parTrans" cxnId="{DC525B16-6295-42B1-93A6-595593E8A76A}">
      <dgm:prSet/>
      <dgm:spPr/>
      <dgm:t>
        <a:bodyPr/>
        <a:lstStyle/>
        <a:p>
          <a:endParaRPr lang="en-US" sz="1800">
            <a:latin typeface="Century Gothic" panose="020B0502020202020204" pitchFamily="34" charset="0"/>
          </a:endParaRPr>
        </a:p>
      </dgm:t>
    </dgm:pt>
    <dgm:pt modelId="{239C4862-D52B-4294-A365-3628D7478120}" type="sibTrans" cxnId="{DC525B16-6295-42B1-93A6-595593E8A76A}">
      <dgm:prSet custT="1"/>
      <dgm:spPr/>
      <dgm:t>
        <a:bodyPr/>
        <a:lstStyle/>
        <a:p>
          <a:endParaRPr lang="en-US" sz="2000">
            <a:latin typeface="Century Gothic" panose="020B0502020202020204" pitchFamily="34" charset="0"/>
          </a:endParaRPr>
        </a:p>
      </dgm:t>
    </dgm:pt>
    <dgm:pt modelId="{A4079E34-0400-41EE-B25F-2CDC2CA6CEFE}">
      <dgm:prSet phldrT="[Text]" custT="1"/>
      <dgm:spPr/>
      <dgm:t>
        <a:bodyPr/>
        <a:lstStyle/>
        <a:p>
          <a:r>
            <a:rPr lang="en-US" sz="1400" b="1" dirty="0" smtClean="0">
              <a:latin typeface="Century Gothic" panose="020B0502020202020204" pitchFamily="34" charset="0"/>
            </a:rPr>
            <a:t>Governance Arrangement – clear and transparent</a:t>
          </a:r>
          <a:endParaRPr lang="en-US" sz="1400" b="1" dirty="0">
            <a:latin typeface="Century Gothic" panose="020B0502020202020204" pitchFamily="34" charset="0"/>
          </a:endParaRPr>
        </a:p>
      </dgm:t>
    </dgm:pt>
    <dgm:pt modelId="{A7748FA7-1A72-4825-AA67-8D84A6E66501}" type="parTrans" cxnId="{6179990B-ABBD-4262-AE66-BE958BB8F521}">
      <dgm:prSet/>
      <dgm:spPr/>
      <dgm:t>
        <a:bodyPr/>
        <a:lstStyle/>
        <a:p>
          <a:endParaRPr lang="en-US" sz="1800">
            <a:latin typeface="Century Gothic" panose="020B0502020202020204" pitchFamily="34" charset="0"/>
          </a:endParaRPr>
        </a:p>
      </dgm:t>
    </dgm:pt>
    <dgm:pt modelId="{927D9D87-D2C1-4A5B-8C9B-0CA9CA4511F5}" type="sibTrans" cxnId="{6179990B-ABBD-4262-AE66-BE958BB8F521}">
      <dgm:prSet custT="1"/>
      <dgm:spPr/>
      <dgm:t>
        <a:bodyPr/>
        <a:lstStyle/>
        <a:p>
          <a:endParaRPr lang="en-US" sz="2000">
            <a:latin typeface="Century Gothic" panose="020B0502020202020204" pitchFamily="34" charset="0"/>
          </a:endParaRPr>
        </a:p>
      </dgm:t>
    </dgm:pt>
    <dgm:pt modelId="{089D20FF-0248-4104-A61D-79BA5491EAF5}">
      <dgm:prSet phldrT="[Text]" custT="1"/>
      <dgm:spPr/>
      <dgm:t>
        <a:bodyPr/>
        <a:lstStyle/>
        <a:p>
          <a:r>
            <a:rPr lang="en-US" sz="1400" b="1" dirty="0" smtClean="0">
              <a:latin typeface="Century Gothic" panose="020B0502020202020204" pitchFamily="34" charset="0"/>
            </a:rPr>
            <a:t>Management of risk – Credit, Liquidity </a:t>
          </a:r>
          <a:endParaRPr lang="en-US" sz="1400" b="1" dirty="0">
            <a:latin typeface="Century Gothic" panose="020B0502020202020204" pitchFamily="34" charset="0"/>
          </a:endParaRPr>
        </a:p>
      </dgm:t>
    </dgm:pt>
    <dgm:pt modelId="{C123ADEB-61F7-43E8-A62A-A95E4D395E73}" type="parTrans" cxnId="{20D9B2D7-849A-4491-9DA4-F885D07097AC}">
      <dgm:prSet/>
      <dgm:spPr/>
      <dgm:t>
        <a:bodyPr/>
        <a:lstStyle/>
        <a:p>
          <a:endParaRPr lang="en-US" sz="1800">
            <a:latin typeface="Century Gothic" panose="020B0502020202020204" pitchFamily="34" charset="0"/>
          </a:endParaRPr>
        </a:p>
      </dgm:t>
    </dgm:pt>
    <dgm:pt modelId="{4B7C2735-D362-4AE9-9310-74D8FC681CCD}" type="sibTrans" cxnId="{20D9B2D7-849A-4491-9DA4-F885D07097AC}">
      <dgm:prSet custT="1"/>
      <dgm:spPr/>
      <dgm:t>
        <a:bodyPr/>
        <a:lstStyle/>
        <a:p>
          <a:endParaRPr lang="en-US" sz="2000">
            <a:latin typeface="Century Gothic" panose="020B0502020202020204" pitchFamily="34" charset="0"/>
          </a:endParaRPr>
        </a:p>
      </dgm:t>
    </dgm:pt>
    <dgm:pt modelId="{42DBE351-E3D6-4B94-923E-886EBB4BC0D8}">
      <dgm:prSet phldrT="[Text]" custT="1"/>
      <dgm:spPr/>
      <dgm:t>
        <a:bodyPr/>
        <a:lstStyle/>
        <a:p>
          <a:r>
            <a:rPr lang="en-US" sz="1400" b="1" dirty="0" smtClean="0">
              <a:latin typeface="Century Gothic" panose="020B0502020202020204" pitchFamily="34" charset="0"/>
            </a:rPr>
            <a:t>Securities and Money Settlement </a:t>
          </a:r>
          <a:endParaRPr lang="en-US" sz="1400" b="1" dirty="0">
            <a:latin typeface="Century Gothic" panose="020B0502020202020204" pitchFamily="34" charset="0"/>
          </a:endParaRPr>
        </a:p>
      </dgm:t>
    </dgm:pt>
    <dgm:pt modelId="{24DAFF54-3DCB-4057-B9C1-FB5E1588CDEF}" type="parTrans" cxnId="{E656188F-C234-4BB7-93E2-0068F9D1DB9C}">
      <dgm:prSet/>
      <dgm:spPr/>
      <dgm:t>
        <a:bodyPr/>
        <a:lstStyle/>
        <a:p>
          <a:endParaRPr lang="en-US" sz="1800">
            <a:latin typeface="Century Gothic" panose="020B0502020202020204" pitchFamily="34" charset="0"/>
          </a:endParaRPr>
        </a:p>
      </dgm:t>
    </dgm:pt>
    <dgm:pt modelId="{35E6425C-197B-41AA-ACB8-0B0EA804EBDE}" type="sibTrans" cxnId="{E656188F-C234-4BB7-93E2-0068F9D1DB9C}">
      <dgm:prSet custT="1"/>
      <dgm:spPr/>
      <dgm:t>
        <a:bodyPr/>
        <a:lstStyle/>
        <a:p>
          <a:endParaRPr lang="en-US" sz="2000">
            <a:latin typeface="Century Gothic" panose="020B0502020202020204" pitchFamily="34" charset="0"/>
          </a:endParaRPr>
        </a:p>
      </dgm:t>
    </dgm:pt>
    <dgm:pt modelId="{FE315856-1929-4385-A9C9-8A0689D8BF1E}">
      <dgm:prSet phldrT="[Text]" custT="1"/>
      <dgm:spPr/>
      <dgm:t>
        <a:bodyPr/>
        <a:lstStyle/>
        <a:p>
          <a:r>
            <a:rPr lang="en-US" sz="1400" b="1" dirty="0" smtClean="0">
              <a:latin typeface="Century Gothic" panose="020B0502020202020204" pitchFamily="34" charset="0"/>
            </a:rPr>
            <a:t>Default management of participating organizations</a:t>
          </a:r>
          <a:endParaRPr lang="en-US" sz="1400" b="1" dirty="0">
            <a:latin typeface="Century Gothic" panose="020B0502020202020204" pitchFamily="34" charset="0"/>
          </a:endParaRPr>
        </a:p>
      </dgm:t>
    </dgm:pt>
    <dgm:pt modelId="{8EDB591B-20AD-4F85-839F-C0094ED14111}" type="parTrans" cxnId="{66324534-BAC4-4825-A883-A7E693508D9D}">
      <dgm:prSet/>
      <dgm:spPr/>
      <dgm:t>
        <a:bodyPr/>
        <a:lstStyle/>
        <a:p>
          <a:endParaRPr lang="en-US" sz="1800">
            <a:latin typeface="Century Gothic" panose="020B0502020202020204" pitchFamily="34" charset="0"/>
          </a:endParaRPr>
        </a:p>
      </dgm:t>
    </dgm:pt>
    <dgm:pt modelId="{92023089-63B9-497A-AE15-0A098ABDA379}" type="sibTrans" cxnId="{66324534-BAC4-4825-A883-A7E693508D9D}">
      <dgm:prSet custT="1"/>
      <dgm:spPr/>
      <dgm:t>
        <a:bodyPr/>
        <a:lstStyle/>
        <a:p>
          <a:endParaRPr lang="en-US" sz="2000">
            <a:latin typeface="Century Gothic" panose="020B0502020202020204" pitchFamily="34" charset="0"/>
          </a:endParaRPr>
        </a:p>
      </dgm:t>
    </dgm:pt>
    <dgm:pt modelId="{F5182724-12A6-4B2A-8DCA-55013E2E7030}">
      <dgm:prSet phldrT="[Text]" custT="1"/>
      <dgm:spPr/>
      <dgm:t>
        <a:bodyPr/>
        <a:lstStyle/>
        <a:p>
          <a:r>
            <a:rPr lang="en-US" sz="1400" b="1" dirty="0" smtClean="0">
              <a:latin typeface="Century Gothic" panose="020B0502020202020204" pitchFamily="34" charset="0"/>
            </a:rPr>
            <a:t>General Business and Operational risk management</a:t>
          </a:r>
          <a:endParaRPr lang="en-US" sz="1400" b="1" dirty="0">
            <a:latin typeface="Century Gothic" panose="020B0502020202020204" pitchFamily="34" charset="0"/>
          </a:endParaRPr>
        </a:p>
      </dgm:t>
    </dgm:pt>
    <dgm:pt modelId="{AB2C552A-52EE-40CD-A8B2-46BEAE3602C9}" type="parTrans" cxnId="{A997E101-8261-4014-BF9C-38EEA5173E4F}">
      <dgm:prSet/>
      <dgm:spPr/>
      <dgm:t>
        <a:bodyPr/>
        <a:lstStyle/>
        <a:p>
          <a:endParaRPr lang="en-US" sz="1800">
            <a:latin typeface="Century Gothic" panose="020B0502020202020204" pitchFamily="34" charset="0"/>
          </a:endParaRPr>
        </a:p>
      </dgm:t>
    </dgm:pt>
    <dgm:pt modelId="{6744D592-DA4A-4D98-8326-BF01DC015BDA}" type="sibTrans" cxnId="{A997E101-8261-4014-BF9C-38EEA5173E4F}">
      <dgm:prSet custT="1"/>
      <dgm:spPr/>
      <dgm:t>
        <a:bodyPr/>
        <a:lstStyle/>
        <a:p>
          <a:endParaRPr lang="en-US" sz="2000">
            <a:latin typeface="Century Gothic" panose="020B0502020202020204" pitchFamily="34" charset="0"/>
          </a:endParaRPr>
        </a:p>
      </dgm:t>
    </dgm:pt>
    <dgm:pt modelId="{5E01A569-3678-4ACA-9864-C80A4D076D27}" type="pres">
      <dgm:prSet presAssocID="{21341233-834F-47FF-8DD4-9ED6334D3240}" presName="cycle" presStyleCnt="0">
        <dgm:presLayoutVars>
          <dgm:dir/>
          <dgm:resizeHandles val="exact"/>
        </dgm:presLayoutVars>
      </dgm:prSet>
      <dgm:spPr/>
      <dgm:t>
        <a:bodyPr/>
        <a:lstStyle/>
        <a:p>
          <a:endParaRPr lang="en-US"/>
        </a:p>
      </dgm:t>
    </dgm:pt>
    <dgm:pt modelId="{0B90A27C-C9B0-4C5D-AF67-7E6058567397}" type="pres">
      <dgm:prSet presAssocID="{FA5D5361-F647-4B7B-91A6-E77E15051044}" presName="node" presStyleLbl="node1" presStyleIdx="0" presStyleCnt="6" custScaleX="126335" custScaleY="100149" custRadScaleRad="88951">
        <dgm:presLayoutVars>
          <dgm:bulletEnabled val="1"/>
        </dgm:presLayoutVars>
      </dgm:prSet>
      <dgm:spPr/>
      <dgm:t>
        <a:bodyPr/>
        <a:lstStyle/>
        <a:p>
          <a:endParaRPr lang="en-US"/>
        </a:p>
      </dgm:t>
    </dgm:pt>
    <dgm:pt modelId="{7BAB0E9C-D008-4FEB-84FA-AF00BD6F4773}" type="pres">
      <dgm:prSet presAssocID="{239C4862-D52B-4294-A365-3628D7478120}" presName="sibTrans" presStyleLbl="sibTrans2D1" presStyleIdx="0" presStyleCnt="6"/>
      <dgm:spPr/>
      <dgm:t>
        <a:bodyPr/>
        <a:lstStyle/>
        <a:p>
          <a:endParaRPr lang="en-US"/>
        </a:p>
      </dgm:t>
    </dgm:pt>
    <dgm:pt modelId="{5B3EB308-763E-4008-85DB-2A052550593D}" type="pres">
      <dgm:prSet presAssocID="{239C4862-D52B-4294-A365-3628D7478120}" presName="connectorText" presStyleLbl="sibTrans2D1" presStyleIdx="0" presStyleCnt="6"/>
      <dgm:spPr/>
      <dgm:t>
        <a:bodyPr/>
        <a:lstStyle/>
        <a:p>
          <a:endParaRPr lang="en-US"/>
        </a:p>
      </dgm:t>
    </dgm:pt>
    <dgm:pt modelId="{244739E1-9D52-4798-97E6-2F396DC1A51E}" type="pres">
      <dgm:prSet presAssocID="{A4079E34-0400-41EE-B25F-2CDC2CA6CEFE}" presName="node" presStyleLbl="node1" presStyleIdx="1" presStyleCnt="6" custScaleX="126335" custScaleY="100149" custRadScaleRad="101609" custRadScaleInc="28627">
        <dgm:presLayoutVars>
          <dgm:bulletEnabled val="1"/>
        </dgm:presLayoutVars>
      </dgm:prSet>
      <dgm:spPr/>
      <dgm:t>
        <a:bodyPr/>
        <a:lstStyle/>
        <a:p>
          <a:endParaRPr lang="en-US"/>
        </a:p>
      </dgm:t>
    </dgm:pt>
    <dgm:pt modelId="{0BA1A133-063B-4C2A-8224-D2489E2157E5}" type="pres">
      <dgm:prSet presAssocID="{927D9D87-D2C1-4A5B-8C9B-0CA9CA4511F5}" presName="sibTrans" presStyleLbl="sibTrans2D1" presStyleIdx="1" presStyleCnt="6"/>
      <dgm:spPr/>
      <dgm:t>
        <a:bodyPr/>
        <a:lstStyle/>
        <a:p>
          <a:endParaRPr lang="en-US"/>
        </a:p>
      </dgm:t>
    </dgm:pt>
    <dgm:pt modelId="{89AE3E8A-E69A-4A21-A15E-7F2550777F2D}" type="pres">
      <dgm:prSet presAssocID="{927D9D87-D2C1-4A5B-8C9B-0CA9CA4511F5}" presName="connectorText" presStyleLbl="sibTrans2D1" presStyleIdx="1" presStyleCnt="6"/>
      <dgm:spPr/>
      <dgm:t>
        <a:bodyPr/>
        <a:lstStyle/>
        <a:p>
          <a:endParaRPr lang="en-US"/>
        </a:p>
      </dgm:t>
    </dgm:pt>
    <dgm:pt modelId="{A9464BCA-3807-4D8D-AE0C-A5346DE35D26}" type="pres">
      <dgm:prSet presAssocID="{089D20FF-0248-4104-A61D-79BA5491EAF5}" presName="node" presStyleLbl="node1" presStyleIdx="2" presStyleCnt="6" custScaleX="126335" custScaleY="100149" custRadScaleRad="103131" custRadScaleInc="-8499">
        <dgm:presLayoutVars>
          <dgm:bulletEnabled val="1"/>
        </dgm:presLayoutVars>
      </dgm:prSet>
      <dgm:spPr/>
      <dgm:t>
        <a:bodyPr/>
        <a:lstStyle/>
        <a:p>
          <a:endParaRPr lang="en-US"/>
        </a:p>
      </dgm:t>
    </dgm:pt>
    <dgm:pt modelId="{10CAE325-C774-433E-BDD9-7BD61F657B67}" type="pres">
      <dgm:prSet presAssocID="{4B7C2735-D362-4AE9-9310-74D8FC681CCD}" presName="sibTrans" presStyleLbl="sibTrans2D1" presStyleIdx="2" presStyleCnt="6"/>
      <dgm:spPr/>
      <dgm:t>
        <a:bodyPr/>
        <a:lstStyle/>
        <a:p>
          <a:endParaRPr lang="en-US"/>
        </a:p>
      </dgm:t>
    </dgm:pt>
    <dgm:pt modelId="{16974CB0-7082-454B-9AE0-59C64DFAD005}" type="pres">
      <dgm:prSet presAssocID="{4B7C2735-D362-4AE9-9310-74D8FC681CCD}" presName="connectorText" presStyleLbl="sibTrans2D1" presStyleIdx="2" presStyleCnt="6"/>
      <dgm:spPr/>
      <dgm:t>
        <a:bodyPr/>
        <a:lstStyle/>
        <a:p>
          <a:endParaRPr lang="en-US"/>
        </a:p>
      </dgm:t>
    </dgm:pt>
    <dgm:pt modelId="{50D9D1EA-539C-4450-816E-6283180F4E7B}" type="pres">
      <dgm:prSet presAssocID="{42DBE351-E3D6-4B94-923E-886EBB4BC0D8}" presName="node" presStyleLbl="node1" presStyleIdx="3" presStyleCnt="6" custScaleX="126335" custScaleY="100149" custRadScaleRad="87836" custRadScaleInc="-4011">
        <dgm:presLayoutVars>
          <dgm:bulletEnabled val="1"/>
        </dgm:presLayoutVars>
      </dgm:prSet>
      <dgm:spPr/>
      <dgm:t>
        <a:bodyPr/>
        <a:lstStyle/>
        <a:p>
          <a:endParaRPr lang="en-US"/>
        </a:p>
      </dgm:t>
    </dgm:pt>
    <dgm:pt modelId="{6D67A127-F8EE-4605-AE89-960194F8454A}" type="pres">
      <dgm:prSet presAssocID="{35E6425C-197B-41AA-ACB8-0B0EA804EBDE}" presName="sibTrans" presStyleLbl="sibTrans2D1" presStyleIdx="3" presStyleCnt="6" custLinFactNeighborX="-12717"/>
      <dgm:spPr/>
      <dgm:t>
        <a:bodyPr/>
        <a:lstStyle/>
        <a:p>
          <a:endParaRPr lang="en-US"/>
        </a:p>
      </dgm:t>
    </dgm:pt>
    <dgm:pt modelId="{E9028DCC-2301-4742-9CDE-8C2514DB329D}" type="pres">
      <dgm:prSet presAssocID="{35E6425C-197B-41AA-ACB8-0B0EA804EBDE}" presName="connectorText" presStyleLbl="sibTrans2D1" presStyleIdx="3" presStyleCnt="6"/>
      <dgm:spPr/>
      <dgm:t>
        <a:bodyPr/>
        <a:lstStyle/>
        <a:p>
          <a:endParaRPr lang="en-US"/>
        </a:p>
      </dgm:t>
    </dgm:pt>
    <dgm:pt modelId="{9094B86D-1545-41EA-99A7-8061F145921F}" type="pres">
      <dgm:prSet presAssocID="{FE315856-1929-4385-A9C9-8A0689D8BF1E}" presName="node" presStyleLbl="node1" presStyleIdx="4" presStyleCnt="6" custScaleX="126335" custScaleY="100149" custRadScaleRad="96370" custRadScaleInc="6632">
        <dgm:presLayoutVars>
          <dgm:bulletEnabled val="1"/>
        </dgm:presLayoutVars>
      </dgm:prSet>
      <dgm:spPr/>
      <dgm:t>
        <a:bodyPr/>
        <a:lstStyle/>
        <a:p>
          <a:endParaRPr lang="en-US"/>
        </a:p>
      </dgm:t>
    </dgm:pt>
    <dgm:pt modelId="{E4E8F574-F19B-4E42-9538-765486554DBC}" type="pres">
      <dgm:prSet presAssocID="{92023089-63B9-497A-AE15-0A098ABDA379}" presName="sibTrans" presStyleLbl="sibTrans2D1" presStyleIdx="4" presStyleCnt="6"/>
      <dgm:spPr/>
      <dgm:t>
        <a:bodyPr/>
        <a:lstStyle/>
        <a:p>
          <a:endParaRPr lang="en-US"/>
        </a:p>
      </dgm:t>
    </dgm:pt>
    <dgm:pt modelId="{253EF544-5DF2-4CE6-989D-1A8A6A479285}" type="pres">
      <dgm:prSet presAssocID="{92023089-63B9-497A-AE15-0A098ABDA379}" presName="connectorText" presStyleLbl="sibTrans2D1" presStyleIdx="4" presStyleCnt="6"/>
      <dgm:spPr/>
      <dgm:t>
        <a:bodyPr/>
        <a:lstStyle/>
        <a:p>
          <a:endParaRPr lang="en-US"/>
        </a:p>
      </dgm:t>
    </dgm:pt>
    <dgm:pt modelId="{24C93654-BB91-4F64-9D66-60E0DA458EB5}" type="pres">
      <dgm:prSet presAssocID="{F5182724-12A6-4B2A-8DCA-55013E2E7030}" presName="node" presStyleLbl="node1" presStyleIdx="5" presStyleCnt="6" custScaleX="126335" custScaleY="100149" custRadScaleRad="97021" custRadScaleInc="-15811">
        <dgm:presLayoutVars>
          <dgm:bulletEnabled val="1"/>
        </dgm:presLayoutVars>
      </dgm:prSet>
      <dgm:spPr/>
      <dgm:t>
        <a:bodyPr/>
        <a:lstStyle/>
        <a:p>
          <a:endParaRPr lang="en-US"/>
        </a:p>
      </dgm:t>
    </dgm:pt>
    <dgm:pt modelId="{2206E1B8-8B99-4D3E-8EDB-3AABA50AF2FA}" type="pres">
      <dgm:prSet presAssocID="{6744D592-DA4A-4D98-8326-BF01DC015BDA}" presName="sibTrans" presStyleLbl="sibTrans2D1" presStyleIdx="5" presStyleCnt="6"/>
      <dgm:spPr/>
      <dgm:t>
        <a:bodyPr/>
        <a:lstStyle/>
        <a:p>
          <a:endParaRPr lang="en-US"/>
        </a:p>
      </dgm:t>
    </dgm:pt>
    <dgm:pt modelId="{B631EA00-F782-453C-8ED6-177D006E7ACE}" type="pres">
      <dgm:prSet presAssocID="{6744D592-DA4A-4D98-8326-BF01DC015BDA}" presName="connectorText" presStyleLbl="sibTrans2D1" presStyleIdx="5" presStyleCnt="6"/>
      <dgm:spPr/>
      <dgm:t>
        <a:bodyPr/>
        <a:lstStyle/>
        <a:p>
          <a:endParaRPr lang="en-US"/>
        </a:p>
      </dgm:t>
    </dgm:pt>
  </dgm:ptLst>
  <dgm:cxnLst>
    <dgm:cxn modelId="{7A64B782-AB11-4CA0-9823-5DA80CFF5B1C}" type="presOf" srcId="{927D9D87-D2C1-4A5B-8C9B-0CA9CA4511F5}" destId="{89AE3E8A-E69A-4A21-A15E-7F2550777F2D}" srcOrd="1" destOrd="0" presId="urn:microsoft.com/office/officeart/2005/8/layout/cycle2"/>
    <dgm:cxn modelId="{A997E101-8261-4014-BF9C-38EEA5173E4F}" srcId="{21341233-834F-47FF-8DD4-9ED6334D3240}" destId="{F5182724-12A6-4B2A-8DCA-55013E2E7030}" srcOrd="5" destOrd="0" parTransId="{AB2C552A-52EE-40CD-A8B2-46BEAE3602C9}" sibTransId="{6744D592-DA4A-4D98-8326-BF01DC015BDA}"/>
    <dgm:cxn modelId="{2166D826-FE80-4496-9760-90F7D1DC34E3}" type="presOf" srcId="{35E6425C-197B-41AA-ACB8-0B0EA804EBDE}" destId="{E9028DCC-2301-4742-9CDE-8C2514DB329D}" srcOrd="1" destOrd="0" presId="urn:microsoft.com/office/officeart/2005/8/layout/cycle2"/>
    <dgm:cxn modelId="{C7BAD248-5FD8-41E7-8E57-62205B24023F}" type="presOf" srcId="{21341233-834F-47FF-8DD4-9ED6334D3240}" destId="{5E01A569-3678-4ACA-9864-C80A4D076D27}" srcOrd="0" destOrd="0" presId="urn:microsoft.com/office/officeart/2005/8/layout/cycle2"/>
    <dgm:cxn modelId="{7879D2AE-FE25-4A3B-9A23-0A9F50B2F506}" type="presOf" srcId="{92023089-63B9-497A-AE15-0A098ABDA379}" destId="{E4E8F574-F19B-4E42-9538-765486554DBC}" srcOrd="0" destOrd="0" presId="urn:microsoft.com/office/officeart/2005/8/layout/cycle2"/>
    <dgm:cxn modelId="{00137176-2B6D-47C8-A358-77AC6EFB583B}" type="presOf" srcId="{4B7C2735-D362-4AE9-9310-74D8FC681CCD}" destId="{16974CB0-7082-454B-9AE0-59C64DFAD005}" srcOrd="1" destOrd="0" presId="urn:microsoft.com/office/officeart/2005/8/layout/cycle2"/>
    <dgm:cxn modelId="{5C0C1969-2D03-4B36-B6F2-E78241F558CB}" type="presOf" srcId="{42DBE351-E3D6-4B94-923E-886EBB4BC0D8}" destId="{50D9D1EA-539C-4450-816E-6283180F4E7B}" srcOrd="0" destOrd="0" presId="urn:microsoft.com/office/officeart/2005/8/layout/cycle2"/>
    <dgm:cxn modelId="{37EA7BEB-D8CD-466C-BE7D-D5BCDBC60B05}" type="presOf" srcId="{92023089-63B9-497A-AE15-0A098ABDA379}" destId="{253EF544-5DF2-4CE6-989D-1A8A6A479285}" srcOrd="1" destOrd="0" presId="urn:microsoft.com/office/officeart/2005/8/layout/cycle2"/>
    <dgm:cxn modelId="{BFB36A2F-F70C-4699-93B5-22D3744AA8B2}" type="presOf" srcId="{6744D592-DA4A-4D98-8326-BF01DC015BDA}" destId="{B631EA00-F782-453C-8ED6-177D006E7ACE}" srcOrd="1" destOrd="0" presId="urn:microsoft.com/office/officeart/2005/8/layout/cycle2"/>
    <dgm:cxn modelId="{826F00DF-B447-459F-82B7-552B0356FED6}" type="presOf" srcId="{35E6425C-197B-41AA-ACB8-0B0EA804EBDE}" destId="{6D67A127-F8EE-4605-AE89-960194F8454A}" srcOrd="0" destOrd="0" presId="urn:microsoft.com/office/officeart/2005/8/layout/cycle2"/>
    <dgm:cxn modelId="{6179990B-ABBD-4262-AE66-BE958BB8F521}" srcId="{21341233-834F-47FF-8DD4-9ED6334D3240}" destId="{A4079E34-0400-41EE-B25F-2CDC2CA6CEFE}" srcOrd="1" destOrd="0" parTransId="{A7748FA7-1A72-4825-AA67-8D84A6E66501}" sibTransId="{927D9D87-D2C1-4A5B-8C9B-0CA9CA4511F5}"/>
    <dgm:cxn modelId="{5313B238-8900-4EA0-B00A-6F1A1D40D001}" type="presOf" srcId="{FA5D5361-F647-4B7B-91A6-E77E15051044}" destId="{0B90A27C-C9B0-4C5D-AF67-7E6058567397}" srcOrd="0" destOrd="0" presId="urn:microsoft.com/office/officeart/2005/8/layout/cycle2"/>
    <dgm:cxn modelId="{E656188F-C234-4BB7-93E2-0068F9D1DB9C}" srcId="{21341233-834F-47FF-8DD4-9ED6334D3240}" destId="{42DBE351-E3D6-4B94-923E-886EBB4BC0D8}" srcOrd="3" destOrd="0" parTransId="{24DAFF54-3DCB-4057-B9C1-FB5E1588CDEF}" sibTransId="{35E6425C-197B-41AA-ACB8-0B0EA804EBDE}"/>
    <dgm:cxn modelId="{49465B21-A897-4DBE-9D00-AF9AF0A26F6F}" type="presOf" srcId="{927D9D87-D2C1-4A5B-8C9B-0CA9CA4511F5}" destId="{0BA1A133-063B-4C2A-8224-D2489E2157E5}" srcOrd="0" destOrd="0" presId="urn:microsoft.com/office/officeart/2005/8/layout/cycle2"/>
    <dgm:cxn modelId="{420BD012-3542-4114-98C2-E316FA9063C6}" type="presOf" srcId="{6744D592-DA4A-4D98-8326-BF01DC015BDA}" destId="{2206E1B8-8B99-4D3E-8EDB-3AABA50AF2FA}" srcOrd="0" destOrd="0" presId="urn:microsoft.com/office/officeart/2005/8/layout/cycle2"/>
    <dgm:cxn modelId="{62275961-8DBD-46CD-8559-43BFFCE75AFF}" type="presOf" srcId="{4B7C2735-D362-4AE9-9310-74D8FC681CCD}" destId="{10CAE325-C774-433E-BDD9-7BD61F657B67}" srcOrd="0" destOrd="0" presId="urn:microsoft.com/office/officeart/2005/8/layout/cycle2"/>
    <dgm:cxn modelId="{DD550FC2-C7E5-45B9-A301-371B6A401C5E}" type="presOf" srcId="{239C4862-D52B-4294-A365-3628D7478120}" destId="{7BAB0E9C-D008-4FEB-84FA-AF00BD6F4773}" srcOrd="0" destOrd="0" presId="urn:microsoft.com/office/officeart/2005/8/layout/cycle2"/>
    <dgm:cxn modelId="{4DA0CFF6-3E41-4681-A433-94C8E58456FE}" type="presOf" srcId="{F5182724-12A6-4B2A-8DCA-55013E2E7030}" destId="{24C93654-BB91-4F64-9D66-60E0DA458EB5}" srcOrd="0" destOrd="0" presId="urn:microsoft.com/office/officeart/2005/8/layout/cycle2"/>
    <dgm:cxn modelId="{66324534-BAC4-4825-A883-A7E693508D9D}" srcId="{21341233-834F-47FF-8DD4-9ED6334D3240}" destId="{FE315856-1929-4385-A9C9-8A0689D8BF1E}" srcOrd="4" destOrd="0" parTransId="{8EDB591B-20AD-4F85-839F-C0094ED14111}" sibTransId="{92023089-63B9-497A-AE15-0A098ABDA379}"/>
    <dgm:cxn modelId="{790B9910-218D-49B6-9D98-91308A405193}" type="presOf" srcId="{FE315856-1929-4385-A9C9-8A0689D8BF1E}" destId="{9094B86D-1545-41EA-99A7-8061F145921F}" srcOrd="0" destOrd="0" presId="urn:microsoft.com/office/officeart/2005/8/layout/cycle2"/>
    <dgm:cxn modelId="{AFE6CFF3-4B16-4B7F-8649-0F0343E96AC0}" type="presOf" srcId="{239C4862-D52B-4294-A365-3628D7478120}" destId="{5B3EB308-763E-4008-85DB-2A052550593D}" srcOrd="1" destOrd="0" presId="urn:microsoft.com/office/officeart/2005/8/layout/cycle2"/>
    <dgm:cxn modelId="{DC2C9F5D-46BF-46D9-9E93-745D7A964B86}" type="presOf" srcId="{A4079E34-0400-41EE-B25F-2CDC2CA6CEFE}" destId="{244739E1-9D52-4798-97E6-2F396DC1A51E}" srcOrd="0" destOrd="0" presId="urn:microsoft.com/office/officeart/2005/8/layout/cycle2"/>
    <dgm:cxn modelId="{20D9B2D7-849A-4491-9DA4-F885D07097AC}" srcId="{21341233-834F-47FF-8DD4-9ED6334D3240}" destId="{089D20FF-0248-4104-A61D-79BA5491EAF5}" srcOrd="2" destOrd="0" parTransId="{C123ADEB-61F7-43E8-A62A-A95E4D395E73}" sibTransId="{4B7C2735-D362-4AE9-9310-74D8FC681CCD}"/>
    <dgm:cxn modelId="{B28D00AB-01D1-4EBE-AC26-2541F65EFA17}" type="presOf" srcId="{089D20FF-0248-4104-A61D-79BA5491EAF5}" destId="{A9464BCA-3807-4D8D-AE0C-A5346DE35D26}" srcOrd="0" destOrd="0" presId="urn:microsoft.com/office/officeart/2005/8/layout/cycle2"/>
    <dgm:cxn modelId="{DC525B16-6295-42B1-93A6-595593E8A76A}" srcId="{21341233-834F-47FF-8DD4-9ED6334D3240}" destId="{FA5D5361-F647-4B7B-91A6-E77E15051044}" srcOrd="0" destOrd="0" parTransId="{166607E4-A788-4C6C-9185-8900D6F20EFF}" sibTransId="{239C4862-D52B-4294-A365-3628D7478120}"/>
    <dgm:cxn modelId="{D288CB9B-4E82-4F9A-ACE6-E0600C82588D}" type="presParOf" srcId="{5E01A569-3678-4ACA-9864-C80A4D076D27}" destId="{0B90A27C-C9B0-4C5D-AF67-7E6058567397}" srcOrd="0" destOrd="0" presId="urn:microsoft.com/office/officeart/2005/8/layout/cycle2"/>
    <dgm:cxn modelId="{1AD5FFC3-80E6-473A-A558-66E654BEEF3F}" type="presParOf" srcId="{5E01A569-3678-4ACA-9864-C80A4D076D27}" destId="{7BAB0E9C-D008-4FEB-84FA-AF00BD6F4773}" srcOrd="1" destOrd="0" presId="urn:microsoft.com/office/officeart/2005/8/layout/cycle2"/>
    <dgm:cxn modelId="{244FB565-5EC4-4814-BBA3-59148EEE5316}" type="presParOf" srcId="{7BAB0E9C-D008-4FEB-84FA-AF00BD6F4773}" destId="{5B3EB308-763E-4008-85DB-2A052550593D}" srcOrd="0" destOrd="0" presId="urn:microsoft.com/office/officeart/2005/8/layout/cycle2"/>
    <dgm:cxn modelId="{5244E4DE-5FC8-4362-8274-07190EE21413}" type="presParOf" srcId="{5E01A569-3678-4ACA-9864-C80A4D076D27}" destId="{244739E1-9D52-4798-97E6-2F396DC1A51E}" srcOrd="2" destOrd="0" presId="urn:microsoft.com/office/officeart/2005/8/layout/cycle2"/>
    <dgm:cxn modelId="{F55C7E12-15A1-48BE-8D84-C399B3B7577E}" type="presParOf" srcId="{5E01A569-3678-4ACA-9864-C80A4D076D27}" destId="{0BA1A133-063B-4C2A-8224-D2489E2157E5}" srcOrd="3" destOrd="0" presId="urn:microsoft.com/office/officeart/2005/8/layout/cycle2"/>
    <dgm:cxn modelId="{1B16CF84-F4D0-426B-9263-22438613E071}" type="presParOf" srcId="{0BA1A133-063B-4C2A-8224-D2489E2157E5}" destId="{89AE3E8A-E69A-4A21-A15E-7F2550777F2D}" srcOrd="0" destOrd="0" presId="urn:microsoft.com/office/officeart/2005/8/layout/cycle2"/>
    <dgm:cxn modelId="{41AB0627-952B-4EDF-BCDD-CD3A90F7E30D}" type="presParOf" srcId="{5E01A569-3678-4ACA-9864-C80A4D076D27}" destId="{A9464BCA-3807-4D8D-AE0C-A5346DE35D26}" srcOrd="4" destOrd="0" presId="urn:microsoft.com/office/officeart/2005/8/layout/cycle2"/>
    <dgm:cxn modelId="{AA7C7372-5D5B-4CE0-8A55-DE3E2667E082}" type="presParOf" srcId="{5E01A569-3678-4ACA-9864-C80A4D076D27}" destId="{10CAE325-C774-433E-BDD9-7BD61F657B67}" srcOrd="5" destOrd="0" presId="urn:microsoft.com/office/officeart/2005/8/layout/cycle2"/>
    <dgm:cxn modelId="{5474F45E-E5EF-4F8C-A15B-6C4F8468257E}" type="presParOf" srcId="{10CAE325-C774-433E-BDD9-7BD61F657B67}" destId="{16974CB0-7082-454B-9AE0-59C64DFAD005}" srcOrd="0" destOrd="0" presId="urn:microsoft.com/office/officeart/2005/8/layout/cycle2"/>
    <dgm:cxn modelId="{4A8AA8AB-6438-4074-B6E9-E668478E5D65}" type="presParOf" srcId="{5E01A569-3678-4ACA-9864-C80A4D076D27}" destId="{50D9D1EA-539C-4450-816E-6283180F4E7B}" srcOrd="6" destOrd="0" presId="urn:microsoft.com/office/officeart/2005/8/layout/cycle2"/>
    <dgm:cxn modelId="{38155545-0DC2-4191-9E34-C95339440B80}" type="presParOf" srcId="{5E01A569-3678-4ACA-9864-C80A4D076D27}" destId="{6D67A127-F8EE-4605-AE89-960194F8454A}" srcOrd="7" destOrd="0" presId="urn:microsoft.com/office/officeart/2005/8/layout/cycle2"/>
    <dgm:cxn modelId="{1CDB4637-FBDC-448E-A3AD-DB4D345A7417}" type="presParOf" srcId="{6D67A127-F8EE-4605-AE89-960194F8454A}" destId="{E9028DCC-2301-4742-9CDE-8C2514DB329D}" srcOrd="0" destOrd="0" presId="urn:microsoft.com/office/officeart/2005/8/layout/cycle2"/>
    <dgm:cxn modelId="{19543876-2AD1-40A8-B4D2-3D63ECB897DE}" type="presParOf" srcId="{5E01A569-3678-4ACA-9864-C80A4D076D27}" destId="{9094B86D-1545-41EA-99A7-8061F145921F}" srcOrd="8" destOrd="0" presId="urn:microsoft.com/office/officeart/2005/8/layout/cycle2"/>
    <dgm:cxn modelId="{843EF5DB-662B-4EE7-9DFB-1F3BDE46C456}" type="presParOf" srcId="{5E01A569-3678-4ACA-9864-C80A4D076D27}" destId="{E4E8F574-F19B-4E42-9538-765486554DBC}" srcOrd="9" destOrd="0" presId="urn:microsoft.com/office/officeart/2005/8/layout/cycle2"/>
    <dgm:cxn modelId="{C3961AB5-C6F5-476F-BD80-1CA01FC5CFD3}" type="presParOf" srcId="{E4E8F574-F19B-4E42-9538-765486554DBC}" destId="{253EF544-5DF2-4CE6-989D-1A8A6A479285}" srcOrd="0" destOrd="0" presId="urn:microsoft.com/office/officeart/2005/8/layout/cycle2"/>
    <dgm:cxn modelId="{298FA1CF-7670-43EE-84C6-39455C977BD3}" type="presParOf" srcId="{5E01A569-3678-4ACA-9864-C80A4D076D27}" destId="{24C93654-BB91-4F64-9D66-60E0DA458EB5}" srcOrd="10" destOrd="0" presId="urn:microsoft.com/office/officeart/2005/8/layout/cycle2"/>
    <dgm:cxn modelId="{43A2CA3A-C54C-4DCC-9FE1-80CFEBBBFC06}" type="presParOf" srcId="{5E01A569-3678-4ACA-9864-C80A4D076D27}" destId="{2206E1B8-8B99-4D3E-8EDB-3AABA50AF2FA}" srcOrd="11" destOrd="0" presId="urn:microsoft.com/office/officeart/2005/8/layout/cycle2"/>
    <dgm:cxn modelId="{5854A79C-F9F9-4898-91C3-E5376A2D1111}" type="presParOf" srcId="{2206E1B8-8B99-4D3E-8EDB-3AABA50AF2FA}" destId="{B631EA00-F782-453C-8ED6-177D006E7ACE}" srcOrd="0" destOrd="0" presId="urn:microsoft.com/office/officeart/2005/8/layout/cycle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E1096F-FC50-4B1F-A6D5-E10ED0116CE0}" type="doc">
      <dgm:prSet loTypeId="urn:microsoft.com/office/officeart/2005/8/layout/lProcess2" loCatId="list" qsTypeId="urn:microsoft.com/office/officeart/2005/8/quickstyle/simple2" qsCatId="simple" csTypeId="urn:microsoft.com/office/officeart/2005/8/colors/colorful2" csCatId="colorful" phldr="1"/>
      <dgm:spPr/>
      <dgm:t>
        <a:bodyPr/>
        <a:lstStyle/>
        <a:p>
          <a:endParaRPr lang="en-US"/>
        </a:p>
      </dgm:t>
    </dgm:pt>
    <dgm:pt modelId="{C075360C-5802-4387-BEFC-AEA27036275C}">
      <dgm:prSet phldrT="[Text]" custT="1"/>
      <dgm:spPr/>
      <dgm:t>
        <a:bodyPr/>
        <a:lstStyle/>
        <a:p>
          <a:r>
            <a:rPr lang="en-US" sz="2000" b="1" dirty="0" smtClean="0">
              <a:latin typeface="Century Gothic" panose="020B0502020202020204" pitchFamily="34" charset="0"/>
            </a:rPr>
            <a:t>Parliament of Islamic Republic of Pakistan</a:t>
          </a:r>
          <a:endParaRPr lang="en-US" sz="2000" b="1" dirty="0">
            <a:latin typeface="Century Gothic" panose="020B0502020202020204" pitchFamily="34" charset="0"/>
          </a:endParaRPr>
        </a:p>
      </dgm:t>
    </dgm:pt>
    <dgm:pt modelId="{865C2B53-60BE-4789-A3E0-C011ECEEEBF4}" type="parTrans" cxnId="{8A057ED2-85B3-4BF1-A0A4-9E33885DDA7C}">
      <dgm:prSet/>
      <dgm:spPr/>
      <dgm:t>
        <a:bodyPr/>
        <a:lstStyle/>
        <a:p>
          <a:endParaRPr lang="en-US" sz="1800">
            <a:latin typeface="Century Gothic" panose="020B0502020202020204" pitchFamily="34" charset="0"/>
          </a:endParaRPr>
        </a:p>
      </dgm:t>
    </dgm:pt>
    <dgm:pt modelId="{EF7DAC0E-51A0-4558-A13A-B4831B673DFA}" type="sibTrans" cxnId="{8A057ED2-85B3-4BF1-A0A4-9E33885DDA7C}">
      <dgm:prSet/>
      <dgm:spPr/>
      <dgm:t>
        <a:bodyPr/>
        <a:lstStyle/>
        <a:p>
          <a:endParaRPr lang="en-US" sz="1800">
            <a:latin typeface="Century Gothic" panose="020B0502020202020204" pitchFamily="34" charset="0"/>
          </a:endParaRPr>
        </a:p>
      </dgm:t>
    </dgm:pt>
    <dgm:pt modelId="{2AD2B009-95E2-4875-9A25-6FEDB6D2ACDD}">
      <dgm:prSet phldrT="[Text]" custT="1"/>
      <dgm:spPr/>
      <dgm:t>
        <a:bodyPr/>
        <a:lstStyle/>
        <a:p>
          <a:r>
            <a:rPr lang="en-US" sz="2000" b="1" dirty="0" smtClean="0">
              <a:ln/>
              <a:latin typeface="Century Gothic" panose="020B0502020202020204" pitchFamily="34" charset="0"/>
            </a:rPr>
            <a:t>Securities Act</a:t>
          </a:r>
          <a:endParaRPr lang="en-US" sz="2000" b="1" dirty="0">
            <a:ln/>
            <a:latin typeface="Century Gothic" panose="020B0502020202020204" pitchFamily="34" charset="0"/>
          </a:endParaRPr>
        </a:p>
      </dgm:t>
    </dgm:pt>
    <dgm:pt modelId="{FD1D49BE-368F-491B-A196-C371F7298749}" type="parTrans" cxnId="{E4B916B8-8E00-428E-88E9-12C1B6754859}">
      <dgm:prSet/>
      <dgm:spPr/>
      <dgm:t>
        <a:bodyPr/>
        <a:lstStyle/>
        <a:p>
          <a:endParaRPr lang="en-US" sz="1800">
            <a:latin typeface="Century Gothic" panose="020B0502020202020204" pitchFamily="34" charset="0"/>
          </a:endParaRPr>
        </a:p>
      </dgm:t>
    </dgm:pt>
    <dgm:pt modelId="{EA2623B5-4B3B-470F-B5B8-FCB1BD6F2933}" type="sibTrans" cxnId="{E4B916B8-8E00-428E-88E9-12C1B6754859}">
      <dgm:prSet/>
      <dgm:spPr/>
      <dgm:t>
        <a:bodyPr/>
        <a:lstStyle/>
        <a:p>
          <a:endParaRPr lang="en-US" sz="1800">
            <a:latin typeface="Century Gothic" panose="020B0502020202020204" pitchFamily="34" charset="0"/>
          </a:endParaRPr>
        </a:p>
      </dgm:t>
    </dgm:pt>
    <dgm:pt modelId="{4EEBC5CB-1289-4FF1-B291-FC4607B4B678}">
      <dgm:prSet phldrT="[Text]" custT="1"/>
      <dgm:spPr/>
      <dgm:t>
        <a:bodyPr/>
        <a:lstStyle/>
        <a:p>
          <a:r>
            <a:rPr lang="en-US" sz="2000" b="1" dirty="0" smtClean="0">
              <a:ln/>
              <a:latin typeface="Century Gothic" panose="020B0502020202020204" pitchFamily="34" charset="0"/>
            </a:rPr>
            <a:t>Futures Market Act</a:t>
          </a:r>
          <a:endParaRPr lang="en-US" sz="2000" b="1" dirty="0">
            <a:ln/>
            <a:latin typeface="Century Gothic" panose="020B0502020202020204" pitchFamily="34" charset="0"/>
          </a:endParaRPr>
        </a:p>
      </dgm:t>
    </dgm:pt>
    <dgm:pt modelId="{5846E4F8-5E7A-4F2F-8E64-F151D76561F5}" type="parTrans" cxnId="{C7535F72-29D0-4EE8-96B8-D775CEAC761B}">
      <dgm:prSet/>
      <dgm:spPr/>
      <dgm:t>
        <a:bodyPr/>
        <a:lstStyle/>
        <a:p>
          <a:endParaRPr lang="en-US" sz="1800">
            <a:latin typeface="Century Gothic" panose="020B0502020202020204" pitchFamily="34" charset="0"/>
          </a:endParaRPr>
        </a:p>
      </dgm:t>
    </dgm:pt>
    <dgm:pt modelId="{DB8F008B-0206-4C7F-9287-B7DCD81CE8A9}" type="sibTrans" cxnId="{C7535F72-29D0-4EE8-96B8-D775CEAC761B}">
      <dgm:prSet/>
      <dgm:spPr/>
      <dgm:t>
        <a:bodyPr/>
        <a:lstStyle/>
        <a:p>
          <a:endParaRPr lang="en-US" sz="1800">
            <a:latin typeface="Century Gothic" panose="020B0502020202020204" pitchFamily="34" charset="0"/>
          </a:endParaRPr>
        </a:p>
      </dgm:t>
    </dgm:pt>
    <dgm:pt modelId="{98BF5F8B-73F8-4415-93F5-3354875366CA}">
      <dgm:prSet phldrT="[Text]" custT="1"/>
      <dgm:spPr/>
      <dgm:t>
        <a:bodyPr/>
        <a:lstStyle/>
        <a:p>
          <a:r>
            <a:rPr lang="en-US" sz="2000" b="1" dirty="0" smtClean="0">
              <a:latin typeface="Century Gothic" panose="020B0502020202020204" pitchFamily="34" charset="0"/>
            </a:rPr>
            <a:t>Securities &amp; Exchange Commission of Pakistan</a:t>
          </a:r>
          <a:endParaRPr lang="en-US" sz="2000" b="1" dirty="0">
            <a:latin typeface="Century Gothic" panose="020B0502020202020204" pitchFamily="34" charset="0"/>
          </a:endParaRPr>
        </a:p>
      </dgm:t>
    </dgm:pt>
    <dgm:pt modelId="{786C86BD-01F8-4266-98E8-35FC6CCE98DD}" type="parTrans" cxnId="{08E78EC3-D05D-4E66-BA5D-2E6733E5AA8A}">
      <dgm:prSet/>
      <dgm:spPr/>
      <dgm:t>
        <a:bodyPr/>
        <a:lstStyle/>
        <a:p>
          <a:endParaRPr lang="en-US" sz="1800">
            <a:latin typeface="Century Gothic" panose="020B0502020202020204" pitchFamily="34" charset="0"/>
          </a:endParaRPr>
        </a:p>
      </dgm:t>
    </dgm:pt>
    <dgm:pt modelId="{8310D6ED-7620-4C2E-8A87-54513AE92089}" type="sibTrans" cxnId="{08E78EC3-D05D-4E66-BA5D-2E6733E5AA8A}">
      <dgm:prSet/>
      <dgm:spPr/>
      <dgm:t>
        <a:bodyPr/>
        <a:lstStyle/>
        <a:p>
          <a:endParaRPr lang="en-US" sz="1800">
            <a:latin typeface="Century Gothic" panose="020B0502020202020204" pitchFamily="34" charset="0"/>
          </a:endParaRPr>
        </a:p>
      </dgm:t>
    </dgm:pt>
    <dgm:pt modelId="{4AA5706B-3F1B-46A1-9878-7A8ECBF321FA}">
      <dgm:prSet phldrT="[Text]" custT="1"/>
      <dgm:spPr/>
      <dgm:t>
        <a:bodyPr/>
        <a:lstStyle/>
        <a:p>
          <a:r>
            <a:rPr lang="en-US" sz="2000" b="1" dirty="0" smtClean="0">
              <a:solidFill>
                <a:schemeClr val="bg1"/>
              </a:solidFill>
              <a:latin typeface="Century Gothic" panose="020B0502020202020204" pitchFamily="34" charset="0"/>
            </a:rPr>
            <a:t>Clearing House Regulations</a:t>
          </a:r>
          <a:endParaRPr lang="en-US" sz="2000" b="1" dirty="0">
            <a:solidFill>
              <a:schemeClr val="bg1"/>
            </a:solidFill>
            <a:latin typeface="Century Gothic" panose="020B0502020202020204" pitchFamily="34" charset="0"/>
          </a:endParaRPr>
        </a:p>
      </dgm:t>
    </dgm:pt>
    <dgm:pt modelId="{79424B06-483A-4DD6-BED6-D5122D962599}" type="parTrans" cxnId="{22058338-838E-4B84-B785-F05BBCE671E5}">
      <dgm:prSet/>
      <dgm:spPr/>
      <dgm:t>
        <a:bodyPr/>
        <a:lstStyle/>
        <a:p>
          <a:endParaRPr lang="en-US" sz="1800">
            <a:latin typeface="Century Gothic" panose="020B0502020202020204" pitchFamily="34" charset="0"/>
          </a:endParaRPr>
        </a:p>
      </dgm:t>
    </dgm:pt>
    <dgm:pt modelId="{98BAB9BB-496A-45A3-A63C-7F981A120386}" type="sibTrans" cxnId="{22058338-838E-4B84-B785-F05BBCE671E5}">
      <dgm:prSet/>
      <dgm:spPr/>
      <dgm:t>
        <a:bodyPr/>
        <a:lstStyle/>
        <a:p>
          <a:endParaRPr lang="en-US" sz="1800">
            <a:latin typeface="Century Gothic" panose="020B0502020202020204" pitchFamily="34" charset="0"/>
          </a:endParaRPr>
        </a:p>
      </dgm:t>
    </dgm:pt>
    <dgm:pt modelId="{AD06E6B1-ACA7-4578-A061-475927DE9180}">
      <dgm:prSet phldrT="[Text]" custT="1"/>
      <dgm:spPr/>
      <dgm:t>
        <a:bodyPr/>
        <a:lstStyle/>
        <a:p>
          <a:r>
            <a:rPr lang="en-US" sz="2000" b="1" dirty="0" smtClean="0">
              <a:latin typeface="Century Gothic" panose="020B0502020202020204" pitchFamily="34" charset="0"/>
            </a:rPr>
            <a:t>Securities Broker Licensing Regulations</a:t>
          </a:r>
          <a:endParaRPr lang="en-US" sz="2000" b="1" dirty="0">
            <a:latin typeface="Century Gothic" panose="020B0502020202020204" pitchFamily="34" charset="0"/>
          </a:endParaRPr>
        </a:p>
      </dgm:t>
    </dgm:pt>
    <dgm:pt modelId="{4EB1726A-5A21-4A77-89C9-B2A7EE6D0EE6}" type="parTrans" cxnId="{FDE452B9-5C99-4440-AB6C-754B098F3EF4}">
      <dgm:prSet/>
      <dgm:spPr/>
      <dgm:t>
        <a:bodyPr/>
        <a:lstStyle/>
        <a:p>
          <a:endParaRPr lang="en-US" sz="1800">
            <a:latin typeface="Century Gothic" panose="020B0502020202020204" pitchFamily="34" charset="0"/>
          </a:endParaRPr>
        </a:p>
      </dgm:t>
    </dgm:pt>
    <dgm:pt modelId="{68B41C8A-8977-4507-99B6-1C64319941E5}" type="sibTrans" cxnId="{FDE452B9-5C99-4440-AB6C-754B098F3EF4}">
      <dgm:prSet/>
      <dgm:spPr/>
      <dgm:t>
        <a:bodyPr/>
        <a:lstStyle/>
        <a:p>
          <a:endParaRPr lang="en-US" sz="1800">
            <a:latin typeface="Century Gothic" panose="020B0502020202020204" pitchFamily="34" charset="0"/>
          </a:endParaRPr>
        </a:p>
      </dgm:t>
    </dgm:pt>
    <dgm:pt modelId="{F3D6D50A-066D-4E87-99B6-FF96261D4BE7}">
      <dgm:prSet phldrT="[Text]" custT="1"/>
      <dgm:spPr/>
      <dgm:t>
        <a:bodyPr/>
        <a:lstStyle/>
        <a:p>
          <a:r>
            <a:rPr lang="en-US" sz="2000" b="1" dirty="0" smtClean="0">
              <a:latin typeface="Century Gothic" panose="020B0502020202020204" pitchFamily="34" charset="0"/>
            </a:rPr>
            <a:t>National Clearing Company of Pakistan Limited</a:t>
          </a:r>
          <a:endParaRPr lang="en-US" sz="2000" b="1" dirty="0">
            <a:latin typeface="Century Gothic" panose="020B0502020202020204" pitchFamily="34" charset="0"/>
          </a:endParaRPr>
        </a:p>
      </dgm:t>
    </dgm:pt>
    <dgm:pt modelId="{57E734E0-916B-47B6-87AD-1EB3104DC681}" type="parTrans" cxnId="{0A262434-B615-41FA-BFA6-1E82CDEAE779}">
      <dgm:prSet/>
      <dgm:spPr/>
      <dgm:t>
        <a:bodyPr/>
        <a:lstStyle/>
        <a:p>
          <a:endParaRPr lang="en-US" sz="1800">
            <a:latin typeface="Century Gothic" panose="020B0502020202020204" pitchFamily="34" charset="0"/>
          </a:endParaRPr>
        </a:p>
      </dgm:t>
    </dgm:pt>
    <dgm:pt modelId="{5BB8EE23-DDCE-428C-86EF-6333693EFD99}" type="sibTrans" cxnId="{0A262434-B615-41FA-BFA6-1E82CDEAE779}">
      <dgm:prSet/>
      <dgm:spPr/>
      <dgm:t>
        <a:bodyPr/>
        <a:lstStyle/>
        <a:p>
          <a:endParaRPr lang="en-US" sz="1800">
            <a:latin typeface="Century Gothic" panose="020B0502020202020204" pitchFamily="34" charset="0"/>
          </a:endParaRPr>
        </a:p>
      </dgm:t>
    </dgm:pt>
    <dgm:pt modelId="{CA585CD3-6A1C-4748-8CDF-D3E82CF6A176}">
      <dgm:prSet phldrT="[Text]" custT="1"/>
      <dgm:spPr/>
      <dgm:t>
        <a:bodyPr/>
        <a:lstStyle/>
        <a:p>
          <a:r>
            <a:rPr lang="en-US" sz="2000" b="1" dirty="0" smtClean="0">
              <a:latin typeface="Century Gothic" panose="020B0502020202020204" pitchFamily="34" charset="0"/>
            </a:rPr>
            <a:t>Regulations and Procedures;</a:t>
          </a:r>
          <a:endParaRPr lang="en-US" sz="2000" b="1" dirty="0">
            <a:latin typeface="Century Gothic" panose="020B0502020202020204" pitchFamily="34" charset="0"/>
          </a:endParaRPr>
        </a:p>
      </dgm:t>
    </dgm:pt>
    <dgm:pt modelId="{87200D48-F667-4C0F-B1B3-D3A495CF73DF}" type="parTrans" cxnId="{22840E25-41C9-4A40-93F6-569EFAC18EBC}">
      <dgm:prSet/>
      <dgm:spPr/>
      <dgm:t>
        <a:bodyPr/>
        <a:lstStyle/>
        <a:p>
          <a:endParaRPr lang="en-US" sz="1800">
            <a:latin typeface="Century Gothic" panose="020B0502020202020204" pitchFamily="34" charset="0"/>
          </a:endParaRPr>
        </a:p>
      </dgm:t>
    </dgm:pt>
    <dgm:pt modelId="{D9F03CE0-0666-40D3-A50A-1D91F5B343CA}" type="sibTrans" cxnId="{22840E25-41C9-4A40-93F6-569EFAC18EBC}">
      <dgm:prSet/>
      <dgm:spPr/>
      <dgm:t>
        <a:bodyPr/>
        <a:lstStyle/>
        <a:p>
          <a:endParaRPr lang="en-US" sz="1800">
            <a:latin typeface="Century Gothic" panose="020B0502020202020204" pitchFamily="34" charset="0"/>
          </a:endParaRPr>
        </a:p>
      </dgm:t>
    </dgm:pt>
    <dgm:pt modelId="{6B36C74C-89C5-41A2-B868-B8FA75BF5F0E}">
      <dgm:prSet phldrT="[Text]" custT="1"/>
      <dgm:spPr/>
      <dgm:t>
        <a:bodyPr/>
        <a:lstStyle/>
        <a:p>
          <a:r>
            <a:rPr lang="en-US" sz="2000" b="1" dirty="0" smtClean="0">
              <a:latin typeface="Century Gothic" panose="020B0502020202020204" pitchFamily="34" charset="0"/>
            </a:rPr>
            <a:t>Right to take Enforcement Action</a:t>
          </a:r>
          <a:endParaRPr lang="en-US" sz="2000" b="1" dirty="0">
            <a:latin typeface="Century Gothic" panose="020B0502020202020204" pitchFamily="34" charset="0"/>
          </a:endParaRPr>
        </a:p>
      </dgm:t>
    </dgm:pt>
    <dgm:pt modelId="{130D3F7F-E804-4C48-A32E-4AB235521667}" type="parTrans" cxnId="{C064C888-3924-49DD-8767-7453B88E84F2}">
      <dgm:prSet/>
      <dgm:spPr/>
      <dgm:t>
        <a:bodyPr/>
        <a:lstStyle/>
        <a:p>
          <a:endParaRPr lang="en-US" sz="1800">
            <a:latin typeface="Century Gothic" panose="020B0502020202020204" pitchFamily="34" charset="0"/>
          </a:endParaRPr>
        </a:p>
      </dgm:t>
    </dgm:pt>
    <dgm:pt modelId="{6470A798-4B59-4AB6-8508-7666B7A2F4A2}" type="sibTrans" cxnId="{C064C888-3924-49DD-8767-7453B88E84F2}">
      <dgm:prSet/>
      <dgm:spPr/>
      <dgm:t>
        <a:bodyPr/>
        <a:lstStyle/>
        <a:p>
          <a:endParaRPr lang="en-US" sz="1800">
            <a:latin typeface="Century Gothic" panose="020B0502020202020204" pitchFamily="34" charset="0"/>
          </a:endParaRPr>
        </a:p>
      </dgm:t>
    </dgm:pt>
    <dgm:pt modelId="{F224A805-5F1F-4827-8357-7FC9BC376901}">
      <dgm:prSet phldrT="[Text]" custT="1"/>
      <dgm:spPr/>
      <dgm:t>
        <a:bodyPr/>
        <a:lstStyle/>
        <a:p>
          <a:r>
            <a:rPr lang="en-US" sz="2000" b="1" dirty="0" smtClean="0">
              <a:ln/>
              <a:latin typeface="Century Gothic" panose="020B0502020202020204" pitchFamily="34" charset="0"/>
            </a:rPr>
            <a:t>Companies Act</a:t>
          </a:r>
          <a:endParaRPr lang="en-US" sz="2000" b="1" dirty="0">
            <a:ln/>
            <a:latin typeface="Century Gothic" panose="020B0502020202020204" pitchFamily="34" charset="0"/>
          </a:endParaRPr>
        </a:p>
      </dgm:t>
    </dgm:pt>
    <dgm:pt modelId="{EDA6AAA9-1FC0-422F-9A0E-60F2CE906C58}" type="parTrans" cxnId="{D33E85A0-FE36-4C5F-9EC4-CB8B5A425C09}">
      <dgm:prSet/>
      <dgm:spPr/>
      <dgm:t>
        <a:bodyPr/>
        <a:lstStyle/>
        <a:p>
          <a:endParaRPr lang="en-US" sz="1800">
            <a:latin typeface="Century Gothic" panose="020B0502020202020204" pitchFamily="34" charset="0"/>
          </a:endParaRPr>
        </a:p>
      </dgm:t>
    </dgm:pt>
    <dgm:pt modelId="{010D8AB5-EDFE-45F0-BC9B-B3B640099F63}" type="sibTrans" cxnId="{D33E85A0-FE36-4C5F-9EC4-CB8B5A425C09}">
      <dgm:prSet/>
      <dgm:spPr/>
      <dgm:t>
        <a:bodyPr/>
        <a:lstStyle/>
        <a:p>
          <a:endParaRPr lang="en-US" sz="1800">
            <a:latin typeface="Century Gothic" panose="020B0502020202020204" pitchFamily="34" charset="0"/>
          </a:endParaRPr>
        </a:p>
      </dgm:t>
    </dgm:pt>
    <dgm:pt modelId="{D122C61C-EFA5-4F8B-A7B9-07B9266BBCC7}">
      <dgm:prSet phldrT="[Text]" custT="1"/>
      <dgm:spPr/>
      <dgm:t>
        <a:bodyPr/>
        <a:lstStyle/>
        <a:p>
          <a:r>
            <a:rPr lang="en-US" sz="2000" b="1" smtClean="0">
              <a:latin typeface="Century Gothic" panose="020B0502020202020204" pitchFamily="34" charset="0"/>
            </a:rPr>
            <a:t> Securities (Leverage Markets and Pledging) Rules;</a:t>
          </a:r>
          <a:endParaRPr lang="en-US" sz="2000" b="1" dirty="0">
            <a:latin typeface="Century Gothic" panose="020B0502020202020204" pitchFamily="34" charset="0"/>
          </a:endParaRPr>
        </a:p>
      </dgm:t>
    </dgm:pt>
    <dgm:pt modelId="{3A0A2BBB-996B-4D54-9631-B33E990B573E}" type="parTrans" cxnId="{AC92F48C-6401-49F2-815E-AF0D286BB734}">
      <dgm:prSet/>
      <dgm:spPr/>
      <dgm:t>
        <a:bodyPr/>
        <a:lstStyle/>
        <a:p>
          <a:endParaRPr lang="en-US" sz="1800">
            <a:latin typeface="Century Gothic" panose="020B0502020202020204" pitchFamily="34" charset="0"/>
          </a:endParaRPr>
        </a:p>
      </dgm:t>
    </dgm:pt>
    <dgm:pt modelId="{5FAC4933-6097-4075-8931-D393548E4472}" type="sibTrans" cxnId="{AC92F48C-6401-49F2-815E-AF0D286BB734}">
      <dgm:prSet/>
      <dgm:spPr/>
      <dgm:t>
        <a:bodyPr/>
        <a:lstStyle/>
        <a:p>
          <a:endParaRPr lang="en-US" sz="1800">
            <a:latin typeface="Century Gothic" panose="020B0502020202020204" pitchFamily="34" charset="0"/>
          </a:endParaRPr>
        </a:p>
      </dgm:t>
    </dgm:pt>
    <dgm:pt modelId="{2DF16C05-4493-4DFB-99F7-9FF8D53B278D}">
      <dgm:prSet phldrT="[Text]" custT="1"/>
      <dgm:spPr/>
      <dgm:t>
        <a:bodyPr/>
        <a:lstStyle/>
        <a:p>
          <a:r>
            <a:rPr lang="en-US" sz="2000" b="1" dirty="0" smtClean="0">
              <a:ln/>
              <a:latin typeface="Century Gothic" panose="020B0502020202020204" pitchFamily="34" charset="0"/>
            </a:rPr>
            <a:t>Income Tax Ordinance</a:t>
          </a:r>
          <a:endParaRPr lang="en-US" sz="2000" b="1" dirty="0">
            <a:ln/>
            <a:latin typeface="Century Gothic" panose="020B0502020202020204" pitchFamily="34" charset="0"/>
          </a:endParaRPr>
        </a:p>
      </dgm:t>
    </dgm:pt>
    <dgm:pt modelId="{251E122D-3B45-4DF9-B0A1-D5F18D7FF33B}" type="parTrans" cxnId="{C9CF14C8-E784-4172-A49D-659AB607258B}">
      <dgm:prSet/>
      <dgm:spPr/>
      <dgm:t>
        <a:bodyPr/>
        <a:lstStyle/>
        <a:p>
          <a:endParaRPr lang="en-US" sz="1800">
            <a:latin typeface="Century Gothic" panose="020B0502020202020204" pitchFamily="34" charset="0"/>
          </a:endParaRPr>
        </a:p>
      </dgm:t>
    </dgm:pt>
    <dgm:pt modelId="{AA7842A9-6638-4947-A717-6406CF2FA245}" type="sibTrans" cxnId="{C9CF14C8-E784-4172-A49D-659AB607258B}">
      <dgm:prSet/>
      <dgm:spPr/>
      <dgm:t>
        <a:bodyPr/>
        <a:lstStyle/>
        <a:p>
          <a:endParaRPr lang="en-US" sz="1800">
            <a:latin typeface="Century Gothic" panose="020B0502020202020204" pitchFamily="34" charset="0"/>
          </a:endParaRPr>
        </a:p>
      </dgm:t>
    </dgm:pt>
    <dgm:pt modelId="{641C5094-A869-405C-A0BA-4D518C0E4EED}">
      <dgm:prSet phldrT="[Text]" custT="1"/>
      <dgm:spPr/>
      <dgm:t>
        <a:bodyPr/>
        <a:lstStyle/>
        <a:p>
          <a:r>
            <a:rPr lang="en-US" sz="2000" b="1" dirty="0" smtClean="0">
              <a:ln/>
              <a:latin typeface="Century Gothic" panose="020B0502020202020204" pitchFamily="34" charset="0"/>
            </a:rPr>
            <a:t>Code of Corporate Governance</a:t>
          </a:r>
          <a:endParaRPr lang="en-US" sz="2000" b="1" dirty="0">
            <a:ln/>
            <a:latin typeface="Century Gothic" panose="020B0502020202020204" pitchFamily="34" charset="0"/>
          </a:endParaRPr>
        </a:p>
      </dgm:t>
    </dgm:pt>
    <dgm:pt modelId="{B23BE9BC-C431-417B-A130-7A489E4DBC3F}" type="parTrans" cxnId="{60E203AC-AEE1-4FF9-BEE7-FB10B3331D91}">
      <dgm:prSet/>
      <dgm:spPr/>
      <dgm:t>
        <a:bodyPr/>
        <a:lstStyle/>
        <a:p>
          <a:endParaRPr lang="en-US" sz="1800">
            <a:latin typeface="Century Gothic" panose="020B0502020202020204" pitchFamily="34" charset="0"/>
          </a:endParaRPr>
        </a:p>
      </dgm:t>
    </dgm:pt>
    <dgm:pt modelId="{94D0EE28-A5A2-41DD-B35E-791A6A5FC44B}" type="sibTrans" cxnId="{60E203AC-AEE1-4FF9-BEE7-FB10B3331D91}">
      <dgm:prSet/>
      <dgm:spPr/>
      <dgm:t>
        <a:bodyPr/>
        <a:lstStyle/>
        <a:p>
          <a:endParaRPr lang="en-US" sz="1800">
            <a:latin typeface="Century Gothic" panose="020B0502020202020204" pitchFamily="34" charset="0"/>
          </a:endParaRPr>
        </a:p>
      </dgm:t>
    </dgm:pt>
    <dgm:pt modelId="{75F94E7A-C393-4BDD-BBDC-643A1DC0D1CE}">
      <dgm:prSet phldrT="[Text]" custT="1"/>
      <dgm:spPr/>
      <dgm:t>
        <a:bodyPr/>
        <a:lstStyle/>
        <a:p>
          <a:r>
            <a:rPr lang="en-US" sz="1800" b="1" dirty="0" smtClean="0">
              <a:latin typeface="Century Gothic" panose="020B0502020202020204" pitchFamily="34" charset="0"/>
            </a:rPr>
            <a:t>Dispute resolution and arbitration;</a:t>
          </a:r>
          <a:endParaRPr lang="en-US" sz="1800" b="1" dirty="0">
            <a:latin typeface="Century Gothic" panose="020B0502020202020204" pitchFamily="34" charset="0"/>
          </a:endParaRPr>
        </a:p>
      </dgm:t>
    </dgm:pt>
    <dgm:pt modelId="{2098BB13-E0D1-4D04-8BC3-0466D893F45D}" type="parTrans" cxnId="{DD7EAD20-A366-42F9-B669-CA04D5225A6B}">
      <dgm:prSet/>
      <dgm:spPr/>
      <dgm:t>
        <a:bodyPr/>
        <a:lstStyle/>
        <a:p>
          <a:endParaRPr lang="en-US" sz="1800">
            <a:latin typeface="Century Gothic" panose="020B0502020202020204" pitchFamily="34" charset="0"/>
          </a:endParaRPr>
        </a:p>
      </dgm:t>
    </dgm:pt>
    <dgm:pt modelId="{4EFC90EC-5DF9-4318-8F89-9212059FD3D0}" type="sibTrans" cxnId="{DD7EAD20-A366-42F9-B669-CA04D5225A6B}">
      <dgm:prSet/>
      <dgm:spPr/>
      <dgm:t>
        <a:bodyPr/>
        <a:lstStyle/>
        <a:p>
          <a:endParaRPr lang="en-US" sz="1800">
            <a:latin typeface="Century Gothic" panose="020B0502020202020204" pitchFamily="34" charset="0"/>
          </a:endParaRPr>
        </a:p>
      </dgm:t>
    </dgm:pt>
    <dgm:pt modelId="{95170778-1F51-49EF-9FAB-3AAB06BA0155}">
      <dgm:prSet phldrT="[Text]" custT="1"/>
      <dgm:spPr/>
      <dgm:t>
        <a:bodyPr/>
        <a:lstStyle/>
        <a:p>
          <a:r>
            <a:rPr lang="en-US" sz="1600" b="1" dirty="0" smtClean="0">
              <a:latin typeface="Century Gothic" panose="020B0502020202020204" pitchFamily="34" charset="0"/>
            </a:rPr>
            <a:t>Interdependences on related FMIs i.e. Stock Exchange, Depositories, Brokers, FIs.</a:t>
          </a:r>
          <a:endParaRPr lang="en-US" sz="1600" b="1" dirty="0">
            <a:latin typeface="Century Gothic" panose="020B0502020202020204" pitchFamily="34" charset="0"/>
          </a:endParaRPr>
        </a:p>
      </dgm:t>
    </dgm:pt>
    <dgm:pt modelId="{460CACD4-BB08-40B9-A12B-5DFDDBCC1E98}" type="parTrans" cxnId="{30BBBEE8-4A1F-406B-A3AC-9F201946F45A}">
      <dgm:prSet/>
      <dgm:spPr/>
      <dgm:t>
        <a:bodyPr/>
        <a:lstStyle/>
        <a:p>
          <a:endParaRPr lang="en-US" sz="1800">
            <a:latin typeface="Century Gothic" panose="020B0502020202020204" pitchFamily="34" charset="0"/>
          </a:endParaRPr>
        </a:p>
      </dgm:t>
    </dgm:pt>
    <dgm:pt modelId="{5731FE45-C330-47F8-9F0F-A443395DC9F6}" type="sibTrans" cxnId="{30BBBEE8-4A1F-406B-A3AC-9F201946F45A}">
      <dgm:prSet/>
      <dgm:spPr/>
      <dgm:t>
        <a:bodyPr/>
        <a:lstStyle/>
        <a:p>
          <a:endParaRPr lang="en-US" sz="1800">
            <a:latin typeface="Century Gothic" panose="020B0502020202020204" pitchFamily="34" charset="0"/>
          </a:endParaRPr>
        </a:p>
      </dgm:t>
    </dgm:pt>
    <dgm:pt modelId="{414402A2-7AD6-4AB8-B0B3-441B3402931C}" type="pres">
      <dgm:prSet presAssocID="{E3E1096F-FC50-4B1F-A6D5-E10ED0116CE0}" presName="theList" presStyleCnt="0">
        <dgm:presLayoutVars>
          <dgm:dir/>
          <dgm:animLvl val="lvl"/>
          <dgm:resizeHandles val="exact"/>
        </dgm:presLayoutVars>
      </dgm:prSet>
      <dgm:spPr/>
      <dgm:t>
        <a:bodyPr/>
        <a:lstStyle/>
        <a:p>
          <a:endParaRPr lang="en-US"/>
        </a:p>
      </dgm:t>
    </dgm:pt>
    <dgm:pt modelId="{427A93E6-26FF-4783-A92C-AEFE68CFD9B4}" type="pres">
      <dgm:prSet presAssocID="{C075360C-5802-4387-BEFC-AEA27036275C}" presName="compNode" presStyleCnt="0"/>
      <dgm:spPr/>
      <dgm:t>
        <a:bodyPr/>
        <a:lstStyle/>
        <a:p>
          <a:endParaRPr lang="en-US"/>
        </a:p>
      </dgm:t>
    </dgm:pt>
    <dgm:pt modelId="{FD41024A-9B1E-489B-A9F4-49305F1F877C}" type="pres">
      <dgm:prSet presAssocID="{C075360C-5802-4387-BEFC-AEA27036275C}" presName="aNode" presStyleLbl="bgShp" presStyleIdx="0" presStyleCnt="3"/>
      <dgm:spPr/>
      <dgm:t>
        <a:bodyPr/>
        <a:lstStyle/>
        <a:p>
          <a:endParaRPr lang="en-US"/>
        </a:p>
      </dgm:t>
    </dgm:pt>
    <dgm:pt modelId="{AA7D256F-8B51-40FB-86E3-4C6E3A61EA19}" type="pres">
      <dgm:prSet presAssocID="{C075360C-5802-4387-BEFC-AEA27036275C}" presName="textNode" presStyleLbl="bgShp" presStyleIdx="0" presStyleCnt="3"/>
      <dgm:spPr/>
      <dgm:t>
        <a:bodyPr/>
        <a:lstStyle/>
        <a:p>
          <a:endParaRPr lang="en-US"/>
        </a:p>
      </dgm:t>
    </dgm:pt>
    <dgm:pt modelId="{85E15FEB-5791-444F-8E14-38333D4FD487}" type="pres">
      <dgm:prSet presAssocID="{C075360C-5802-4387-BEFC-AEA27036275C}" presName="compChildNode" presStyleCnt="0"/>
      <dgm:spPr/>
      <dgm:t>
        <a:bodyPr/>
        <a:lstStyle/>
        <a:p>
          <a:endParaRPr lang="en-US"/>
        </a:p>
      </dgm:t>
    </dgm:pt>
    <dgm:pt modelId="{A03602AB-12D5-44A9-8B76-8E585FCD01F5}" type="pres">
      <dgm:prSet presAssocID="{C075360C-5802-4387-BEFC-AEA27036275C}" presName="theInnerList" presStyleCnt="0"/>
      <dgm:spPr/>
      <dgm:t>
        <a:bodyPr/>
        <a:lstStyle/>
        <a:p>
          <a:endParaRPr lang="en-US"/>
        </a:p>
      </dgm:t>
    </dgm:pt>
    <dgm:pt modelId="{DD9F92F8-2535-4A3C-B714-70CCC0CD1297}" type="pres">
      <dgm:prSet presAssocID="{2AD2B009-95E2-4875-9A25-6FEDB6D2ACDD}" presName="childNode" presStyleLbl="node1" presStyleIdx="0" presStyleCnt="12" custLinFactY="-36280" custLinFactNeighborY="-100000">
        <dgm:presLayoutVars>
          <dgm:bulletEnabled val="1"/>
        </dgm:presLayoutVars>
      </dgm:prSet>
      <dgm:spPr/>
      <dgm:t>
        <a:bodyPr/>
        <a:lstStyle/>
        <a:p>
          <a:endParaRPr lang="en-US"/>
        </a:p>
      </dgm:t>
    </dgm:pt>
    <dgm:pt modelId="{EB322CA4-7A61-4E6A-9638-3F8253E0F9CF}" type="pres">
      <dgm:prSet presAssocID="{2AD2B009-95E2-4875-9A25-6FEDB6D2ACDD}" presName="aSpace2" presStyleCnt="0"/>
      <dgm:spPr/>
      <dgm:t>
        <a:bodyPr/>
        <a:lstStyle/>
        <a:p>
          <a:endParaRPr lang="en-US"/>
        </a:p>
      </dgm:t>
    </dgm:pt>
    <dgm:pt modelId="{4A4A9E27-DDC6-4AAF-A172-E02D2864C122}" type="pres">
      <dgm:prSet presAssocID="{4EEBC5CB-1289-4FF1-B291-FC4607B4B678}" presName="childNode" presStyleLbl="node1" presStyleIdx="1" presStyleCnt="12" custScaleY="132746" custLinFactY="-28680" custLinFactNeighborY="-100000">
        <dgm:presLayoutVars>
          <dgm:bulletEnabled val="1"/>
        </dgm:presLayoutVars>
      </dgm:prSet>
      <dgm:spPr/>
      <dgm:t>
        <a:bodyPr/>
        <a:lstStyle/>
        <a:p>
          <a:endParaRPr lang="en-US"/>
        </a:p>
      </dgm:t>
    </dgm:pt>
    <dgm:pt modelId="{3EA0DF53-BFB8-4D59-88B1-733F12DFB65B}" type="pres">
      <dgm:prSet presAssocID="{4EEBC5CB-1289-4FF1-B291-FC4607B4B678}" presName="aSpace2" presStyleCnt="0"/>
      <dgm:spPr/>
      <dgm:t>
        <a:bodyPr/>
        <a:lstStyle/>
        <a:p>
          <a:endParaRPr lang="en-US"/>
        </a:p>
      </dgm:t>
    </dgm:pt>
    <dgm:pt modelId="{BA55DA1A-0602-4D6C-AA0C-72F796CB89AA}" type="pres">
      <dgm:prSet presAssocID="{F224A805-5F1F-4827-8357-7FC9BC376901}" presName="childNode" presStyleLbl="node1" presStyleIdx="2" presStyleCnt="12" custLinFactY="-19031" custLinFactNeighborY="-100000">
        <dgm:presLayoutVars>
          <dgm:bulletEnabled val="1"/>
        </dgm:presLayoutVars>
      </dgm:prSet>
      <dgm:spPr/>
      <dgm:t>
        <a:bodyPr/>
        <a:lstStyle/>
        <a:p>
          <a:endParaRPr lang="en-US"/>
        </a:p>
      </dgm:t>
    </dgm:pt>
    <dgm:pt modelId="{1D43DFCB-AB1B-4FD4-B523-4DD10CCBDAF7}" type="pres">
      <dgm:prSet presAssocID="{F224A805-5F1F-4827-8357-7FC9BC376901}" presName="aSpace2" presStyleCnt="0"/>
      <dgm:spPr/>
      <dgm:t>
        <a:bodyPr/>
        <a:lstStyle/>
        <a:p>
          <a:endParaRPr lang="en-US"/>
        </a:p>
      </dgm:t>
    </dgm:pt>
    <dgm:pt modelId="{08366656-8A46-48A4-BD6B-E59AF1C97466}" type="pres">
      <dgm:prSet presAssocID="{2DF16C05-4493-4DFB-99F7-9FF8D53B278D}" presName="childNode" presStyleLbl="node1" presStyleIdx="3" presStyleCnt="12" custScaleY="115951" custLinFactY="-14629" custLinFactNeighborX="-676" custLinFactNeighborY="-100000">
        <dgm:presLayoutVars>
          <dgm:bulletEnabled val="1"/>
        </dgm:presLayoutVars>
      </dgm:prSet>
      <dgm:spPr/>
      <dgm:t>
        <a:bodyPr/>
        <a:lstStyle/>
        <a:p>
          <a:endParaRPr lang="en-US"/>
        </a:p>
      </dgm:t>
    </dgm:pt>
    <dgm:pt modelId="{5B9E761E-182A-47FD-8186-36FCE5E27D36}" type="pres">
      <dgm:prSet presAssocID="{2DF16C05-4493-4DFB-99F7-9FF8D53B278D}" presName="aSpace2" presStyleCnt="0"/>
      <dgm:spPr/>
      <dgm:t>
        <a:bodyPr/>
        <a:lstStyle/>
        <a:p>
          <a:endParaRPr lang="en-US"/>
        </a:p>
      </dgm:t>
    </dgm:pt>
    <dgm:pt modelId="{0D5FB5B1-3B10-4F22-AF58-CD552C30F0A6}" type="pres">
      <dgm:prSet presAssocID="{641C5094-A869-405C-A0BA-4D518C0E4EED}" presName="childNode" presStyleLbl="node1" presStyleIdx="4" presStyleCnt="12" custScaleY="157795" custLinFactY="-1766" custLinFactNeighborX="-676" custLinFactNeighborY="-100000">
        <dgm:presLayoutVars>
          <dgm:bulletEnabled val="1"/>
        </dgm:presLayoutVars>
      </dgm:prSet>
      <dgm:spPr/>
      <dgm:t>
        <a:bodyPr/>
        <a:lstStyle/>
        <a:p>
          <a:endParaRPr lang="en-US"/>
        </a:p>
      </dgm:t>
    </dgm:pt>
    <dgm:pt modelId="{40C22CBA-144A-4E8D-9837-AEEF74106774}" type="pres">
      <dgm:prSet presAssocID="{C075360C-5802-4387-BEFC-AEA27036275C}" presName="aSpace" presStyleCnt="0"/>
      <dgm:spPr/>
      <dgm:t>
        <a:bodyPr/>
        <a:lstStyle/>
        <a:p>
          <a:endParaRPr lang="en-US"/>
        </a:p>
      </dgm:t>
    </dgm:pt>
    <dgm:pt modelId="{ED43A0FB-D87C-4970-99F3-81A33CEA9CB5}" type="pres">
      <dgm:prSet presAssocID="{98BF5F8B-73F8-4415-93F5-3354875366CA}" presName="compNode" presStyleCnt="0"/>
      <dgm:spPr/>
      <dgm:t>
        <a:bodyPr/>
        <a:lstStyle/>
        <a:p>
          <a:endParaRPr lang="en-US"/>
        </a:p>
      </dgm:t>
    </dgm:pt>
    <dgm:pt modelId="{98FAC608-6B30-42A9-B863-BC00760DB074}" type="pres">
      <dgm:prSet presAssocID="{98BF5F8B-73F8-4415-93F5-3354875366CA}" presName="aNode" presStyleLbl="bgShp" presStyleIdx="1" presStyleCnt="3"/>
      <dgm:spPr/>
      <dgm:t>
        <a:bodyPr/>
        <a:lstStyle/>
        <a:p>
          <a:endParaRPr lang="en-US"/>
        </a:p>
      </dgm:t>
    </dgm:pt>
    <dgm:pt modelId="{38B04999-A9B8-4831-83D6-0D03042CD54C}" type="pres">
      <dgm:prSet presAssocID="{98BF5F8B-73F8-4415-93F5-3354875366CA}" presName="textNode" presStyleLbl="bgShp" presStyleIdx="1" presStyleCnt="3"/>
      <dgm:spPr/>
      <dgm:t>
        <a:bodyPr/>
        <a:lstStyle/>
        <a:p>
          <a:endParaRPr lang="en-US"/>
        </a:p>
      </dgm:t>
    </dgm:pt>
    <dgm:pt modelId="{8DDFAD03-AFCE-436F-B680-EB9328E8507F}" type="pres">
      <dgm:prSet presAssocID="{98BF5F8B-73F8-4415-93F5-3354875366CA}" presName="compChildNode" presStyleCnt="0"/>
      <dgm:spPr/>
      <dgm:t>
        <a:bodyPr/>
        <a:lstStyle/>
        <a:p>
          <a:endParaRPr lang="en-US"/>
        </a:p>
      </dgm:t>
    </dgm:pt>
    <dgm:pt modelId="{D5041FE3-7324-4D7D-9807-782C960F4706}" type="pres">
      <dgm:prSet presAssocID="{98BF5F8B-73F8-4415-93F5-3354875366CA}" presName="theInnerList" presStyleCnt="0"/>
      <dgm:spPr/>
      <dgm:t>
        <a:bodyPr/>
        <a:lstStyle/>
        <a:p>
          <a:endParaRPr lang="en-US"/>
        </a:p>
      </dgm:t>
    </dgm:pt>
    <dgm:pt modelId="{9889952A-649C-4106-8D98-FD519AD14B45}" type="pres">
      <dgm:prSet presAssocID="{4AA5706B-3F1B-46A1-9878-7A8ECBF321FA}" presName="childNode" presStyleLbl="node1" presStyleIdx="5" presStyleCnt="12" custScaleX="98669" custScaleY="82235" custLinFactY="-3552" custLinFactNeighborX="-357" custLinFactNeighborY="-100000">
        <dgm:presLayoutVars>
          <dgm:bulletEnabled val="1"/>
        </dgm:presLayoutVars>
      </dgm:prSet>
      <dgm:spPr/>
      <dgm:t>
        <a:bodyPr/>
        <a:lstStyle/>
        <a:p>
          <a:endParaRPr lang="en-US"/>
        </a:p>
      </dgm:t>
    </dgm:pt>
    <dgm:pt modelId="{5C6BB4B3-4752-4134-B758-64629C2CD624}" type="pres">
      <dgm:prSet presAssocID="{4AA5706B-3F1B-46A1-9878-7A8ECBF321FA}" presName="aSpace2" presStyleCnt="0"/>
      <dgm:spPr/>
      <dgm:t>
        <a:bodyPr/>
        <a:lstStyle/>
        <a:p>
          <a:endParaRPr lang="en-US"/>
        </a:p>
      </dgm:t>
    </dgm:pt>
    <dgm:pt modelId="{BFFFFA3E-53C1-4297-AF37-F2B8E6C1D670}" type="pres">
      <dgm:prSet presAssocID="{AD06E6B1-ACA7-4578-A061-475927DE9180}" presName="childNode" presStyleLbl="node1" presStyleIdx="6" presStyleCnt="12" custScaleX="104710" custScaleY="111808" custLinFactY="-3221" custLinFactNeighborX="-356" custLinFactNeighborY="-100000">
        <dgm:presLayoutVars>
          <dgm:bulletEnabled val="1"/>
        </dgm:presLayoutVars>
      </dgm:prSet>
      <dgm:spPr/>
      <dgm:t>
        <a:bodyPr/>
        <a:lstStyle/>
        <a:p>
          <a:endParaRPr lang="en-US"/>
        </a:p>
      </dgm:t>
    </dgm:pt>
    <dgm:pt modelId="{030EC041-749D-4F9C-A25A-08F500D877CE}" type="pres">
      <dgm:prSet presAssocID="{AD06E6B1-ACA7-4578-A061-475927DE9180}" presName="aSpace2" presStyleCnt="0"/>
      <dgm:spPr/>
      <dgm:t>
        <a:bodyPr/>
        <a:lstStyle/>
        <a:p>
          <a:endParaRPr lang="en-US"/>
        </a:p>
      </dgm:t>
    </dgm:pt>
    <dgm:pt modelId="{4AB0B2A7-63A6-4F6E-BAB7-661B4DE7E9AF}" type="pres">
      <dgm:prSet presAssocID="{D122C61C-EFA5-4F8B-A7B9-07B9266BBCC7}" presName="childNode" presStyleLbl="node1" presStyleIdx="7" presStyleCnt="12" custScaleX="104073" custScaleY="154804" custLinFactY="-3221" custLinFactNeighborX="-357" custLinFactNeighborY="-100000">
        <dgm:presLayoutVars>
          <dgm:bulletEnabled val="1"/>
        </dgm:presLayoutVars>
      </dgm:prSet>
      <dgm:spPr/>
      <dgm:t>
        <a:bodyPr/>
        <a:lstStyle/>
        <a:p>
          <a:endParaRPr lang="en-US"/>
        </a:p>
      </dgm:t>
    </dgm:pt>
    <dgm:pt modelId="{FF1F3115-DFAA-4EA3-A9BA-27ED364C51B5}" type="pres">
      <dgm:prSet presAssocID="{98BF5F8B-73F8-4415-93F5-3354875366CA}" presName="aSpace" presStyleCnt="0"/>
      <dgm:spPr/>
      <dgm:t>
        <a:bodyPr/>
        <a:lstStyle/>
        <a:p>
          <a:endParaRPr lang="en-US"/>
        </a:p>
      </dgm:t>
    </dgm:pt>
    <dgm:pt modelId="{733AE9E8-2582-45D2-8F5B-0ABC1EC33C36}" type="pres">
      <dgm:prSet presAssocID="{F3D6D50A-066D-4E87-99B6-FF96261D4BE7}" presName="compNode" presStyleCnt="0"/>
      <dgm:spPr/>
      <dgm:t>
        <a:bodyPr/>
        <a:lstStyle/>
        <a:p>
          <a:endParaRPr lang="en-US"/>
        </a:p>
      </dgm:t>
    </dgm:pt>
    <dgm:pt modelId="{F5B0F15F-5681-4B7C-ACE7-FC96CE17779E}" type="pres">
      <dgm:prSet presAssocID="{F3D6D50A-066D-4E87-99B6-FF96261D4BE7}" presName="aNode" presStyleLbl="bgShp" presStyleIdx="2" presStyleCnt="3"/>
      <dgm:spPr/>
      <dgm:t>
        <a:bodyPr/>
        <a:lstStyle/>
        <a:p>
          <a:endParaRPr lang="en-US"/>
        </a:p>
      </dgm:t>
    </dgm:pt>
    <dgm:pt modelId="{721B2641-34DD-47D9-BC67-90BFED6F2002}" type="pres">
      <dgm:prSet presAssocID="{F3D6D50A-066D-4E87-99B6-FF96261D4BE7}" presName="textNode" presStyleLbl="bgShp" presStyleIdx="2" presStyleCnt="3"/>
      <dgm:spPr/>
      <dgm:t>
        <a:bodyPr/>
        <a:lstStyle/>
        <a:p>
          <a:endParaRPr lang="en-US"/>
        </a:p>
      </dgm:t>
    </dgm:pt>
    <dgm:pt modelId="{50927B68-6568-4204-8AB3-97C2F4E98678}" type="pres">
      <dgm:prSet presAssocID="{F3D6D50A-066D-4E87-99B6-FF96261D4BE7}" presName="compChildNode" presStyleCnt="0"/>
      <dgm:spPr/>
      <dgm:t>
        <a:bodyPr/>
        <a:lstStyle/>
        <a:p>
          <a:endParaRPr lang="en-US"/>
        </a:p>
      </dgm:t>
    </dgm:pt>
    <dgm:pt modelId="{D962C891-C795-4ED4-AB4B-7B4B8CE09116}" type="pres">
      <dgm:prSet presAssocID="{F3D6D50A-066D-4E87-99B6-FF96261D4BE7}" presName="theInnerList" presStyleCnt="0"/>
      <dgm:spPr/>
      <dgm:t>
        <a:bodyPr/>
        <a:lstStyle/>
        <a:p>
          <a:endParaRPr lang="en-US"/>
        </a:p>
      </dgm:t>
    </dgm:pt>
    <dgm:pt modelId="{06E375DE-CE5E-40FF-B523-2BA13A0CBC6E}" type="pres">
      <dgm:prSet presAssocID="{CA585CD3-6A1C-4748-8CDF-D3E82CF6A176}" presName="childNode" presStyleLbl="node1" presStyleIdx="8" presStyleCnt="12" custScaleX="110234" custScaleY="108929" custLinFactY="-24475" custLinFactNeighborX="177" custLinFactNeighborY="-100000">
        <dgm:presLayoutVars>
          <dgm:bulletEnabled val="1"/>
        </dgm:presLayoutVars>
      </dgm:prSet>
      <dgm:spPr/>
      <dgm:t>
        <a:bodyPr/>
        <a:lstStyle/>
        <a:p>
          <a:endParaRPr lang="en-US"/>
        </a:p>
      </dgm:t>
    </dgm:pt>
    <dgm:pt modelId="{5D611A26-5C82-46F0-B611-C6EC2B5D83A9}" type="pres">
      <dgm:prSet presAssocID="{CA585CD3-6A1C-4748-8CDF-D3E82CF6A176}" presName="aSpace2" presStyleCnt="0"/>
      <dgm:spPr/>
      <dgm:t>
        <a:bodyPr/>
        <a:lstStyle/>
        <a:p>
          <a:endParaRPr lang="en-US"/>
        </a:p>
      </dgm:t>
    </dgm:pt>
    <dgm:pt modelId="{E78F465D-86D1-4530-BEE9-B181DFBCBDA1}" type="pres">
      <dgm:prSet presAssocID="{6B36C74C-89C5-41A2-B868-B8FA75BF5F0E}" presName="childNode" presStyleLbl="node1" presStyleIdx="9" presStyleCnt="12" custScaleX="111586" custScaleY="147190" custLinFactY="-20042" custLinFactNeighborX="-676" custLinFactNeighborY="-100000">
        <dgm:presLayoutVars>
          <dgm:bulletEnabled val="1"/>
        </dgm:presLayoutVars>
      </dgm:prSet>
      <dgm:spPr/>
      <dgm:t>
        <a:bodyPr/>
        <a:lstStyle/>
        <a:p>
          <a:endParaRPr lang="en-US"/>
        </a:p>
      </dgm:t>
    </dgm:pt>
    <dgm:pt modelId="{7E5F8E0A-9864-4267-84C0-BBA703C18FA7}" type="pres">
      <dgm:prSet presAssocID="{6B36C74C-89C5-41A2-B868-B8FA75BF5F0E}" presName="aSpace2" presStyleCnt="0"/>
      <dgm:spPr/>
      <dgm:t>
        <a:bodyPr/>
        <a:lstStyle/>
        <a:p>
          <a:endParaRPr lang="en-US"/>
        </a:p>
      </dgm:t>
    </dgm:pt>
    <dgm:pt modelId="{E14F3A48-8664-4A47-A84C-46A5BB428437}" type="pres">
      <dgm:prSet presAssocID="{75F94E7A-C393-4BDD-BBDC-643A1DC0D1CE}" presName="childNode" presStyleLbl="node1" presStyleIdx="10" presStyleCnt="12" custScaleX="102127" custScaleY="104694" custLinFactY="-4770" custLinFactNeighborX="676" custLinFactNeighborY="-100000">
        <dgm:presLayoutVars>
          <dgm:bulletEnabled val="1"/>
        </dgm:presLayoutVars>
      </dgm:prSet>
      <dgm:spPr/>
      <dgm:t>
        <a:bodyPr/>
        <a:lstStyle/>
        <a:p>
          <a:endParaRPr lang="en-US"/>
        </a:p>
      </dgm:t>
    </dgm:pt>
    <dgm:pt modelId="{FDC6A623-C867-49E1-A2EF-F09162FF37EC}" type="pres">
      <dgm:prSet presAssocID="{75F94E7A-C393-4BDD-BBDC-643A1DC0D1CE}" presName="aSpace2" presStyleCnt="0"/>
      <dgm:spPr/>
      <dgm:t>
        <a:bodyPr/>
        <a:lstStyle/>
        <a:p>
          <a:endParaRPr lang="en-US"/>
        </a:p>
      </dgm:t>
    </dgm:pt>
    <dgm:pt modelId="{343B255D-2B33-4E11-8F2C-4E60C631A640}" type="pres">
      <dgm:prSet presAssocID="{95170778-1F51-49EF-9FAB-3AAB06BA0155}" presName="childNode" presStyleLbl="node1" presStyleIdx="11" presStyleCnt="12" custScaleX="120804" custScaleY="156950">
        <dgm:presLayoutVars>
          <dgm:bulletEnabled val="1"/>
        </dgm:presLayoutVars>
      </dgm:prSet>
      <dgm:spPr/>
      <dgm:t>
        <a:bodyPr/>
        <a:lstStyle/>
        <a:p>
          <a:endParaRPr lang="en-US"/>
        </a:p>
      </dgm:t>
    </dgm:pt>
  </dgm:ptLst>
  <dgm:cxnLst>
    <dgm:cxn modelId="{E4B916B8-8E00-428E-88E9-12C1B6754859}" srcId="{C075360C-5802-4387-BEFC-AEA27036275C}" destId="{2AD2B009-95E2-4875-9A25-6FEDB6D2ACDD}" srcOrd="0" destOrd="0" parTransId="{FD1D49BE-368F-491B-A196-C371F7298749}" sibTransId="{EA2623B5-4B3B-470F-B5B8-FCB1BD6F2933}"/>
    <dgm:cxn modelId="{23A686FE-6EF7-4847-86CC-45F8FD82C3B5}" type="presOf" srcId="{2AD2B009-95E2-4875-9A25-6FEDB6D2ACDD}" destId="{DD9F92F8-2535-4A3C-B714-70CCC0CD1297}" srcOrd="0" destOrd="0" presId="urn:microsoft.com/office/officeart/2005/8/layout/lProcess2"/>
    <dgm:cxn modelId="{60E203AC-AEE1-4FF9-BEE7-FB10B3331D91}" srcId="{C075360C-5802-4387-BEFC-AEA27036275C}" destId="{641C5094-A869-405C-A0BA-4D518C0E4EED}" srcOrd="4" destOrd="0" parTransId="{B23BE9BC-C431-417B-A130-7A489E4DBC3F}" sibTransId="{94D0EE28-A5A2-41DD-B35E-791A6A5FC44B}"/>
    <dgm:cxn modelId="{81BB5919-EFFD-432C-8F48-F5D7E45035E0}" type="presOf" srcId="{6B36C74C-89C5-41A2-B868-B8FA75BF5F0E}" destId="{E78F465D-86D1-4530-BEE9-B181DFBCBDA1}" srcOrd="0" destOrd="0" presId="urn:microsoft.com/office/officeart/2005/8/layout/lProcess2"/>
    <dgm:cxn modelId="{08E78EC3-D05D-4E66-BA5D-2E6733E5AA8A}" srcId="{E3E1096F-FC50-4B1F-A6D5-E10ED0116CE0}" destId="{98BF5F8B-73F8-4415-93F5-3354875366CA}" srcOrd="1" destOrd="0" parTransId="{786C86BD-01F8-4266-98E8-35FC6CCE98DD}" sibTransId="{8310D6ED-7620-4C2E-8A87-54513AE92089}"/>
    <dgm:cxn modelId="{62ABB9E4-B359-422F-8444-55C26B09D834}" type="presOf" srcId="{2DF16C05-4493-4DFB-99F7-9FF8D53B278D}" destId="{08366656-8A46-48A4-BD6B-E59AF1C97466}" srcOrd="0" destOrd="0" presId="urn:microsoft.com/office/officeart/2005/8/layout/lProcess2"/>
    <dgm:cxn modelId="{30F07E8E-E4EF-4E5C-AA5E-C6F47354BF2A}" type="presOf" srcId="{C075360C-5802-4387-BEFC-AEA27036275C}" destId="{AA7D256F-8B51-40FB-86E3-4C6E3A61EA19}" srcOrd="1" destOrd="0" presId="urn:microsoft.com/office/officeart/2005/8/layout/lProcess2"/>
    <dgm:cxn modelId="{63232B3F-612B-4AD2-9770-561C92949D3F}" type="presOf" srcId="{4EEBC5CB-1289-4FF1-B291-FC4607B4B678}" destId="{4A4A9E27-DDC6-4AAF-A172-E02D2864C122}" srcOrd="0" destOrd="0" presId="urn:microsoft.com/office/officeart/2005/8/layout/lProcess2"/>
    <dgm:cxn modelId="{0A262434-B615-41FA-BFA6-1E82CDEAE779}" srcId="{E3E1096F-FC50-4B1F-A6D5-E10ED0116CE0}" destId="{F3D6D50A-066D-4E87-99B6-FF96261D4BE7}" srcOrd="2" destOrd="0" parTransId="{57E734E0-916B-47B6-87AD-1EB3104DC681}" sibTransId="{5BB8EE23-DDCE-428C-86EF-6333693EFD99}"/>
    <dgm:cxn modelId="{E75F2ED6-C103-4A03-BFFD-C9AF9913F2DA}" type="presOf" srcId="{641C5094-A869-405C-A0BA-4D518C0E4EED}" destId="{0D5FB5B1-3B10-4F22-AF58-CD552C30F0A6}" srcOrd="0" destOrd="0" presId="urn:microsoft.com/office/officeart/2005/8/layout/lProcess2"/>
    <dgm:cxn modelId="{241E399E-4A69-4C3D-8D1F-DFBB0ECB5FE1}" type="presOf" srcId="{D122C61C-EFA5-4F8B-A7B9-07B9266BBCC7}" destId="{4AB0B2A7-63A6-4F6E-BAB7-661B4DE7E9AF}" srcOrd="0" destOrd="0" presId="urn:microsoft.com/office/officeart/2005/8/layout/lProcess2"/>
    <dgm:cxn modelId="{D210C705-AA04-4B73-B982-32B858C2067E}" type="presOf" srcId="{CA585CD3-6A1C-4748-8CDF-D3E82CF6A176}" destId="{06E375DE-CE5E-40FF-B523-2BA13A0CBC6E}" srcOrd="0" destOrd="0" presId="urn:microsoft.com/office/officeart/2005/8/layout/lProcess2"/>
    <dgm:cxn modelId="{DD7EAD20-A366-42F9-B669-CA04D5225A6B}" srcId="{F3D6D50A-066D-4E87-99B6-FF96261D4BE7}" destId="{75F94E7A-C393-4BDD-BBDC-643A1DC0D1CE}" srcOrd="2" destOrd="0" parTransId="{2098BB13-E0D1-4D04-8BC3-0466D893F45D}" sibTransId="{4EFC90EC-5DF9-4318-8F89-9212059FD3D0}"/>
    <dgm:cxn modelId="{C064C888-3924-49DD-8767-7453B88E84F2}" srcId="{F3D6D50A-066D-4E87-99B6-FF96261D4BE7}" destId="{6B36C74C-89C5-41A2-B868-B8FA75BF5F0E}" srcOrd="1" destOrd="0" parTransId="{130D3F7F-E804-4C48-A32E-4AB235521667}" sibTransId="{6470A798-4B59-4AB6-8508-7666B7A2F4A2}"/>
    <dgm:cxn modelId="{770A8A94-A14F-462C-84D6-997C483BCE6E}" type="presOf" srcId="{98BF5F8B-73F8-4415-93F5-3354875366CA}" destId="{98FAC608-6B30-42A9-B863-BC00760DB074}" srcOrd="0" destOrd="0" presId="urn:microsoft.com/office/officeart/2005/8/layout/lProcess2"/>
    <dgm:cxn modelId="{22058338-838E-4B84-B785-F05BBCE671E5}" srcId="{98BF5F8B-73F8-4415-93F5-3354875366CA}" destId="{4AA5706B-3F1B-46A1-9878-7A8ECBF321FA}" srcOrd="0" destOrd="0" parTransId="{79424B06-483A-4DD6-BED6-D5122D962599}" sibTransId="{98BAB9BB-496A-45A3-A63C-7F981A120386}"/>
    <dgm:cxn modelId="{C611E2D2-46AA-455B-B579-BF7ED86AE02F}" type="presOf" srcId="{AD06E6B1-ACA7-4578-A061-475927DE9180}" destId="{BFFFFA3E-53C1-4297-AF37-F2B8E6C1D670}" srcOrd="0" destOrd="0" presId="urn:microsoft.com/office/officeart/2005/8/layout/lProcess2"/>
    <dgm:cxn modelId="{30BBBEE8-4A1F-406B-A3AC-9F201946F45A}" srcId="{F3D6D50A-066D-4E87-99B6-FF96261D4BE7}" destId="{95170778-1F51-49EF-9FAB-3AAB06BA0155}" srcOrd="3" destOrd="0" parTransId="{460CACD4-BB08-40B9-A12B-5DFDDBCC1E98}" sibTransId="{5731FE45-C330-47F8-9F0F-A443395DC9F6}"/>
    <dgm:cxn modelId="{38AFFC97-B1B5-47E6-9F1D-C2AFC58BC655}" type="presOf" srcId="{F224A805-5F1F-4827-8357-7FC9BC376901}" destId="{BA55DA1A-0602-4D6C-AA0C-72F796CB89AA}" srcOrd="0" destOrd="0" presId="urn:microsoft.com/office/officeart/2005/8/layout/lProcess2"/>
    <dgm:cxn modelId="{EA179F4A-A01E-4530-BA41-0A42BFC5C9E2}" type="presOf" srcId="{E3E1096F-FC50-4B1F-A6D5-E10ED0116CE0}" destId="{414402A2-7AD6-4AB8-B0B3-441B3402931C}" srcOrd="0" destOrd="0" presId="urn:microsoft.com/office/officeart/2005/8/layout/lProcess2"/>
    <dgm:cxn modelId="{C7535F72-29D0-4EE8-96B8-D775CEAC761B}" srcId="{C075360C-5802-4387-BEFC-AEA27036275C}" destId="{4EEBC5CB-1289-4FF1-B291-FC4607B4B678}" srcOrd="1" destOrd="0" parTransId="{5846E4F8-5E7A-4F2F-8E64-F151D76561F5}" sibTransId="{DB8F008B-0206-4C7F-9287-B7DCD81CE8A9}"/>
    <dgm:cxn modelId="{8A057ED2-85B3-4BF1-A0A4-9E33885DDA7C}" srcId="{E3E1096F-FC50-4B1F-A6D5-E10ED0116CE0}" destId="{C075360C-5802-4387-BEFC-AEA27036275C}" srcOrd="0" destOrd="0" parTransId="{865C2B53-60BE-4789-A3E0-C011ECEEEBF4}" sibTransId="{EF7DAC0E-51A0-4558-A13A-B4831B673DFA}"/>
    <dgm:cxn modelId="{D33E85A0-FE36-4C5F-9EC4-CB8B5A425C09}" srcId="{C075360C-5802-4387-BEFC-AEA27036275C}" destId="{F224A805-5F1F-4827-8357-7FC9BC376901}" srcOrd="2" destOrd="0" parTransId="{EDA6AAA9-1FC0-422F-9A0E-60F2CE906C58}" sibTransId="{010D8AB5-EDFE-45F0-BC9B-B3B640099F63}"/>
    <dgm:cxn modelId="{B6445668-E0AA-452A-9761-A362AF61B171}" type="presOf" srcId="{F3D6D50A-066D-4E87-99B6-FF96261D4BE7}" destId="{F5B0F15F-5681-4B7C-ACE7-FC96CE17779E}" srcOrd="0" destOrd="0" presId="urn:microsoft.com/office/officeart/2005/8/layout/lProcess2"/>
    <dgm:cxn modelId="{6E82D82D-63FE-4A5F-9A35-EDB498A53FED}" type="presOf" srcId="{98BF5F8B-73F8-4415-93F5-3354875366CA}" destId="{38B04999-A9B8-4831-83D6-0D03042CD54C}" srcOrd="1" destOrd="0" presId="urn:microsoft.com/office/officeart/2005/8/layout/lProcess2"/>
    <dgm:cxn modelId="{FDE452B9-5C99-4440-AB6C-754B098F3EF4}" srcId="{98BF5F8B-73F8-4415-93F5-3354875366CA}" destId="{AD06E6B1-ACA7-4578-A061-475927DE9180}" srcOrd="1" destOrd="0" parTransId="{4EB1726A-5A21-4A77-89C9-B2A7EE6D0EE6}" sibTransId="{68B41C8A-8977-4507-99B6-1C64319941E5}"/>
    <dgm:cxn modelId="{AC92F48C-6401-49F2-815E-AF0D286BB734}" srcId="{98BF5F8B-73F8-4415-93F5-3354875366CA}" destId="{D122C61C-EFA5-4F8B-A7B9-07B9266BBCC7}" srcOrd="2" destOrd="0" parTransId="{3A0A2BBB-996B-4D54-9631-B33E990B573E}" sibTransId="{5FAC4933-6097-4075-8931-D393548E4472}"/>
    <dgm:cxn modelId="{1D7F32A5-FAA0-4322-9597-CBEA962FDCA7}" type="presOf" srcId="{95170778-1F51-49EF-9FAB-3AAB06BA0155}" destId="{343B255D-2B33-4E11-8F2C-4E60C631A640}" srcOrd="0" destOrd="0" presId="urn:microsoft.com/office/officeart/2005/8/layout/lProcess2"/>
    <dgm:cxn modelId="{4986C0FC-448C-4068-BB4D-C176643534B4}" type="presOf" srcId="{4AA5706B-3F1B-46A1-9878-7A8ECBF321FA}" destId="{9889952A-649C-4106-8D98-FD519AD14B45}" srcOrd="0" destOrd="0" presId="urn:microsoft.com/office/officeart/2005/8/layout/lProcess2"/>
    <dgm:cxn modelId="{4FD7D950-3AA6-4543-ADA5-8B35E9386AF0}" type="presOf" srcId="{75F94E7A-C393-4BDD-BBDC-643A1DC0D1CE}" destId="{E14F3A48-8664-4A47-A84C-46A5BB428437}" srcOrd="0" destOrd="0" presId="urn:microsoft.com/office/officeart/2005/8/layout/lProcess2"/>
    <dgm:cxn modelId="{22840E25-41C9-4A40-93F6-569EFAC18EBC}" srcId="{F3D6D50A-066D-4E87-99B6-FF96261D4BE7}" destId="{CA585CD3-6A1C-4748-8CDF-D3E82CF6A176}" srcOrd="0" destOrd="0" parTransId="{87200D48-F667-4C0F-B1B3-D3A495CF73DF}" sibTransId="{D9F03CE0-0666-40D3-A50A-1D91F5B343CA}"/>
    <dgm:cxn modelId="{C9CF14C8-E784-4172-A49D-659AB607258B}" srcId="{C075360C-5802-4387-BEFC-AEA27036275C}" destId="{2DF16C05-4493-4DFB-99F7-9FF8D53B278D}" srcOrd="3" destOrd="0" parTransId="{251E122D-3B45-4DF9-B0A1-D5F18D7FF33B}" sibTransId="{AA7842A9-6638-4947-A717-6406CF2FA245}"/>
    <dgm:cxn modelId="{2F4CCBD9-7242-4683-B09C-0213495B3BC2}" type="presOf" srcId="{C075360C-5802-4387-BEFC-AEA27036275C}" destId="{FD41024A-9B1E-489B-A9F4-49305F1F877C}" srcOrd="0" destOrd="0" presId="urn:microsoft.com/office/officeart/2005/8/layout/lProcess2"/>
    <dgm:cxn modelId="{491190E9-96BC-4E78-8CCF-60183C6D2572}" type="presOf" srcId="{F3D6D50A-066D-4E87-99B6-FF96261D4BE7}" destId="{721B2641-34DD-47D9-BC67-90BFED6F2002}" srcOrd="1" destOrd="0" presId="urn:microsoft.com/office/officeart/2005/8/layout/lProcess2"/>
    <dgm:cxn modelId="{D5EE520D-66CE-459D-9846-F3536706985D}" type="presParOf" srcId="{414402A2-7AD6-4AB8-B0B3-441B3402931C}" destId="{427A93E6-26FF-4783-A92C-AEFE68CFD9B4}" srcOrd="0" destOrd="0" presId="urn:microsoft.com/office/officeart/2005/8/layout/lProcess2"/>
    <dgm:cxn modelId="{777F4325-9A92-44DB-BE79-EF923599E702}" type="presParOf" srcId="{427A93E6-26FF-4783-A92C-AEFE68CFD9B4}" destId="{FD41024A-9B1E-489B-A9F4-49305F1F877C}" srcOrd="0" destOrd="0" presId="urn:microsoft.com/office/officeart/2005/8/layout/lProcess2"/>
    <dgm:cxn modelId="{6FD30296-8EAB-44D2-9368-C32DB6427301}" type="presParOf" srcId="{427A93E6-26FF-4783-A92C-AEFE68CFD9B4}" destId="{AA7D256F-8B51-40FB-86E3-4C6E3A61EA19}" srcOrd="1" destOrd="0" presId="urn:microsoft.com/office/officeart/2005/8/layout/lProcess2"/>
    <dgm:cxn modelId="{E3A4EDB7-E4E4-4B55-9881-925AA315F2EE}" type="presParOf" srcId="{427A93E6-26FF-4783-A92C-AEFE68CFD9B4}" destId="{85E15FEB-5791-444F-8E14-38333D4FD487}" srcOrd="2" destOrd="0" presId="urn:microsoft.com/office/officeart/2005/8/layout/lProcess2"/>
    <dgm:cxn modelId="{B14048C6-DD31-464F-9679-2DDC1D3478BE}" type="presParOf" srcId="{85E15FEB-5791-444F-8E14-38333D4FD487}" destId="{A03602AB-12D5-44A9-8B76-8E585FCD01F5}" srcOrd="0" destOrd="0" presId="urn:microsoft.com/office/officeart/2005/8/layout/lProcess2"/>
    <dgm:cxn modelId="{A268DFCF-1767-417B-B9A2-C6998AB92E8B}" type="presParOf" srcId="{A03602AB-12D5-44A9-8B76-8E585FCD01F5}" destId="{DD9F92F8-2535-4A3C-B714-70CCC0CD1297}" srcOrd="0" destOrd="0" presId="urn:microsoft.com/office/officeart/2005/8/layout/lProcess2"/>
    <dgm:cxn modelId="{0CB71FA1-1393-47B6-81E3-B37C2526C613}" type="presParOf" srcId="{A03602AB-12D5-44A9-8B76-8E585FCD01F5}" destId="{EB322CA4-7A61-4E6A-9638-3F8253E0F9CF}" srcOrd="1" destOrd="0" presId="urn:microsoft.com/office/officeart/2005/8/layout/lProcess2"/>
    <dgm:cxn modelId="{B1ED4B17-AD67-4278-B410-98C537F0BD66}" type="presParOf" srcId="{A03602AB-12D5-44A9-8B76-8E585FCD01F5}" destId="{4A4A9E27-DDC6-4AAF-A172-E02D2864C122}" srcOrd="2" destOrd="0" presId="urn:microsoft.com/office/officeart/2005/8/layout/lProcess2"/>
    <dgm:cxn modelId="{775C91E8-C756-4363-AADB-B6D3B39CE804}" type="presParOf" srcId="{A03602AB-12D5-44A9-8B76-8E585FCD01F5}" destId="{3EA0DF53-BFB8-4D59-88B1-733F12DFB65B}" srcOrd="3" destOrd="0" presId="urn:microsoft.com/office/officeart/2005/8/layout/lProcess2"/>
    <dgm:cxn modelId="{945994FF-BF3A-454A-9B97-91BD5F464759}" type="presParOf" srcId="{A03602AB-12D5-44A9-8B76-8E585FCD01F5}" destId="{BA55DA1A-0602-4D6C-AA0C-72F796CB89AA}" srcOrd="4" destOrd="0" presId="urn:microsoft.com/office/officeart/2005/8/layout/lProcess2"/>
    <dgm:cxn modelId="{74CE5E25-D75A-401F-84C1-E2A65BDFF3C8}" type="presParOf" srcId="{A03602AB-12D5-44A9-8B76-8E585FCD01F5}" destId="{1D43DFCB-AB1B-4FD4-B523-4DD10CCBDAF7}" srcOrd="5" destOrd="0" presId="urn:microsoft.com/office/officeart/2005/8/layout/lProcess2"/>
    <dgm:cxn modelId="{23B1E914-E338-4CAE-8025-BFBD59866423}" type="presParOf" srcId="{A03602AB-12D5-44A9-8B76-8E585FCD01F5}" destId="{08366656-8A46-48A4-BD6B-E59AF1C97466}" srcOrd="6" destOrd="0" presId="urn:microsoft.com/office/officeart/2005/8/layout/lProcess2"/>
    <dgm:cxn modelId="{1D416D96-801B-4B3F-9B3C-DAD7ECFB39F5}" type="presParOf" srcId="{A03602AB-12D5-44A9-8B76-8E585FCD01F5}" destId="{5B9E761E-182A-47FD-8186-36FCE5E27D36}" srcOrd="7" destOrd="0" presId="urn:microsoft.com/office/officeart/2005/8/layout/lProcess2"/>
    <dgm:cxn modelId="{0D342050-D811-4E99-ABAC-30EF21D87029}" type="presParOf" srcId="{A03602AB-12D5-44A9-8B76-8E585FCD01F5}" destId="{0D5FB5B1-3B10-4F22-AF58-CD552C30F0A6}" srcOrd="8" destOrd="0" presId="urn:microsoft.com/office/officeart/2005/8/layout/lProcess2"/>
    <dgm:cxn modelId="{44866895-C0A5-4BE4-A3D0-36D5519E738F}" type="presParOf" srcId="{414402A2-7AD6-4AB8-B0B3-441B3402931C}" destId="{40C22CBA-144A-4E8D-9837-AEEF74106774}" srcOrd="1" destOrd="0" presId="urn:microsoft.com/office/officeart/2005/8/layout/lProcess2"/>
    <dgm:cxn modelId="{380C8D42-4F5E-42CD-B3D2-C00C057DC70A}" type="presParOf" srcId="{414402A2-7AD6-4AB8-B0B3-441B3402931C}" destId="{ED43A0FB-D87C-4970-99F3-81A33CEA9CB5}" srcOrd="2" destOrd="0" presId="urn:microsoft.com/office/officeart/2005/8/layout/lProcess2"/>
    <dgm:cxn modelId="{0EA82373-DB32-4ADC-971F-13456DFF257F}" type="presParOf" srcId="{ED43A0FB-D87C-4970-99F3-81A33CEA9CB5}" destId="{98FAC608-6B30-42A9-B863-BC00760DB074}" srcOrd="0" destOrd="0" presId="urn:microsoft.com/office/officeart/2005/8/layout/lProcess2"/>
    <dgm:cxn modelId="{F3CF71AF-CC38-4728-A948-A0FA3408EC0F}" type="presParOf" srcId="{ED43A0FB-D87C-4970-99F3-81A33CEA9CB5}" destId="{38B04999-A9B8-4831-83D6-0D03042CD54C}" srcOrd="1" destOrd="0" presId="urn:microsoft.com/office/officeart/2005/8/layout/lProcess2"/>
    <dgm:cxn modelId="{97858588-9E03-4F2B-9DB2-9D52D017D2A3}" type="presParOf" srcId="{ED43A0FB-D87C-4970-99F3-81A33CEA9CB5}" destId="{8DDFAD03-AFCE-436F-B680-EB9328E8507F}" srcOrd="2" destOrd="0" presId="urn:microsoft.com/office/officeart/2005/8/layout/lProcess2"/>
    <dgm:cxn modelId="{EB0075E7-7E9D-4E1F-BA5C-54121B2DCC3D}" type="presParOf" srcId="{8DDFAD03-AFCE-436F-B680-EB9328E8507F}" destId="{D5041FE3-7324-4D7D-9807-782C960F4706}" srcOrd="0" destOrd="0" presId="urn:microsoft.com/office/officeart/2005/8/layout/lProcess2"/>
    <dgm:cxn modelId="{BE8712AE-25DA-4037-AD06-0E2B71CEEC56}" type="presParOf" srcId="{D5041FE3-7324-4D7D-9807-782C960F4706}" destId="{9889952A-649C-4106-8D98-FD519AD14B45}" srcOrd="0" destOrd="0" presId="urn:microsoft.com/office/officeart/2005/8/layout/lProcess2"/>
    <dgm:cxn modelId="{67ABCF7A-CA0E-4998-86B0-2702AC3AC6E5}" type="presParOf" srcId="{D5041FE3-7324-4D7D-9807-782C960F4706}" destId="{5C6BB4B3-4752-4134-B758-64629C2CD624}" srcOrd="1" destOrd="0" presId="urn:microsoft.com/office/officeart/2005/8/layout/lProcess2"/>
    <dgm:cxn modelId="{3E92CC9A-34DC-4342-8D3B-71CCCE15292B}" type="presParOf" srcId="{D5041FE3-7324-4D7D-9807-782C960F4706}" destId="{BFFFFA3E-53C1-4297-AF37-F2B8E6C1D670}" srcOrd="2" destOrd="0" presId="urn:microsoft.com/office/officeart/2005/8/layout/lProcess2"/>
    <dgm:cxn modelId="{587AC68F-D997-40CC-902D-8E171260ED79}" type="presParOf" srcId="{D5041FE3-7324-4D7D-9807-782C960F4706}" destId="{030EC041-749D-4F9C-A25A-08F500D877CE}" srcOrd="3" destOrd="0" presId="urn:microsoft.com/office/officeart/2005/8/layout/lProcess2"/>
    <dgm:cxn modelId="{02B68998-1737-4031-9CB9-7759AA9D84F5}" type="presParOf" srcId="{D5041FE3-7324-4D7D-9807-782C960F4706}" destId="{4AB0B2A7-63A6-4F6E-BAB7-661B4DE7E9AF}" srcOrd="4" destOrd="0" presId="urn:microsoft.com/office/officeart/2005/8/layout/lProcess2"/>
    <dgm:cxn modelId="{0B0CCA76-939C-48F7-AA39-5A6763427FC0}" type="presParOf" srcId="{414402A2-7AD6-4AB8-B0B3-441B3402931C}" destId="{FF1F3115-DFAA-4EA3-A9BA-27ED364C51B5}" srcOrd="3" destOrd="0" presId="urn:microsoft.com/office/officeart/2005/8/layout/lProcess2"/>
    <dgm:cxn modelId="{73FD7763-505F-43F2-BFFA-B9B1B558AAB7}" type="presParOf" srcId="{414402A2-7AD6-4AB8-B0B3-441B3402931C}" destId="{733AE9E8-2582-45D2-8F5B-0ABC1EC33C36}" srcOrd="4" destOrd="0" presId="urn:microsoft.com/office/officeart/2005/8/layout/lProcess2"/>
    <dgm:cxn modelId="{A0F34982-4462-41E7-93EA-05350B2302D2}" type="presParOf" srcId="{733AE9E8-2582-45D2-8F5B-0ABC1EC33C36}" destId="{F5B0F15F-5681-4B7C-ACE7-FC96CE17779E}" srcOrd="0" destOrd="0" presId="urn:microsoft.com/office/officeart/2005/8/layout/lProcess2"/>
    <dgm:cxn modelId="{CD2ACD17-B439-4297-8C91-6B15096E8DCA}" type="presParOf" srcId="{733AE9E8-2582-45D2-8F5B-0ABC1EC33C36}" destId="{721B2641-34DD-47D9-BC67-90BFED6F2002}" srcOrd="1" destOrd="0" presId="urn:microsoft.com/office/officeart/2005/8/layout/lProcess2"/>
    <dgm:cxn modelId="{7CD6D84B-2EE5-4297-832E-C612BF5458D9}" type="presParOf" srcId="{733AE9E8-2582-45D2-8F5B-0ABC1EC33C36}" destId="{50927B68-6568-4204-8AB3-97C2F4E98678}" srcOrd="2" destOrd="0" presId="urn:microsoft.com/office/officeart/2005/8/layout/lProcess2"/>
    <dgm:cxn modelId="{604566CB-B4CF-43AF-BB99-32EC3FB42C5B}" type="presParOf" srcId="{50927B68-6568-4204-8AB3-97C2F4E98678}" destId="{D962C891-C795-4ED4-AB4B-7B4B8CE09116}" srcOrd="0" destOrd="0" presId="urn:microsoft.com/office/officeart/2005/8/layout/lProcess2"/>
    <dgm:cxn modelId="{7B0EE902-F338-4591-88C7-1F83D6B39C00}" type="presParOf" srcId="{D962C891-C795-4ED4-AB4B-7B4B8CE09116}" destId="{06E375DE-CE5E-40FF-B523-2BA13A0CBC6E}" srcOrd="0" destOrd="0" presId="urn:microsoft.com/office/officeart/2005/8/layout/lProcess2"/>
    <dgm:cxn modelId="{633C15F5-F835-4103-9885-AFBA8EC466C6}" type="presParOf" srcId="{D962C891-C795-4ED4-AB4B-7B4B8CE09116}" destId="{5D611A26-5C82-46F0-B611-C6EC2B5D83A9}" srcOrd="1" destOrd="0" presId="urn:microsoft.com/office/officeart/2005/8/layout/lProcess2"/>
    <dgm:cxn modelId="{24179083-8875-41E1-B772-FDC3822985BE}" type="presParOf" srcId="{D962C891-C795-4ED4-AB4B-7B4B8CE09116}" destId="{E78F465D-86D1-4530-BEE9-B181DFBCBDA1}" srcOrd="2" destOrd="0" presId="urn:microsoft.com/office/officeart/2005/8/layout/lProcess2"/>
    <dgm:cxn modelId="{B5DC73A1-388D-4D66-9402-46328A269848}" type="presParOf" srcId="{D962C891-C795-4ED4-AB4B-7B4B8CE09116}" destId="{7E5F8E0A-9864-4267-84C0-BBA703C18FA7}" srcOrd="3" destOrd="0" presId="urn:microsoft.com/office/officeart/2005/8/layout/lProcess2"/>
    <dgm:cxn modelId="{852F8C6D-7915-4498-8E40-DC320E197FE9}" type="presParOf" srcId="{D962C891-C795-4ED4-AB4B-7B4B8CE09116}" destId="{E14F3A48-8664-4A47-A84C-46A5BB428437}" srcOrd="4" destOrd="0" presId="urn:microsoft.com/office/officeart/2005/8/layout/lProcess2"/>
    <dgm:cxn modelId="{0702B6D9-D406-40E9-9084-A2348FE855E3}" type="presParOf" srcId="{D962C891-C795-4ED4-AB4B-7B4B8CE09116}" destId="{FDC6A623-C867-49E1-A2EF-F09162FF37EC}" srcOrd="5" destOrd="0" presId="urn:microsoft.com/office/officeart/2005/8/layout/lProcess2"/>
    <dgm:cxn modelId="{A770916E-CEE3-4C93-8396-DB5726C290BD}" type="presParOf" srcId="{D962C891-C795-4ED4-AB4B-7B4B8CE09116}" destId="{343B255D-2B33-4E11-8F2C-4E60C631A640}"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4BDF0C-E271-4DD1-95C4-754239D441F7}" type="doc">
      <dgm:prSet loTypeId="urn:microsoft.com/office/officeart/2005/8/layout/hierarchy2" loCatId="hierarchy" qsTypeId="urn:microsoft.com/office/officeart/2005/8/quickstyle/simple2" qsCatId="simple" csTypeId="urn:microsoft.com/office/officeart/2005/8/colors/colorful1#1" csCatId="colorful" phldr="1"/>
      <dgm:spPr/>
      <dgm:t>
        <a:bodyPr/>
        <a:lstStyle/>
        <a:p>
          <a:endParaRPr lang="en-US"/>
        </a:p>
      </dgm:t>
    </dgm:pt>
    <dgm:pt modelId="{AA649ADB-2F13-4098-9771-031E8C729EA6}">
      <dgm:prSet phldrT="[Text]" custT="1"/>
      <dgm:spPr>
        <a:solidFill>
          <a:schemeClr val="accent6">
            <a:lumMod val="75000"/>
          </a:schemeClr>
        </a:solidFill>
      </dgm:spPr>
      <dgm:t>
        <a:bodyPr/>
        <a:lstStyle/>
        <a:p>
          <a:r>
            <a:rPr lang="en-US" sz="2400" b="1" dirty="0" smtClean="0">
              <a:latin typeface="Century Gothic" panose="020B0502020202020204" pitchFamily="34" charset="0"/>
            </a:rPr>
            <a:t>Credit Risk</a:t>
          </a:r>
          <a:endParaRPr lang="en-US" sz="2400" b="1" dirty="0">
            <a:latin typeface="Century Gothic" panose="020B0502020202020204" pitchFamily="34" charset="0"/>
          </a:endParaRPr>
        </a:p>
      </dgm:t>
    </dgm:pt>
    <dgm:pt modelId="{236ADC68-0528-40FD-9F25-732D53D2BD29}" type="parTrans" cxnId="{91AB2956-89B6-479B-BA2F-9D055606630D}">
      <dgm:prSet/>
      <dgm:spPr/>
      <dgm:t>
        <a:bodyPr/>
        <a:lstStyle/>
        <a:p>
          <a:endParaRPr lang="en-US">
            <a:latin typeface="Century Gothic" panose="020B0502020202020204" pitchFamily="34" charset="0"/>
          </a:endParaRPr>
        </a:p>
      </dgm:t>
    </dgm:pt>
    <dgm:pt modelId="{37F630ED-D20E-4BB0-BB75-BC637BEF631C}" type="sibTrans" cxnId="{91AB2956-89B6-479B-BA2F-9D055606630D}">
      <dgm:prSet/>
      <dgm:spPr/>
      <dgm:t>
        <a:bodyPr/>
        <a:lstStyle/>
        <a:p>
          <a:endParaRPr lang="en-US">
            <a:latin typeface="Century Gothic" panose="020B0502020202020204" pitchFamily="34" charset="0"/>
          </a:endParaRPr>
        </a:p>
      </dgm:t>
    </dgm:pt>
    <dgm:pt modelId="{5965318B-FCB7-4F11-98A5-188C41AA2A91}">
      <dgm:prSet phldrT="[Text]" custT="1"/>
      <dgm:spPr/>
      <dgm:t>
        <a:bodyPr/>
        <a:lstStyle/>
        <a:p>
          <a:pPr algn="ctr"/>
          <a:r>
            <a:rPr lang="en-US" sz="1400" b="1" dirty="0" smtClean="0">
              <a:ln/>
              <a:solidFill>
                <a:schemeClr val="accent2">
                  <a:lumMod val="50000"/>
                </a:schemeClr>
              </a:solidFill>
              <a:latin typeface="Century Gothic" panose="020B0502020202020204" pitchFamily="34" charset="0"/>
            </a:rPr>
            <a:t>Developed a robust VAR based/ Position Limits framework to manage credit risk arising from payment and clearing process. The VaR is calculated at 99% Confidence Interval</a:t>
          </a:r>
          <a:endParaRPr lang="en-US" sz="1400" b="1" dirty="0">
            <a:solidFill>
              <a:schemeClr val="accent2">
                <a:lumMod val="50000"/>
              </a:schemeClr>
            </a:solidFill>
            <a:latin typeface="Century Gothic" panose="020B0502020202020204" pitchFamily="34" charset="0"/>
          </a:endParaRPr>
        </a:p>
      </dgm:t>
    </dgm:pt>
    <dgm:pt modelId="{E114BE91-0717-46D9-87D0-4ACD8A736DEA}" type="parTrans" cxnId="{5D6EB1B8-E54D-409F-9E1E-2542F8CED7F4}">
      <dgm:prSet/>
      <dgm:spPr/>
      <dgm:t>
        <a:bodyPr/>
        <a:lstStyle/>
        <a:p>
          <a:endParaRPr lang="en-US">
            <a:latin typeface="Century Gothic" panose="020B0502020202020204" pitchFamily="34" charset="0"/>
          </a:endParaRPr>
        </a:p>
      </dgm:t>
    </dgm:pt>
    <dgm:pt modelId="{F9912755-0892-4355-9870-B25F2A55BDAF}" type="sibTrans" cxnId="{5D6EB1B8-E54D-409F-9E1E-2542F8CED7F4}">
      <dgm:prSet/>
      <dgm:spPr/>
      <dgm:t>
        <a:bodyPr/>
        <a:lstStyle/>
        <a:p>
          <a:endParaRPr lang="en-US">
            <a:latin typeface="Century Gothic" panose="020B0502020202020204" pitchFamily="34" charset="0"/>
          </a:endParaRPr>
        </a:p>
      </dgm:t>
    </dgm:pt>
    <dgm:pt modelId="{710F8BF1-1BAA-4E7B-BEA0-64C0FB6850CE}">
      <dgm:prSet phldrT="[Text]" custT="1"/>
      <dgm:spPr>
        <a:solidFill>
          <a:schemeClr val="accent6">
            <a:lumMod val="75000"/>
          </a:schemeClr>
        </a:solidFill>
      </dgm:spPr>
      <dgm:t>
        <a:bodyPr/>
        <a:lstStyle/>
        <a:p>
          <a:r>
            <a:rPr lang="en-US" sz="2400" b="1" dirty="0" smtClean="0">
              <a:latin typeface="Century Gothic" panose="020B0502020202020204" pitchFamily="34" charset="0"/>
            </a:rPr>
            <a:t>Liquidity Risk</a:t>
          </a:r>
          <a:endParaRPr lang="en-US" sz="2400" b="1" dirty="0">
            <a:latin typeface="Century Gothic" panose="020B0502020202020204" pitchFamily="34" charset="0"/>
          </a:endParaRPr>
        </a:p>
      </dgm:t>
    </dgm:pt>
    <dgm:pt modelId="{1AE2F548-07CD-4BD4-8EAA-396DFF92DB22}" type="parTrans" cxnId="{69915A12-DD0E-4DE1-9B37-46AB0058A76C}">
      <dgm:prSet/>
      <dgm:spPr/>
      <dgm:t>
        <a:bodyPr/>
        <a:lstStyle/>
        <a:p>
          <a:endParaRPr lang="en-US">
            <a:latin typeface="Century Gothic" panose="020B0502020202020204" pitchFamily="34" charset="0"/>
          </a:endParaRPr>
        </a:p>
      </dgm:t>
    </dgm:pt>
    <dgm:pt modelId="{2039925D-6323-4EEC-82B2-C8EA3563C236}" type="sibTrans" cxnId="{69915A12-DD0E-4DE1-9B37-46AB0058A76C}">
      <dgm:prSet/>
      <dgm:spPr/>
      <dgm:t>
        <a:bodyPr/>
        <a:lstStyle/>
        <a:p>
          <a:endParaRPr lang="en-US">
            <a:latin typeface="Century Gothic" panose="020B0502020202020204" pitchFamily="34" charset="0"/>
          </a:endParaRPr>
        </a:p>
      </dgm:t>
    </dgm:pt>
    <dgm:pt modelId="{A4DEB714-62B4-4BA5-9156-86D8F8A4F855}">
      <dgm:prSet phldrT="[Text]" custT="1"/>
      <dgm:spPr/>
      <dgm:t>
        <a:bodyPr/>
        <a:lstStyle/>
        <a:p>
          <a:pPr algn="ctr"/>
          <a:r>
            <a:rPr lang="en-US" sz="1400" b="1" smtClean="0">
              <a:ln/>
              <a:solidFill>
                <a:schemeClr val="accent2">
                  <a:lumMod val="50000"/>
                </a:schemeClr>
              </a:solidFill>
              <a:latin typeface="Century Gothic" panose="020B0502020202020204" pitchFamily="34" charset="0"/>
            </a:rPr>
            <a:t>Liquidity risk is due to shortfall in settlement which may arise due to delay / default in fulfillment of its obligations by clearing members.</a:t>
          </a:r>
          <a:endParaRPr lang="en-US" sz="1400" b="1" dirty="0">
            <a:ln/>
            <a:solidFill>
              <a:schemeClr val="accent2">
                <a:lumMod val="50000"/>
              </a:schemeClr>
            </a:solidFill>
            <a:latin typeface="Century Gothic" panose="020B0502020202020204" pitchFamily="34" charset="0"/>
          </a:endParaRPr>
        </a:p>
      </dgm:t>
    </dgm:pt>
    <dgm:pt modelId="{06B5C9EB-F665-4AFD-96E2-490C1CB44362}" type="parTrans" cxnId="{E7A03D9E-A4D7-4BF2-8A9A-291EE4E301F9}">
      <dgm:prSet/>
      <dgm:spPr/>
      <dgm:t>
        <a:bodyPr/>
        <a:lstStyle/>
        <a:p>
          <a:endParaRPr lang="en-US">
            <a:latin typeface="Century Gothic" panose="020B0502020202020204" pitchFamily="34" charset="0"/>
          </a:endParaRPr>
        </a:p>
      </dgm:t>
    </dgm:pt>
    <dgm:pt modelId="{EE5D5AD9-18CA-4B39-B0D7-FA9612079ACD}" type="sibTrans" cxnId="{E7A03D9E-A4D7-4BF2-8A9A-291EE4E301F9}">
      <dgm:prSet/>
      <dgm:spPr/>
      <dgm:t>
        <a:bodyPr/>
        <a:lstStyle/>
        <a:p>
          <a:endParaRPr lang="en-US">
            <a:latin typeface="Century Gothic" panose="020B0502020202020204" pitchFamily="34" charset="0"/>
          </a:endParaRPr>
        </a:p>
      </dgm:t>
    </dgm:pt>
    <dgm:pt modelId="{577F62EB-C592-47AC-9E96-48DBD878BBDA}">
      <dgm:prSet phldrT="[Text]" custT="1"/>
      <dgm:spPr/>
      <dgm:t>
        <a:bodyPr/>
        <a:lstStyle/>
        <a:p>
          <a:pPr algn="ctr"/>
          <a:r>
            <a:rPr lang="en-US" sz="1400" b="1" smtClean="0">
              <a:solidFill>
                <a:schemeClr val="accent2">
                  <a:lumMod val="50000"/>
                </a:schemeClr>
              </a:solidFill>
              <a:latin typeface="Century Gothic" panose="020B0502020202020204" pitchFamily="34" charset="0"/>
            </a:rPr>
            <a:t>Back-up credit line facility availed from Commercial banks. Further, financial resources comprises of collateral and Settlement guarantee fund</a:t>
          </a:r>
          <a:endParaRPr lang="en-US" sz="1400" b="1" dirty="0">
            <a:solidFill>
              <a:schemeClr val="accent2">
                <a:lumMod val="50000"/>
              </a:schemeClr>
            </a:solidFill>
            <a:latin typeface="Century Gothic" panose="020B0502020202020204" pitchFamily="34" charset="0"/>
          </a:endParaRPr>
        </a:p>
      </dgm:t>
    </dgm:pt>
    <dgm:pt modelId="{0DF9FA3C-5454-4399-B46A-1CCDE6CB3BA3}" type="parTrans" cxnId="{C46B09AB-73E0-474B-9831-0439B5CD1E3E}">
      <dgm:prSet/>
      <dgm:spPr/>
      <dgm:t>
        <a:bodyPr/>
        <a:lstStyle/>
        <a:p>
          <a:endParaRPr lang="en-US">
            <a:latin typeface="Century Gothic" panose="020B0502020202020204" pitchFamily="34" charset="0"/>
          </a:endParaRPr>
        </a:p>
      </dgm:t>
    </dgm:pt>
    <dgm:pt modelId="{5C3C6D63-8A9F-45D1-9644-D9F059348F04}" type="sibTrans" cxnId="{C46B09AB-73E0-474B-9831-0439B5CD1E3E}">
      <dgm:prSet/>
      <dgm:spPr/>
      <dgm:t>
        <a:bodyPr/>
        <a:lstStyle/>
        <a:p>
          <a:endParaRPr lang="en-US">
            <a:latin typeface="Century Gothic" panose="020B0502020202020204" pitchFamily="34" charset="0"/>
          </a:endParaRPr>
        </a:p>
      </dgm:t>
    </dgm:pt>
    <dgm:pt modelId="{035FFA06-CB5A-4ADE-8AE4-3BD6688CA444}">
      <dgm:prSet phldrT="[Text]" custT="1"/>
      <dgm:spPr/>
      <dgm:t>
        <a:bodyPr/>
        <a:lstStyle/>
        <a:p>
          <a:pPr algn="ctr"/>
          <a:r>
            <a:rPr lang="en-US" sz="1400" b="1" smtClean="0">
              <a:ln/>
              <a:solidFill>
                <a:schemeClr val="accent2">
                  <a:lumMod val="50000"/>
                </a:schemeClr>
              </a:solidFill>
              <a:latin typeface="Century Gothic" panose="020B0502020202020204" pitchFamily="34" charset="0"/>
            </a:rPr>
            <a:t>Company has RTGS facility to monitor all activity live through out the day</a:t>
          </a:r>
          <a:endParaRPr lang="en-US" sz="1400" b="1" dirty="0">
            <a:ln/>
            <a:solidFill>
              <a:schemeClr val="accent2">
                <a:lumMod val="50000"/>
              </a:schemeClr>
            </a:solidFill>
            <a:latin typeface="Century Gothic" panose="020B0502020202020204" pitchFamily="34" charset="0"/>
          </a:endParaRPr>
        </a:p>
      </dgm:t>
    </dgm:pt>
    <dgm:pt modelId="{D862F60C-8618-4BBE-A3ED-BFA19658FD27}" type="parTrans" cxnId="{0833C88E-DB8F-4DAF-B7EE-74645408E85C}">
      <dgm:prSet/>
      <dgm:spPr/>
      <dgm:t>
        <a:bodyPr/>
        <a:lstStyle/>
        <a:p>
          <a:endParaRPr lang="en-US">
            <a:latin typeface="Century Gothic" panose="020B0502020202020204" pitchFamily="34" charset="0"/>
          </a:endParaRPr>
        </a:p>
      </dgm:t>
    </dgm:pt>
    <dgm:pt modelId="{8F7DD9C7-63F1-461B-90BC-3F959CBED65F}" type="sibTrans" cxnId="{0833C88E-DB8F-4DAF-B7EE-74645408E85C}">
      <dgm:prSet/>
      <dgm:spPr/>
      <dgm:t>
        <a:bodyPr/>
        <a:lstStyle/>
        <a:p>
          <a:endParaRPr lang="en-US">
            <a:latin typeface="Century Gothic" panose="020B0502020202020204" pitchFamily="34" charset="0"/>
          </a:endParaRPr>
        </a:p>
      </dgm:t>
    </dgm:pt>
    <dgm:pt modelId="{CBD1AEB7-1BAA-4F27-AC65-A9D42E09B043}">
      <dgm:prSet phldrT="[Text]" custT="1"/>
      <dgm:spPr/>
      <dgm:t>
        <a:bodyPr/>
        <a:lstStyle/>
        <a:p>
          <a:pPr algn="ctr"/>
          <a:r>
            <a:rPr lang="en-US" sz="1400" b="1" smtClean="0">
              <a:solidFill>
                <a:schemeClr val="accent2">
                  <a:lumMod val="50000"/>
                </a:schemeClr>
              </a:solidFill>
              <a:latin typeface="Century Gothic" panose="020B0502020202020204" pitchFamily="34" charset="0"/>
            </a:rPr>
            <a:t>Established a Settlement Guarantee Fund to strengthen its line of defense. Regularly test the sufficiency of total financial resources available to manage multiple defaults.</a:t>
          </a:r>
          <a:endParaRPr lang="en-US" sz="1400" b="1" dirty="0">
            <a:solidFill>
              <a:schemeClr val="accent2">
                <a:lumMod val="50000"/>
              </a:schemeClr>
            </a:solidFill>
            <a:latin typeface="Century Gothic" panose="020B0502020202020204" pitchFamily="34" charset="0"/>
          </a:endParaRPr>
        </a:p>
      </dgm:t>
    </dgm:pt>
    <dgm:pt modelId="{1A0604D2-A592-4000-BB2B-2C3B0DEE7E3A}" type="sibTrans" cxnId="{6F05F9DE-BF65-49BC-9BF6-67BA44BA5580}">
      <dgm:prSet/>
      <dgm:spPr/>
      <dgm:t>
        <a:bodyPr/>
        <a:lstStyle/>
        <a:p>
          <a:endParaRPr lang="en-US">
            <a:latin typeface="Century Gothic" panose="020B0502020202020204" pitchFamily="34" charset="0"/>
          </a:endParaRPr>
        </a:p>
      </dgm:t>
    </dgm:pt>
    <dgm:pt modelId="{6B70EC4D-B71A-4621-BB95-081131358F5F}" type="parTrans" cxnId="{6F05F9DE-BF65-49BC-9BF6-67BA44BA5580}">
      <dgm:prSet/>
      <dgm:spPr/>
      <dgm:t>
        <a:bodyPr/>
        <a:lstStyle/>
        <a:p>
          <a:endParaRPr lang="en-US">
            <a:latin typeface="Century Gothic" panose="020B0502020202020204" pitchFamily="34" charset="0"/>
          </a:endParaRPr>
        </a:p>
      </dgm:t>
    </dgm:pt>
    <dgm:pt modelId="{254B0985-5AAF-45AF-AA0E-83B37C6A5479}">
      <dgm:prSet phldrT="[Text]" custT="1"/>
      <dgm:spPr/>
      <dgm:t>
        <a:bodyPr/>
        <a:lstStyle/>
        <a:p>
          <a:pPr algn="ctr"/>
          <a:r>
            <a:rPr lang="en-US" sz="1400" b="1" smtClean="0">
              <a:solidFill>
                <a:schemeClr val="accent2">
                  <a:lumMod val="50000"/>
                </a:schemeClr>
              </a:solidFill>
              <a:latin typeface="Century Gothic" panose="020B0502020202020204" pitchFamily="34" charset="0"/>
            </a:rPr>
            <a:t>Accepts collateral with low credit, liquidity and market risk to manage the current and potential credit risk</a:t>
          </a:r>
          <a:endParaRPr lang="en-US" sz="1400" b="1" dirty="0">
            <a:solidFill>
              <a:schemeClr val="accent2">
                <a:lumMod val="50000"/>
              </a:schemeClr>
            </a:solidFill>
            <a:latin typeface="Century Gothic" panose="020B0502020202020204" pitchFamily="34" charset="0"/>
          </a:endParaRPr>
        </a:p>
      </dgm:t>
    </dgm:pt>
    <dgm:pt modelId="{F68FC476-3E55-4A66-919C-EB78D731111C}" type="sibTrans" cxnId="{20B8103F-3A07-40D4-97F9-CC14CB05DE72}">
      <dgm:prSet/>
      <dgm:spPr/>
      <dgm:t>
        <a:bodyPr/>
        <a:lstStyle/>
        <a:p>
          <a:endParaRPr lang="en-US">
            <a:latin typeface="Century Gothic" panose="020B0502020202020204" pitchFamily="34" charset="0"/>
          </a:endParaRPr>
        </a:p>
      </dgm:t>
    </dgm:pt>
    <dgm:pt modelId="{8363E5D9-CB68-4693-A6BA-9409F7EC9EF5}" type="parTrans" cxnId="{20B8103F-3A07-40D4-97F9-CC14CB05DE72}">
      <dgm:prSet/>
      <dgm:spPr/>
      <dgm:t>
        <a:bodyPr/>
        <a:lstStyle/>
        <a:p>
          <a:endParaRPr lang="en-US">
            <a:latin typeface="Century Gothic" panose="020B0502020202020204" pitchFamily="34" charset="0"/>
          </a:endParaRPr>
        </a:p>
      </dgm:t>
    </dgm:pt>
    <dgm:pt modelId="{63F98256-D7A8-44E0-A0DF-6488B4042C4D}" type="pres">
      <dgm:prSet presAssocID="{EC4BDF0C-E271-4DD1-95C4-754239D441F7}" presName="diagram" presStyleCnt="0">
        <dgm:presLayoutVars>
          <dgm:chPref val="1"/>
          <dgm:dir/>
          <dgm:animOne val="branch"/>
          <dgm:animLvl val="lvl"/>
          <dgm:resizeHandles val="exact"/>
        </dgm:presLayoutVars>
      </dgm:prSet>
      <dgm:spPr/>
      <dgm:t>
        <a:bodyPr/>
        <a:lstStyle/>
        <a:p>
          <a:endParaRPr lang="en-US"/>
        </a:p>
      </dgm:t>
    </dgm:pt>
    <dgm:pt modelId="{F4EADA8D-2162-4988-AE5F-A83D021F4371}" type="pres">
      <dgm:prSet presAssocID="{AA649ADB-2F13-4098-9771-031E8C729EA6}" presName="root1" presStyleCnt="0"/>
      <dgm:spPr/>
      <dgm:t>
        <a:bodyPr/>
        <a:lstStyle/>
        <a:p>
          <a:endParaRPr lang="en-US"/>
        </a:p>
      </dgm:t>
    </dgm:pt>
    <dgm:pt modelId="{1C01712D-5277-4AF2-B6E6-20D9AA2D60D0}" type="pres">
      <dgm:prSet presAssocID="{AA649ADB-2F13-4098-9771-031E8C729EA6}" presName="LevelOneTextNode" presStyleLbl="node0" presStyleIdx="0" presStyleCnt="2" custScaleX="120124" custScaleY="99943" custLinFactNeighborX="-5556" custLinFactNeighborY="5280">
        <dgm:presLayoutVars>
          <dgm:chPref val="3"/>
        </dgm:presLayoutVars>
      </dgm:prSet>
      <dgm:spPr/>
      <dgm:t>
        <a:bodyPr/>
        <a:lstStyle/>
        <a:p>
          <a:endParaRPr lang="en-US"/>
        </a:p>
      </dgm:t>
    </dgm:pt>
    <dgm:pt modelId="{1E07D5B0-145D-4739-BBF4-1D432FCB8F95}" type="pres">
      <dgm:prSet presAssocID="{AA649ADB-2F13-4098-9771-031E8C729EA6}" presName="level2hierChild" presStyleCnt="0"/>
      <dgm:spPr/>
      <dgm:t>
        <a:bodyPr/>
        <a:lstStyle/>
        <a:p>
          <a:endParaRPr lang="en-US"/>
        </a:p>
      </dgm:t>
    </dgm:pt>
    <dgm:pt modelId="{9186C5C8-86AB-439E-9F2F-7874A2CFCBDF}" type="pres">
      <dgm:prSet presAssocID="{E114BE91-0717-46D9-87D0-4ACD8A736DEA}" presName="conn2-1" presStyleLbl="parChTrans1D2" presStyleIdx="0" presStyleCnt="6" custScaleX="2000000"/>
      <dgm:spPr/>
      <dgm:t>
        <a:bodyPr/>
        <a:lstStyle/>
        <a:p>
          <a:endParaRPr lang="en-US"/>
        </a:p>
      </dgm:t>
    </dgm:pt>
    <dgm:pt modelId="{BE13915E-0FC8-4301-8456-B4691ED2498E}" type="pres">
      <dgm:prSet presAssocID="{E114BE91-0717-46D9-87D0-4ACD8A736DEA}" presName="connTx" presStyleLbl="parChTrans1D2" presStyleIdx="0" presStyleCnt="6"/>
      <dgm:spPr/>
      <dgm:t>
        <a:bodyPr/>
        <a:lstStyle/>
        <a:p>
          <a:endParaRPr lang="en-US"/>
        </a:p>
      </dgm:t>
    </dgm:pt>
    <dgm:pt modelId="{49F2DE54-5666-4C89-8182-8CEC130DA80D}" type="pres">
      <dgm:prSet presAssocID="{5965318B-FCB7-4F11-98A5-188C41AA2A91}" presName="root2" presStyleCnt="0"/>
      <dgm:spPr/>
      <dgm:t>
        <a:bodyPr/>
        <a:lstStyle/>
        <a:p>
          <a:endParaRPr lang="en-US"/>
        </a:p>
      </dgm:t>
    </dgm:pt>
    <dgm:pt modelId="{BC5B7881-2630-4D4C-BCD9-7626EE52DE3E}" type="pres">
      <dgm:prSet presAssocID="{5965318B-FCB7-4F11-98A5-188C41AA2A91}" presName="LevelTwoTextNode" presStyleLbl="node2" presStyleIdx="0" presStyleCnt="6" custAng="0" custScaleX="276134" custScaleY="81745" custLinFactNeighborX="-8857" custLinFactNeighborY="-8529">
        <dgm:presLayoutVars>
          <dgm:chPref val="3"/>
        </dgm:presLayoutVars>
      </dgm:prSet>
      <dgm:spPr/>
      <dgm:t>
        <a:bodyPr/>
        <a:lstStyle/>
        <a:p>
          <a:endParaRPr lang="en-US"/>
        </a:p>
      </dgm:t>
    </dgm:pt>
    <dgm:pt modelId="{99E8C775-1BF4-41C7-A727-AC225ACCC137}" type="pres">
      <dgm:prSet presAssocID="{5965318B-FCB7-4F11-98A5-188C41AA2A91}" presName="level3hierChild" presStyleCnt="0"/>
      <dgm:spPr/>
      <dgm:t>
        <a:bodyPr/>
        <a:lstStyle/>
        <a:p>
          <a:endParaRPr lang="en-US"/>
        </a:p>
      </dgm:t>
    </dgm:pt>
    <dgm:pt modelId="{D6F37E23-FBC0-480D-A8C8-25FF78585C45}" type="pres">
      <dgm:prSet presAssocID="{8363E5D9-CB68-4693-A6BA-9409F7EC9EF5}" presName="conn2-1" presStyleLbl="parChTrans1D2" presStyleIdx="1" presStyleCnt="6" custScaleX="2000000"/>
      <dgm:spPr/>
      <dgm:t>
        <a:bodyPr/>
        <a:lstStyle/>
        <a:p>
          <a:endParaRPr lang="en-US"/>
        </a:p>
      </dgm:t>
    </dgm:pt>
    <dgm:pt modelId="{7736E44B-7106-4EB5-998A-E14713619C6C}" type="pres">
      <dgm:prSet presAssocID="{8363E5D9-CB68-4693-A6BA-9409F7EC9EF5}" presName="connTx" presStyleLbl="parChTrans1D2" presStyleIdx="1" presStyleCnt="6"/>
      <dgm:spPr/>
      <dgm:t>
        <a:bodyPr/>
        <a:lstStyle/>
        <a:p>
          <a:endParaRPr lang="en-US"/>
        </a:p>
      </dgm:t>
    </dgm:pt>
    <dgm:pt modelId="{2572ADEF-065C-42C0-8618-AD85036A7FA8}" type="pres">
      <dgm:prSet presAssocID="{254B0985-5AAF-45AF-AA0E-83B37C6A5479}" presName="root2" presStyleCnt="0"/>
      <dgm:spPr/>
      <dgm:t>
        <a:bodyPr/>
        <a:lstStyle/>
        <a:p>
          <a:endParaRPr lang="en-US"/>
        </a:p>
      </dgm:t>
    </dgm:pt>
    <dgm:pt modelId="{C6E838DF-5EDD-4C6C-A79F-775DD71DEEC7}" type="pres">
      <dgm:prSet presAssocID="{254B0985-5AAF-45AF-AA0E-83B37C6A5479}" presName="LevelTwoTextNode" presStyleLbl="node2" presStyleIdx="1" presStyleCnt="6" custAng="0" custScaleX="273146" custScaleY="55536" custLinFactNeighborX="-5746" custLinFactNeighborY="-11179">
        <dgm:presLayoutVars>
          <dgm:chPref val="3"/>
        </dgm:presLayoutVars>
      </dgm:prSet>
      <dgm:spPr/>
      <dgm:t>
        <a:bodyPr/>
        <a:lstStyle/>
        <a:p>
          <a:endParaRPr lang="en-US"/>
        </a:p>
      </dgm:t>
    </dgm:pt>
    <dgm:pt modelId="{9669354D-3B15-4C74-B764-C94865F10352}" type="pres">
      <dgm:prSet presAssocID="{254B0985-5AAF-45AF-AA0E-83B37C6A5479}" presName="level3hierChild" presStyleCnt="0"/>
      <dgm:spPr/>
      <dgm:t>
        <a:bodyPr/>
        <a:lstStyle/>
        <a:p>
          <a:endParaRPr lang="en-US"/>
        </a:p>
      </dgm:t>
    </dgm:pt>
    <dgm:pt modelId="{ABC24990-0655-4109-8EDD-B6C8E9BD8C5E}" type="pres">
      <dgm:prSet presAssocID="{6B70EC4D-B71A-4621-BB95-081131358F5F}" presName="conn2-1" presStyleLbl="parChTrans1D2" presStyleIdx="2" presStyleCnt="6" custScaleX="2000000"/>
      <dgm:spPr/>
      <dgm:t>
        <a:bodyPr/>
        <a:lstStyle/>
        <a:p>
          <a:endParaRPr lang="en-US"/>
        </a:p>
      </dgm:t>
    </dgm:pt>
    <dgm:pt modelId="{92D2EE68-0CB9-4A22-AFAF-8F35B26D1957}" type="pres">
      <dgm:prSet presAssocID="{6B70EC4D-B71A-4621-BB95-081131358F5F}" presName="connTx" presStyleLbl="parChTrans1D2" presStyleIdx="2" presStyleCnt="6"/>
      <dgm:spPr/>
      <dgm:t>
        <a:bodyPr/>
        <a:lstStyle/>
        <a:p>
          <a:endParaRPr lang="en-US"/>
        </a:p>
      </dgm:t>
    </dgm:pt>
    <dgm:pt modelId="{AFCB1E90-D674-4B99-8362-9157E1C88341}" type="pres">
      <dgm:prSet presAssocID="{CBD1AEB7-1BAA-4F27-AC65-A9D42E09B043}" presName="root2" presStyleCnt="0"/>
      <dgm:spPr/>
      <dgm:t>
        <a:bodyPr/>
        <a:lstStyle/>
        <a:p>
          <a:endParaRPr lang="en-US"/>
        </a:p>
      </dgm:t>
    </dgm:pt>
    <dgm:pt modelId="{1E8B29BA-8008-44D9-A968-49C33B1A84F5}" type="pres">
      <dgm:prSet presAssocID="{CBD1AEB7-1BAA-4F27-AC65-A9D42E09B043}" presName="LevelTwoTextNode" presStyleLbl="node2" presStyleIdx="2" presStyleCnt="6" custAng="0" custScaleX="263012" custScaleY="101601" custLinFactNeighborX="-2308" custLinFactNeighborY="-10247">
        <dgm:presLayoutVars>
          <dgm:chPref val="3"/>
        </dgm:presLayoutVars>
      </dgm:prSet>
      <dgm:spPr/>
      <dgm:t>
        <a:bodyPr/>
        <a:lstStyle/>
        <a:p>
          <a:endParaRPr lang="en-US"/>
        </a:p>
      </dgm:t>
    </dgm:pt>
    <dgm:pt modelId="{6E4439DB-FB51-495A-846E-CB471F70FD4E}" type="pres">
      <dgm:prSet presAssocID="{CBD1AEB7-1BAA-4F27-AC65-A9D42E09B043}" presName="level3hierChild" presStyleCnt="0"/>
      <dgm:spPr/>
      <dgm:t>
        <a:bodyPr/>
        <a:lstStyle/>
        <a:p>
          <a:endParaRPr lang="en-US"/>
        </a:p>
      </dgm:t>
    </dgm:pt>
    <dgm:pt modelId="{AAE4CBD6-EA43-40CE-93CF-53BD5DD1D5C1}" type="pres">
      <dgm:prSet presAssocID="{710F8BF1-1BAA-4E7B-BEA0-64C0FB6850CE}" presName="root1" presStyleCnt="0"/>
      <dgm:spPr/>
      <dgm:t>
        <a:bodyPr/>
        <a:lstStyle/>
        <a:p>
          <a:endParaRPr lang="en-US"/>
        </a:p>
      </dgm:t>
    </dgm:pt>
    <dgm:pt modelId="{E06AD653-CDD7-4A23-95A5-976A2F78BD90}" type="pres">
      <dgm:prSet presAssocID="{710F8BF1-1BAA-4E7B-BEA0-64C0FB6850CE}" presName="LevelOneTextNode" presStyleLbl="node0" presStyleIdx="1" presStyleCnt="2" custScaleX="118959">
        <dgm:presLayoutVars>
          <dgm:chPref val="3"/>
        </dgm:presLayoutVars>
      </dgm:prSet>
      <dgm:spPr/>
      <dgm:t>
        <a:bodyPr/>
        <a:lstStyle/>
        <a:p>
          <a:endParaRPr lang="en-US"/>
        </a:p>
      </dgm:t>
    </dgm:pt>
    <dgm:pt modelId="{0F286975-CD5A-4CE9-8A3D-CB278BB8CDA7}" type="pres">
      <dgm:prSet presAssocID="{710F8BF1-1BAA-4E7B-BEA0-64C0FB6850CE}" presName="level2hierChild" presStyleCnt="0"/>
      <dgm:spPr/>
      <dgm:t>
        <a:bodyPr/>
        <a:lstStyle/>
        <a:p>
          <a:endParaRPr lang="en-US"/>
        </a:p>
      </dgm:t>
    </dgm:pt>
    <dgm:pt modelId="{EDADF0D8-7250-4F77-8AD8-EAD2B8ACB76C}" type="pres">
      <dgm:prSet presAssocID="{06B5C9EB-F665-4AFD-96E2-490C1CB44362}" presName="conn2-1" presStyleLbl="parChTrans1D2" presStyleIdx="3" presStyleCnt="6" custScaleX="2000000"/>
      <dgm:spPr/>
      <dgm:t>
        <a:bodyPr/>
        <a:lstStyle/>
        <a:p>
          <a:endParaRPr lang="en-US"/>
        </a:p>
      </dgm:t>
    </dgm:pt>
    <dgm:pt modelId="{FC969E97-BB44-48FD-B117-DF24841588D5}" type="pres">
      <dgm:prSet presAssocID="{06B5C9EB-F665-4AFD-96E2-490C1CB44362}" presName="connTx" presStyleLbl="parChTrans1D2" presStyleIdx="3" presStyleCnt="6"/>
      <dgm:spPr/>
      <dgm:t>
        <a:bodyPr/>
        <a:lstStyle/>
        <a:p>
          <a:endParaRPr lang="en-US"/>
        </a:p>
      </dgm:t>
    </dgm:pt>
    <dgm:pt modelId="{35380F93-1B4E-420E-8C0F-A5F2B6516B1E}" type="pres">
      <dgm:prSet presAssocID="{A4DEB714-62B4-4BA5-9156-86D8F8A4F855}" presName="root2" presStyleCnt="0"/>
      <dgm:spPr/>
      <dgm:t>
        <a:bodyPr/>
        <a:lstStyle/>
        <a:p>
          <a:endParaRPr lang="en-US"/>
        </a:p>
      </dgm:t>
    </dgm:pt>
    <dgm:pt modelId="{9CB5CD7E-9A4A-4679-9030-1D91A1A9EFBD}" type="pres">
      <dgm:prSet presAssocID="{A4DEB714-62B4-4BA5-9156-86D8F8A4F855}" presName="LevelTwoTextNode" presStyleLbl="node2" presStyleIdx="3" presStyleCnt="6" custAng="0" custScaleX="273146" custScaleY="81944" custLinFactNeighborX="-5626" custLinFactNeighborY="6423">
        <dgm:presLayoutVars>
          <dgm:chPref val="3"/>
        </dgm:presLayoutVars>
      </dgm:prSet>
      <dgm:spPr/>
      <dgm:t>
        <a:bodyPr/>
        <a:lstStyle/>
        <a:p>
          <a:endParaRPr lang="en-US"/>
        </a:p>
      </dgm:t>
    </dgm:pt>
    <dgm:pt modelId="{F22B2E4F-6FDE-46ED-B44F-EAEE528E1D4A}" type="pres">
      <dgm:prSet presAssocID="{A4DEB714-62B4-4BA5-9156-86D8F8A4F855}" presName="level3hierChild" presStyleCnt="0"/>
      <dgm:spPr/>
      <dgm:t>
        <a:bodyPr/>
        <a:lstStyle/>
        <a:p>
          <a:endParaRPr lang="en-US"/>
        </a:p>
      </dgm:t>
    </dgm:pt>
    <dgm:pt modelId="{C7F6844E-31BF-4BDC-840F-A202EEC9B7F5}" type="pres">
      <dgm:prSet presAssocID="{D862F60C-8618-4BBE-A3ED-BFA19658FD27}" presName="conn2-1" presStyleLbl="parChTrans1D2" presStyleIdx="4" presStyleCnt="6" custScaleX="2000000"/>
      <dgm:spPr/>
      <dgm:t>
        <a:bodyPr/>
        <a:lstStyle/>
        <a:p>
          <a:endParaRPr lang="en-US"/>
        </a:p>
      </dgm:t>
    </dgm:pt>
    <dgm:pt modelId="{8B447414-B32D-4186-95F2-04E7088AAA89}" type="pres">
      <dgm:prSet presAssocID="{D862F60C-8618-4BBE-A3ED-BFA19658FD27}" presName="connTx" presStyleLbl="parChTrans1D2" presStyleIdx="4" presStyleCnt="6"/>
      <dgm:spPr/>
      <dgm:t>
        <a:bodyPr/>
        <a:lstStyle/>
        <a:p>
          <a:endParaRPr lang="en-US"/>
        </a:p>
      </dgm:t>
    </dgm:pt>
    <dgm:pt modelId="{77D26D3F-77A4-4A88-82C0-02F0AB3B7420}" type="pres">
      <dgm:prSet presAssocID="{035FFA06-CB5A-4ADE-8AE4-3BD6688CA444}" presName="root2" presStyleCnt="0"/>
      <dgm:spPr/>
      <dgm:t>
        <a:bodyPr/>
        <a:lstStyle/>
        <a:p>
          <a:endParaRPr lang="en-US"/>
        </a:p>
      </dgm:t>
    </dgm:pt>
    <dgm:pt modelId="{B3C0D1C5-B341-4A7B-8BCF-F4A8D1726959}" type="pres">
      <dgm:prSet presAssocID="{035FFA06-CB5A-4ADE-8AE4-3BD6688CA444}" presName="LevelTwoTextNode" presStyleLbl="node2" presStyleIdx="4" presStyleCnt="6" custAng="0" custScaleX="262640" custScaleY="49466" custLinFactNeighborX="-573" custLinFactNeighborY="12097">
        <dgm:presLayoutVars>
          <dgm:chPref val="3"/>
        </dgm:presLayoutVars>
      </dgm:prSet>
      <dgm:spPr/>
      <dgm:t>
        <a:bodyPr/>
        <a:lstStyle/>
        <a:p>
          <a:endParaRPr lang="en-US"/>
        </a:p>
      </dgm:t>
    </dgm:pt>
    <dgm:pt modelId="{369CC256-23E4-4D0F-BC0C-9F8D156D0641}" type="pres">
      <dgm:prSet presAssocID="{035FFA06-CB5A-4ADE-8AE4-3BD6688CA444}" presName="level3hierChild" presStyleCnt="0"/>
      <dgm:spPr/>
      <dgm:t>
        <a:bodyPr/>
        <a:lstStyle/>
        <a:p>
          <a:endParaRPr lang="en-US"/>
        </a:p>
      </dgm:t>
    </dgm:pt>
    <dgm:pt modelId="{FE9948DD-B8EB-4364-B970-F094452790E8}" type="pres">
      <dgm:prSet presAssocID="{0DF9FA3C-5454-4399-B46A-1CCDE6CB3BA3}" presName="conn2-1" presStyleLbl="parChTrans1D2" presStyleIdx="5" presStyleCnt="6" custScaleX="2000000"/>
      <dgm:spPr/>
      <dgm:t>
        <a:bodyPr/>
        <a:lstStyle/>
        <a:p>
          <a:endParaRPr lang="en-US"/>
        </a:p>
      </dgm:t>
    </dgm:pt>
    <dgm:pt modelId="{8048CCF1-3A06-481F-AA7C-738108E0B511}" type="pres">
      <dgm:prSet presAssocID="{0DF9FA3C-5454-4399-B46A-1CCDE6CB3BA3}" presName="connTx" presStyleLbl="parChTrans1D2" presStyleIdx="5" presStyleCnt="6"/>
      <dgm:spPr/>
      <dgm:t>
        <a:bodyPr/>
        <a:lstStyle/>
        <a:p>
          <a:endParaRPr lang="en-US"/>
        </a:p>
      </dgm:t>
    </dgm:pt>
    <dgm:pt modelId="{9D74C248-4878-4DB5-9F20-4A16C6AE0414}" type="pres">
      <dgm:prSet presAssocID="{577F62EB-C592-47AC-9E96-48DBD878BBDA}" presName="root2" presStyleCnt="0"/>
      <dgm:spPr/>
      <dgm:t>
        <a:bodyPr/>
        <a:lstStyle/>
        <a:p>
          <a:endParaRPr lang="en-US"/>
        </a:p>
      </dgm:t>
    </dgm:pt>
    <dgm:pt modelId="{FD22B5E1-73E2-4DE8-9FB6-37E5CE0A52A5}" type="pres">
      <dgm:prSet presAssocID="{577F62EB-C592-47AC-9E96-48DBD878BBDA}" presName="LevelTwoTextNode" presStyleLbl="node2" presStyleIdx="5" presStyleCnt="6" custAng="0" custScaleX="273924" custScaleY="84071" custLinFactNeighborX="-5152" custLinFactNeighborY="14586">
        <dgm:presLayoutVars>
          <dgm:chPref val="3"/>
        </dgm:presLayoutVars>
      </dgm:prSet>
      <dgm:spPr/>
      <dgm:t>
        <a:bodyPr/>
        <a:lstStyle/>
        <a:p>
          <a:endParaRPr lang="en-US"/>
        </a:p>
      </dgm:t>
    </dgm:pt>
    <dgm:pt modelId="{A669DAB2-5DAD-4933-BF1B-D51827B0865A}" type="pres">
      <dgm:prSet presAssocID="{577F62EB-C592-47AC-9E96-48DBD878BBDA}" presName="level3hierChild" presStyleCnt="0"/>
      <dgm:spPr/>
      <dgm:t>
        <a:bodyPr/>
        <a:lstStyle/>
        <a:p>
          <a:endParaRPr lang="en-US"/>
        </a:p>
      </dgm:t>
    </dgm:pt>
  </dgm:ptLst>
  <dgm:cxnLst>
    <dgm:cxn modelId="{6901C275-3938-4AE2-80B7-0EE745415F44}" type="presOf" srcId="{8363E5D9-CB68-4693-A6BA-9409F7EC9EF5}" destId="{7736E44B-7106-4EB5-998A-E14713619C6C}" srcOrd="1" destOrd="0" presId="urn:microsoft.com/office/officeart/2005/8/layout/hierarchy2"/>
    <dgm:cxn modelId="{6F05F9DE-BF65-49BC-9BF6-67BA44BA5580}" srcId="{AA649ADB-2F13-4098-9771-031E8C729EA6}" destId="{CBD1AEB7-1BAA-4F27-AC65-A9D42E09B043}" srcOrd="2" destOrd="0" parTransId="{6B70EC4D-B71A-4621-BB95-081131358F5F}" sibTransId="{1A0604D2-A592-4000-BB2B-2C3B0DEE7E3A}"/>
    <dgm:cxn modelId="{A93D2958-4794-437D-A473-2BA78D867F8C}" type="presOf" srcId="{0DF9FA3C-5454-4399-B46A-1CCDE6CB3BA3}" destId="{FE9948DD-B8EB-4364-B970-F094452790E8}" srcOrd="0" destOrd="0" presId="urn:microsoft.com/office/officeart/2005/8/layout/hierarchy2"/>
    <dgm:cxn modelId="{6DAC3B8A-ECC1-4FC5-BB22-9964AF9685FE}" type="presOf" srcId="{6B70EC4D-B71A-4621-BB95-081131358F5F}" destId="{ABC24990-0655-4109-8EDD-B6C8E9BD8C5E}" srcOrd="0" destOrd="0" presId="urn:microsoft.com/office/officeart/2005/8/layout/hierarchy2"/>
    <dgm:cxn modelId="{0833C88E-DB8F-4DAF-B7EE-74645408E85C}" srcId="{710F8BF1-1BAA-4E7B-BEA0-64C0FB6850CE}" destId="{035FFA06-CB5A-4ADE-8AE4-3BD6688CA444}" srcOrd="1" destOrd="0" parTransId="{D862F60C-8618-4BBE-A3ED-BFA19658FD27}" sibTransId="{8F7DD9C7-63F1-461B-90BC-3F959CBED65F}"/>
    <dgm:cxn modelId="{E8E97BE7-BFF0-4F38-824A-F96864571EFF}" type="presOf" srcId="{E114BE91-0717-46D9-87D0-4ACD8A736DEA}" destId="{9186C5C8-86AB-439E-9F2F-7874A2CFCBDF}" srcOrd="0" destOrd="0" presId="urn:microsoft.com/office/officeart/2005/8/layout/hierarchy2"/>
    <dgm:cxn modelId="{26BB9460-05E0-4B4F-BA29-257E50590D39}" type="presOf" srcId="{5965318B-FCB7-4F11-98A5-188C41AA2A91}" destId="{BC5B7881-2630-4D4C-BCD9-7626EE52DE3E}" srcOrd="0" destOrd="0" presId="urn:microsoft.com/office/officeart/2005/8/layout/hierarchy2"/>
    <dgm:cxn modelId="{9042BFC6-37EE-4466-BFB0-D9197AC59DB2}" type="presOf" srcId="{A4DEB714-62B4-4BA5-9156-86D8F8A4F855}" destId="{9CB5CD7E-9A4A-4679-9030-1D91A1A9EFBD}" srcOrd="0" destOrd="0" presId="urn:microsoft.com/office/officeart/2005/8/layout/hierarchy2"/>
    <dgm:cxn modelId="{B85FB87F-7706-4D22-8680-5CF82F53D854}" type="presOf" srcId="{D862F60C-8618-4BBE-A3ED-BFA19658FD27}" destId="{C7F6844E-31BF-4BDC-840F-A202EEC9B7F5}" srcOrd="0" destOrd="0" presId="urn:microsoft.com/office/officeart/2005/8/layout/hierarchy2"/>
    <dgm:cxn modelId="{4DF0B92D-2456-46A5-B50A-91A73FB9CA59}" type="presOf" srcId="{577F62EB-C592-47AC-9E96-48DBD878BBDA}" destId="{FD22B5E1-73E2-4DE8-9FB6-37E5CE0A52A5}" srcOrd="0" destOrd="0" presId="urn:microsoft.com/office/officeart/2005/8/layout/hierarchy2"/>
    <dgm:cxn modelId="{11793458-3B28-4DBF-84A7-D37053BD363B}" type="presOf" srcId="{254B0985-5AAF-45AF-AA0E-83B37C6A5479}" destId="{C6E838DF-5EDD-4C6C-A79F-775DD71DEEC7}" srcOrd="0" destOrd="0" presId="urn:microsoft.com/office/officeart/2005/8/layout/hierarchy2"/>
    <dgm:cxn modelId="{0FE8229F-76EF-467A-9034-EF0961D4108F}" type="presOf" srcId="{06B5C9EB-F665-4AFD-96E2-490C1CB44362}" destId="{FC969E97-BB44-48FD-B117-DF24841588D5}" srcOrd="1" destOrd="0" presId="urn:microsoft.com/office/officeart/2005/8/layout/hierarchy2"/>
    <dgm:cxn modelId="{90F69449-9F94-49A5-992F-16481571E48F}" type="presOf" srcId="{CBD1AEB7-1BAA-4F27-AC65-A9D42E09B043}" destId="{1E8B29BA-8008-44D9-A968-49C33B1A84F5}" srcOrd="0" destOrd="0" presId="urn:microsoft.com/office/officeart/2005/8/layout/hierarchy2"/>
    <dgm:cxn modelId="{20B8103F-3A07-40D4-97F9-CC14CB05DE72}" srcId="{AA649ADB-2F13-4098-9771-031E8C729EA6}" destId="{254B0985-5AAF-45AF-AA0E-83B37C6A5479}" srcOrd="1" destOrd="0" parTransId="{8363E5D9-CB68-4693-A6BA-9409F7EC9EF5}" sibTransId="{F68FC476-3E55-4A66-919C-EB78D731111C}"/>
    <dgm:cxn modelId="{374848FA-5A93-4D75-A206-251CBF660227}" type="presOf" srcId="{EC4BDF0C-E271-4DD1-95C4-754239D441F7}" destId="{63F98256-D7A8-44E0-A0DF-6488B4042C4D}" srcOrd="0" destOrd="0" presId="urn:microsoft.com/office/officeart/2005/8/layout/hierarchy2"/>
    <dgm:cxn modelId="{C967BCB2-B2C6-466C-9098-1EE96CEFE0E9}" type="presOf" srcId="{AA649ADB-2F13-4098-9771-031E8C729EA6}" destId="{1C01712D-5277-4AF2-B6E6-20D9AA2D60D0}" srcOrd="0" destOrd="0" presId="urn:microsoft.com/office/officeart/2005/8/layout/hierarchy2"/>
    <dgm:cxn modelId="{69915A12-DD0E-4DE1-9B37-46AB0058A76C}" srcId="{EC4BDF0C-E271-4DD1-95C4-754239D441F7}" destId="{710F8BF1-1BAA-4E7B-BEA0-64C0FB6850CE}" srcOrd="1" destOrd="0" parTransId="{1AE2F548-07CD-4BD4-8EAA-396DFF92DB22}" sibTransId="{2039925D-6323-4EEC-82B2-C8EA3563C236}"/>
    <dgm:cxn modelId="{D0283E21-973F-4254-AFF1-5725CD74250F}" type="presOf" srcId="{E114BE91-0717-46D9-87D0-4ACD8A736DEA}" destId="{BE13915E-0FC8-4301-8456-B4691ED2498E}" srcOrd="1" destOrd="0" presId="urn:microsoft.com/office/officeart/2005/8/layout/hierarchy2"/>
    <dgm:cxn modelId="{359FBD19-5A12-4258-AB0F-A52C980C9C0D}" type="presOf" srcId="{035FFA06-CB5A-4ADE-8AE4-3BD6688CA444}" destId="{B3C0D1C5-B341-4A7B-8BCF-F4A8D1726959}" srcOrd="0" destOrd="0" presId="urn:microsoft.com/office/officeart/2005/8/layout/hierarchy2"/>
    <dgm:cxn modelId="{BBD07FC4-8224-4C1C-A81C-EC32E099FA27}" type="presOf" srcId="{710F8BF1-1BAA-4E7B-BEA0-64C0FB6850CE}" destId="{E06AD653-CDD7-4A23-95A5-976A2F78BD90}" srcOrd="0" destOrd="0" presId="urn:microsoft.com/office/officeart/2005/8/layout/hierarchy2"/>
    <dgm:cxn modelId="{91AB2956-89B6-479B-BA2F-9D055606630D}" srcId="{EC4BDF0C-E271-4DD1-95C4-754239D441F7}" destId="{AA649ADB-2F13-4098-9771-031E8C729EA6}" srcOrd="0" destOrd="0" parTransId="{236ADC68-0528-40FD-9F25-732D53D2BD29}" sibTransId="{37F630ED-D20E-4BB0-BB75-BC637BEF631C}"/>
    <dgm:cxn modelId="{E7A03D9E-A4D7-4BF2-8A9A-291EE4E301F9}" srcId="{710F8BF1-1BAA-4E7B-BEA0-64C0FB6850CE}" destId="{A4DEB714-62B4-4BA5-9156-86D8F8A4F855}" srcOrd="0" destOrd="0" parTransId="{06B5C9EB-F665-4AFD-96E2-490C1CB44362}" sibTransId="{EE5D5AD9-18CA-4B39-B0D7-FA9612079ACD}"/>
    <dgm:cxn modelId="{C5BA87B2-BD4C-4542-86B7-FA2F4CFD1574}" type="presOf" srcId="{06B5C9EB-F665-4AFD-96E2-490C1CB44362}" destId="{EDADF0D8-7250-4F77-8AD8-EAD2B8ACB76C}" srcOrd="0" destOrd="0" presId="urn:microsoft.com/office/officeart/2005/8/layout/hierarchy2"/>
    <dgm:cxn modelId="{BFC31F10-6BCA-47F1-9522-77DDEC234A8B}" type="presOf" srcId="{6B70EC4D-B71A-4621-BB95-081131358F5F}" destId="{92D2EE68-0CB9-4A22-AFAF-8F35B26D1957}" srcOrd="1" destOrd="0" presId="urn:microsoft.com/office/officeart/2005/8/layout/hierarchy2"/>
    <dgm:cxn modelId="{66A32103-451E-4693-BB30-AA67E47559AD}" type="presOf" srcId="{0DF9FA3C-5454-4399-B46A-1CCDE6CB3BA3}" destId="{8048CCF1-3A06-481F-AA7C-738108E0B511}" srcOrd="1" destOrd="0" presId="urn:microsoft.com/office/officeart/2005/8/layout/hierarchy2"/>
    <dgm:cxn modelId="{C1004E0F-2194-47DB-9013-8B340AD2E500}" type="presOf" srcId="{D862F60C-8618-4BBE-A3ED-BFA19658FD27}" destId="{8B447414-B32D-4186-95F2-04E7088AAA89}" srcOrd="1" destOrd="0" presId="urn:microsoft.com/office/officeart/2005/8/layout/hierarchy2"/>
    <dgm:cxn modelId="{EBB45E66-B73F-4C37-800E-70740F1D4B9A}" type="presOf" srcId="{8363E5D9-CB68-4693-A6BA-9409F7EC9EF5}" destId="{D6F37E23-FBC0-480D-A8C8-25FF78585C45}" srcOrd="0" destOrd="0" presId="urn:microsoft.com/office/officeart/2005/8/layout/hierarchy2"/>
    <dgm:cxn modelId="{5D6EB1B8-E54D-409F-9E1E-2542F8CED7F4}" srcId="{AA649ADB-2F13-4098-9771-031E8C729EA6}" destId="{5965318B-FCB7-4F11-98A5-188C41AA2A91}" srcOrd="0" destOrd="0" parTransId="{E114BE91-0717-46D9-87D0-4ACD8A736DEA}" sibTransId="{F9912755-0892-4355-9870-B25F2A55BDAF}"/>
    <dgm:cxn modelId="{C46B09AB-73E0-474B-9831-0439B5CD1E3E}" srcId="{710F8BF1-1BAA-4E7B-BEA0-64C0FB6850CE}" destId="{577F62EB-C592-47AC-9E96-48DBD878BBDA}" srcOrd="2" destOrd="0" parTransId="{0DF9FA3C-5454-4399-B46A-1CCDE6CB3BA3}" sibTransId="{5C3C6D63-8A9F-45D1-9644-D9F059348F04}"/>
    <dgm:cxn modelId="{664BAB1F-8DD9-45EA-8EA2-DFC78CCCE927}" type="presParOf" srcId="{63F98256-D7A8-44E0-A0DF-6488B4042C4D}" destId="{F4EADA8D-2162-4988-AE5F-A83D021F4371}" srcOrd="0" destOrd="0" presId="urn:microsoft.com/office/officeart/2005/8/layout/hierarchy2"/>
    <dgm:cxn modelId="{1E185604-6F55-46D1-BB2C-10DFDF9389CA}" type="presParOf" srcId="{F4EADA8D-2162-4988-AE5F-A83D021F4371}" destId="{1C01712D-5277-4AF2-B6E6-20D9AA2D60D0}" srcOrd="0" destOrd="0" presId="urn:microsoft.com/office/officeart/2005/8/layout/hierarchy2"/>
    <dgm:cxn modelId="{D61AE579-653E-40FC-879C-064EB9C36E31}" type="presParOf" srcId="{F4EADA8D-2162-4988-AE5F-A83D021F4371}" destId="{1E07D5B0-145D-4739-BBF4-1D432FCB8F95}" srcOrd="1" destOrd="0" presId="urn:microsoft.com/office/officeart/2005/8/layout/hierarchy2"/>
    <dgm:cxn modelId="{58870305-0189-4B19-A646-6E482A586345}" type="presParOf" srcId="{1E07D5B0-145D-4739-BBF4-1D432FCB8F95}" destId="{9186C5C8-86AB-439E-9F2F-7874A2CFCBDF}" srcOrd="0" destOrd="0" presId="urn:microsoft.com/office/officeart/2005/8/layout/hierarchy2"/>
    <dgm:cxn modelId="{8DEAE886-7BF5-4B12-B2FA-E8CAD932DB9D}" type="presParOf" srcId="{9186C5C8-86AB-439E-9F2F-7874A2CFCBDF}" destId="{BE13915E-0FC8-4301-8456-B4691ED2498E}" srcOrd="0" destOrd="0" presId="urn:microsoft.com/office/officeart/2005/8/layout/hierarchy2"/>
    <dgm:cxn modelId="{BACFEE6E-6A23-41DA-A1CD-E22F52FE4655}" type="presParOf" srcId="{1E07D5B0-145D-4739-BBF4-1D432FCB8F95}" destId="{49F2DE54-5666-4C89-8182-8CEC130DA80D}" srcOrd="1" destOrd="0" presId="urn:microsoft.com/office/officeart/2005/8/layout/hierarchy2"/>
    <dgm:cxn modelId="{127C5AA9-8A5F-4028-A175-32F13BDECC7B}" type="presParOf" srcId="{49F2DE54-5666-4C89-8182-8CEC130DA80D}" destId="{BC5B7881-2630-4D4C-BCD9-7626EE52DE3E}" srcOrd="0" destOrd="0" presId="urn:microsoft.com/office/officeart/2005/8/layout/hierarchy2"/>
    <dgm:cxn modelId="{82869E2A-A035-4374-B61D-77DD012D9C21}" type="presParOf" srcId="{49F2DE54-5666-4C89-8182-8CEC130DA80D}" destId="{99E8C775-1BF4-41C7-A727-AC225ACCC137}" srcOrd="1" destOrd="0" presId="urn:microsoft.com/office/officeart/2005/8/layout/hierarchy2"/>
    <dgm:cxn modelId="{B05AE395-9E88-4B94-B027-6C30D809F53D}" type="presParOf" srcId="{1E07D5B0-145D-4739-BBF4-1D432FCB8F95}" destId="{D6F37E23-FBC0-480D-A8C8-25FF78585C45}" srcOrd="2" destOrd="0" presId="urn:microsoft.com/office/officeart/2005/8/layout/hierarchy2"/>
    <dgm:cxn modelId="{FB7BFCC9-85C5-4DFA-BE5E-C284ED145818}" type="presParOf" srcId="{D6F37E23-FBC0-480D-A8C8-25FF78585C45}" destId="{7736E44B-7106-4EB5-998A-E14713619C6C}" srcOrd="0" destOrd="0" presId="urn:microsoft.com/office/officeart/2005/8/layout/hierarchy2"/>
    <dgm:cxn modelId="{532F5EF4-B599-446D-A11F-3A12F320EF48}" type="presParOf" srcId="{1E07D5B0-145D-4739-BBF4-1D432FCB8F95}" destId="{2572ADEF-065C-42C0-8618-AD85036A7FA8}" srcOrd="3" destOrd="0" presId="urn:microsoft.com/office/officeart/2005/8/layout/hierarchy2"/>
    <dgm:cxn modelId="{5ADCF265-157D-45CF-B07B-768870DE33D4}" type="presParOf" srcId="{2572ADEF-065C-42C0-8618-AD85036A7FA8}" destId="{C6E838DF-5EDD-4C6C-A79F-775DD71DEEC7}" srcOrd="0" destOrd="0" presId="urn:microsoft.com/office/officeart/2005/8/layout/hierarchy2"/>
    <dgm:cxn modelId="{C502E323-E06D-4FD5-9D68-8D515FC7255D}" type="presParOf" srcId="{2572ADEF-065C-42C0-8618-AD85036A7FA8}" destId="{9669354D-3B15-4C74-B764-C94865F10352}" srcOrd="1" destOrd="0" presId="urn:microsoft.com/office/officeart/2005/8/layout/hierarchy2"/>
    <dgm:cxn modelId="{911D530B-7A5D-4DD5-AB39-12223AB2B13D}" type="presParOf" srcId="{1E07D5B0-145D-4739-BBF4-1D432FCB8F95}" destId="{ABC24990-0655-4109-8EDD-B6C8E9BD8C5E}" srcOrd="4" destOrd="0" presId="urn:microsoft.com/office/officeart/2005/8/layout/hierarchy2"/>
    <dgm:cxn modelId="{77B59652-2A3D-4A37-BF78-984A302706DA}" type="presParOf" srcId="{ABC24990-0655-4109-8EDD-B6C8E9BD8C5E}" destId="{92D2EE68-0CB9-4A22-AFAF-8F35B26D1957}" srcOrd="0" destOrd="0" presId="urn:microsoft.com/office/officeart/2005/8/layout/hierarchy2"/>
    <dgm:cxn modelId="{8ED182C9-17E9-4511-8C3F-4C8EE9E0F54B}" type="presParOf" srcId="{1E07D5B0-145D-4739-BBF4-1D432FCB8F95}" destId="{AFCB1E90-D674-4B99-8362-9157E1C88341}" srcOrd="5" destOrd="0" presId="urn:microsoft.com/office/officeart/2005/8/layout/hierarchy2"/>
    <dgm:cxn modelId="{E9990A0A-2165-45F3-8999-85887756D9E8}" type="presParOf" srcId="{AFCB1E90-D674-4B99-8362-9157E1C88341}" destId="{1E8B29BA-8008-44D9-A968-49C33B1A84F5}" srcOrd="0" destOrd="0" presId="urn:microsoft.com/office/officeart/2005/8/layout/hierarchy2"/>
    <dgm:cxn modelId="{8C03DE72-00DB-4516-B9EF-D37DF450D88A}" type="presParOf" srcId="{AFCB1E90-D674-4B99-8362-9157E1C88341}" destId="{6E4439DB-FB51-495A-846E-CB471F70FD4E}" srcOrd="1" destOrd="0" presId="urn:microsoft.com/office/officeart/2005/8/layout/hierarchy2"/>
    <dgm:cxn modelId="{E13B6B3D-16C3-4765-833D-A87DC592D26C}" type="presParOf" srcId="{63F98256-D7A8-44E0-A0DF-6488B4042C4D}" destId="{AAE4CBD6-EA43-40CE-93CF-53BD5DD1D5C1}" srcOrd="1" destOrd="0" presId="urn:microsoft.com/office/officeart/2005/8/layout/hierarchy2"/>
    <dgm:cxn modelId="{60A37EA6-FCEA-48FB-A81D-D88DF4DA8DDD}" type="presParOf" srcId="{AAE4CBD6-EA43-40CE-93CF-53BD5DD1D5C1}" destId="{E06AD653-CDD7-4A23-95A5-976A2F78BD90}" srcOrd="0" destOrd="0" presId="urn:microsoft.com/office/officeart/2005/8/layout/hierarchy2"/>
    <dgm:cxn modelId="{CB518C5E-16EF-499F-A251-82B0239E4E9E}" type="presParOf" srcId="{AAE4CBD6-EA43-40CE-93CF-53BD5DD1D5C1}" destId="{0F286975-CD5A-4CE9-8A3D-CB278BB8CDA7}" srcOrd="1" destOrd="0" presId="urn:microsoft.com/office/officeart/2005/8/layout/hierarchy2"/>
    <dgm:cxn modelId="{C1423B33-00A6-4F5C-86C9-4580E236B2BB}" type="presParOf" srcId="{0F286975-CD5A-4CE9-8A3D-CB278BB8CDA7}" destId="{EDADF0D8-7250-4F77-8AD8-EAD2B8ACB76C}" srcOrd="0" destOrd="0" presId="urn:microsoft.com/office/officeart/2005/8/layout/hierarchy2"/>
    <dgm:cxn modelId="{F6D871A7-9E46-4DD4-9177-4B62A60DA459}" type="presParOf" srcId="{EDADF0D8-7250-4F77-8AD8-EAD2B8ACB76C}" destId="{FC969E97-BB44-48FD-B117-DF24841588D5}" srcOrd="0" destOrd="0" presId="urn:microsoft.com/office/officeart/2005/8/layout/hierarchy2"/>
    <dgm:cxn modelId="{E6C36AA3-4E8B-4F83-9EEF-C97FDF24E474}" type="presParOf" srcId="{0F286975-CD5A-4CE9-8A3D-CB278BB8CDA7}" destId="{35380F93-1B4E-420E-8C0F-A5F2B6516B1E}" srcOrd="1" destOrd="0" presId="urn:microsoft.com/office/officeart/2005/8/layout/hierarchy2"/>
    <dgm:cxn modelId="{AE207914-665F-41FB-84D1-30C48E2D243B}" type="presParOf" srcId="{35380F93-1B4E-420E-8C0F-A5F2B6516B1E}" destId="{9CB5CD7E-9A4A-4679-9030-1D91A1A9EFBD}" srcOrd="0" destOrd="0" presId="urn:microsoft.com/office/officeart/2005/8/layout/hierarchy2"/>
    <dgm:cxn modelId="{DC168EB4-378E-4087-A59C-134A8179F11F}" type="presParOf" srcId="{35380F93-1B4E-420E-8C0F-A5F2B6516B1E}" destId="{F22B2E4F-6FDE-46ED-B44F-EAEE528E1D4A}" srcOrd="1" destOrd="0" presId="urn:microsoft.com/office/officeart/2005/8/layout/hierarchy2"/>
    <dgm:cxn modelId="{8DF81CEF-D4BE-46AC-AF78-961BBC22CF18}" type="presParOf" srcId="{0F286975-CD5A-4CE9-8A3D-CB278BB8CDA7}" destId="{C7F6844E-31BF-4BDC-840F-A202EEC9B7F5}" srcOrd="2" destOrd="0" presId="urn:microsoft.com/office/officeart/2005/8/layout/hierarchy2"/>
    <dgm:cxn modelId="{56A78F7C-6487-4ADB-82FA-0E0BF5F532D7}" type="presParOf" srcId="{C7F6844E-31BF-4BDC-840F-A202EEC9B7F5}" destId="{8B447414-B32D-4186-95F2-04E7088AAA89}" srcOrd="0" destOrd="0" presId="urn:microsoft.com/office/officeart/2005/8/layout/hierarchy2"/>
    <dgm:cxn modelId="{4B7CD25A-1BDE-4CF9-BEBD-F2DB705C49DD}" type="presParOf" srcId="{0F286975-CD5A-4CE9-8A3D-CB278BB8CDA7}" destId="{77D26D3F-77A4-4A88-82C0-02F0AB3B7420}" srcOrd="3" destOrd="0" presId="urn:microsoft.com/office/officeart/2005/8/layout/hierarchy2"/>
    <dgm:cxn modelId="{F71208DE-EB9E-4E9A-8B76-142E505C845A}" type="presParOf" srcId="{77D26D3F-77A4-4A88-82C0-02F0AB3B7420}" destId="{B3C0D1C5-B341-4A7B-8BCF-F4A8D1726959}" srcOrd="0" destOrd="0" presId="urn:microsoft.com/office/officeart/2005/8/layout/hierarchy2"/>
    <dgm:cxn modelId="{F573E1E3-DE0D-44E9-9D1F-5F4D5AA18A45}" type="presParOf" srcId="{77D26D3F-77A4-4A88-82C0-02F0AB3B7420}" destId="{369CC256-23E4-4D0F-BC0C-9F8D156D0641}" srcOrd="1" destOrd="0" presId="urn:microsoft.com/office/officeart/2005/8/layout/hierarchy2"/>
    <dgm:cxn modelId="{1FA3FB36-1D2A-4B6D-9529-F6AFEA47338B}" type="presParOf" srcId="{0F286975-CD5A-4CE9-8A3D-CB278BB8CDA7}" destId="{FE9948DD-B8EB-4364-B970-F094452790E8}" srcOrd="4" destOrd="0" presId="urn:microsoft.com/office/officeart/2005/8/layout/hierarchy2"/>
    <dgm:cxn modelId="{E577E39C-AA6D-4174-9CB9-73E0CD75F90E}" type="presParOf" srcId="{FE9948DD-B8EB-4364-B970-F094452790E8}" destId="{8048CCF1-3A06-481F-AA7C-738108E0B511}" srcOrd="0" destOrd="0" presId="urn:microsoft.com/office/officeart/2005/8/layout/hierarchy2"/>
    <dgm:cxn modelId="{7FCA52DA-66C6-4C30-8518-C36DF4A389B4}" type="presParOf" srcId="{0F286975-CD5A-4CE9-8A3D-CB278BB8CDA7}" destId="{9D74C248-4878-4DB5-9F20-4A16C6AE0414}" srcOrd="5" destOrd="0" presId="urn:microsoft.com/office/officeart/2005/8/layout/hierarchy2"/>
    <dgm:cxn modelId="{34867CCC-1D82-4BDD-BFB4-DBEDE62DB729}" type="presParOf" srcId="{9D74C248-4878-4DB5-9F20-4A16C6AE0414}" destId="{FD22B5E1-73E2-4DE8-9FB6-37E5CE0A52A5}" srcOrd="0" destOrd="0" presId="urn:microsoft.com/office/officeart/2005/8/layout/hierarchy2"/>
    <dgm:cxn modelId="{53CC897A-55A4-4D5D-B713-1DBA997C6AD6}" type="presParOf" srcId="{9D74C248-4878-4DB5-9F20-4A16C6AE0414}" destId="{A669DAB2-5DAD-4933-BF1B-D51827B0865A}" srcOrd="1" destOrd="0" presId="urn:microsoft.com/office/officeart/2005/8/layout/hierarchy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D9A9AC-9DDC-48D8-983A-1BDF83921882}"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n-US"/>
        </a:p>
      </dgm:t>
    </dgm:pt>
    <dgm:pt modelId="{B7EBD3DD-3F8A-4844-BDCA-737D5C71827C}">
      <dgm:prSet phldrT="[Text]"/>
      <dgm:spPr/>
      <dgm:t>
        <a:bodyPr/>
        <a:lstStyle/>
        <a:p>
          <a:r>
            <a:rPr lang="en-US" b="1" dirty="0" smtClean="0">
              <a:latin typeface="Century Gothic" panose="020B0502020202020204" pitchFamily="34" charset="0"/>
            </a:rPr>
            <a:t>Securities Settlement</a:t>
          </a:r>
          <a:endParaRPr lang="en-US" b="1" dirty="0">
            <a:latin typeface="Century Gothic" panose="020B0502020202020204" pitchFamily="34" charset="0"/>
          </a:endParaRPr>
        </a:p>
      </dgm:t>
    </dgm:pt>
    <dgm:pt modelId="{D77A4811-4863-46A4-9F25-1A86F18938E5}" type="parTrans" cxnId="{5BAA4E6A-1770-4E17-BA86-FA13F9CFAF0D}">
      <dgm:prSet/>
      <dgm:spPr/>
      <dgm:t>
        <a:bodyPr/>
        <a:lstStyle/>
        <a:p>
          <a:endParaRPr lang="en-US">
            <a:latin typeface="Century Gothic" panose="020B0502020202020204" pitchFamily="34" charset="0"/>
          </a:endParaRPr>
        </a:p>
      </dgm:t>
    </dgm:pt>
    <dgm:pt modelId="{82622216-90D2-4325-9FA3-D43539BC067D}" type="sibTrans" cxnId="{5BAA4E6A-1770-4E17-BA86-FA13F9CFAF0D}">
      <dgm:prSet/>
      <dgm:spPr/>
      <dgm:t>
        <a:bodyPr/>
        <a:lstStyle/>
        <a:p>
          <a:endParaRPr lang="en-US">
            <a:latin typeface="Century Gothic" panose="020B0502020202020204" pitchFamily="34" charset="0"/>
          </a:endParaRPr>
        </a:p>
      </dgm:t>
    </dgm:pt>
    <dgm:pt modelId="{6A93DBBD-AB4F-43B8-9C74-858929AECBF6}">
      <dgm:prSet phldrT="[Text]"/>
      <dgm:spPr/>
      <dgm:t>
        <a:bodyPr/>
        <a:lstStyle/>
        <a:p>
          <a:r>
            <a:rPr lang="en-US" dirty="0" smtClean="0">
              <a:latin typeface="Century Gothic" panose="020B0502020202020204" pitchFamily="34" charset="0"/>
            </a:rPr>
            <a:t>All transactions are settled at NCCPL on DVP-2 Model which eliminates the risk that securities may be delivered without receiving funds or funds may be paid without receiving securities.</a:t>
          </a:r>
          <a:endParaRPr lang="en-US" dirty="0">
            <a:latin typeface="Century Gothic" panose="020B0502020202020204" pitchFamily="34" charset="0"/>
          </a:endParaRPr>
        </a:p>
      </dgm:t>
    </dgm:pt>
    <dgm:pt modelId="{48CA38D6-0724-431B-95F9-3E42203D6404}" type="parTrans" cxnId="{29DEE920-890E-4912-BDB7-01986BCABD0D}">
      <dgm:prSet/>
      <dgm:spPr/>
      <dgm:t>
        <a:bodyPr/>
        <a:lstStyle/>
        <a:p>
          <a:endParaRPr lang="en-US">
            <a:latin typeface="Century Gothic" panose="020B0502020202020204" pitchFamily="34" charset="0"/>
          </a:endParaRPr>
        </a:p>
      </dgm:t>
    </dgm:pt>
    <dgm:pt modelId="{9D921833-3979-421B-ACD4-546B0CE4259D}" type="sibTrans" cxnId="{29DEE920-890E-4912-BDB7-01986BCABD0D}">
      <dgm:prSet/>
      <dgm:spPr/>
      <dgm:t>
        <a:bodyPr/>
        <a:lstStyle/>
        <a:p>
          <a:endParaRPr lang="en-US">
            <a:latin typeface="Century Gothic" panose="020B0502020202020204" pitchFamily="34" charset="0"/>
          </a:endParaRPr>
        </a:p>
      </dgm:t>
    </dgm:pt>
    <dgm:pt modelId="{5F7A1D6C-2B03-4EF5-823F-DA99B9D3DF10}">
      <dgm:prSet phldrT="[Text]"/>
      <dgm:spPr/>
      <dgm:t>
        <a:bodyPr/>
        <a:lstStyle/>
        <a:p>
          <a:r>
            <a:rPr lang="en-US" b="1" dirty="0" smtClean="0">
              <a:latin typeface="Century Gothic" panose="020B0502020202020204" pitchFamily="34" charset="0"/>
            </a:rPr>
            <a:t>Money Settlement</a:t>
          </a:r>
          <a:endParaRPr lang="en-US" b="1" dirty="0">
            <a:latin typeface="Century Gothic" panose="020B0502020202020204" pitchFamily="34" charset="0"/>
          </a:endParaRPr>
        </a:p>
      </dgm:t>
    </dgm:pt>
    <dgm:pt modelId="{0335E5EC-4FF2-4FAE-9B8D-D387188F7F06}" type="parTrans" cxnId="{54B4432E-1C21-472F-87E1-55CA8D20A6FE}">
      <dgm:prSet/>
      <dgm:spPr/>
      <dgm:t>
        <a:bodyPr/>
        <a:lstStyle/>
        <a:p>
          <a:endParaRPr lang="en-US">
            <a:latin typeface="Century Gothic" panose="020B0502020202020204" pitchFamily="34" charset="0"/>
          </a:endParaRPr>
        </a:p>
      </dgm:t>
    </dgm:pt>
    <dgm:pt modelId="{23107432-3EB0-4D9E-850C-778B20EA81D1}" type="sibTrans" cxnId="{54B4432E-1C21-472F-87E1-55CA8D20A6FE}">
      <dgm:prSet/>
      <dgm:spPr/>
      <dgm:t>
        <a:bodyPr/>
        <a:lstStyle/>
        <a:p>
          <a:endParaRPr lang="en-US">
            <a:latin typeface="Century Gothic" panose="020B0502020202020204" pitchFamily="34" charset="0"/>
          </a:endParaRPr>
        </a:p>
      </dgm:t>
    </dgm:pt>
    <dgm:pt modelId="{477B56C7-7CE5-4669-902F-224389F6AE99}">
      <dgm:prSet phldrT="[Text]"/>
      <dgm:spPr/>
      <dgm:t>
        <a:bodyPr/>
        <a:lstStyle/>
        <a:p>
          <a:r>
            <a:rPr lang="en-US" dirty="0" smtClean="0">
              <a:latin typeface="Century Gothic" panose="020B0502020202020204" pitchFamily="34" charset="0"/>
            </a:rPr>
            <a:t>Each Clearing Member and/or the Company, as the case may be, will settle, by the Designated Time on the said Business Day, through a Settling Bank, the amount reflected in settlement statements.</a:t>
          </a:r>
          <a:endParaRPr lang="en-US" dirty="0">
            <a:latin typeface="Century Gothic" panose="020B0502020202020204" pitchFamily="34" charset="0"/>
          </a:endParaRPr>
        </a:p>
      </dgm:t>
    </dgm:pt>
    <dgm:pt modelId="{029E17E0-5B91-4341-9D62-CF1F18AB35AB}" type="parTrans" cxnId="{099C0DDC-4A8E-4EE5-AE65-14C378E6CB21}">
      <dgm:prSet/>
      <dgm:spPr/>
      <dgm:t>
        <a:bodyPr/>
        <a:lstStyle/>
        <a:p>
          <a:endParaRPr lang="en-US">
            <a:latin typeface="Century Gothic" panose="020B0502020202020204" pitchFamily="34" charset="0"/>
          </a:endParaRPr>
        </a:p>
      </dgm:t>
    </dgm:pt>
    <dgm:pt modelId="{B06F5866-D259-48D4-B23F-BA704883F943}" type="sibTrans" cxnId="{099C0DDC-4A8E-4EE5-AE65-14C378E6CB21}">
      <dgm:prSet/>
      <dgm:spPr/>
      <dgm:t>
        <a:bodyPr/>
        <a:lstStyle/>
        <a:p>
          <a:endParaRPr lang="en-US">
            <a:latin typeface="Century Gothic" panose="020B0502020202020204" pitchFamily="34" charset="0"/>
          </a:endParaRPr>
        </a:p>
      </dgm:t>
    </dgm:pt>
    <dgm:pt modelId="{778DDF76-A834-49C3-8750-F71552DFCA5D}" type="pres">
      <dgm:prSet presAssocID="{8DD9A9AC-9DDC-48D8-983A-1BDF83921882}" presName="Name0" presStyleCnt="0">
        <dgm:presLayoutVars>
          <dgm:dir/>
          <dgm:animLvl val="lvl"/>
          <dgm:resizeHandles/>
        </dgm:presLayoutVars>
      </dgm:prSet>
      <dgm:spPr/>
      <dgm:t>
        <a:bodyPr/>
        <a:lstStyle/>
        <a:p>
          <a:endParaRPr lang="en-US"/>
        </a:p>
      </dgm:t>
    </dgm:pt>
    <dgm:pt modelId="{2C36E959-9299-4B8D-9941-36917D227B08}" type="pres">
      <dgm:prSet presAssocID="{B7EBD3DD-3F8A-4844-BDCA-737D5C71827C}" presName="linNode" presStyleCnt="0"/>
      <dgm:spPr/>
    </dgm:pt>
    <dgm:pt modelId="{0D8F9C99-9DAD-42B4-8ADF-F79ACDCAED06}" type="pres">
      <dgm:prSet presAssocID="{B7EBD3DD-3F8A-4844-BDCA-737D5C71827C}" presName="parentShp" presStyleLbl="node1" presStyleIdx="0" presStyleCnt="2">
        <dgm:presLayoutVars>
          <dgm:bulletEnabled val="1"/>
        </dgm:presLayoutVars>
      </dgm:prSet>
      <dgm:spPr/>
      <dgm:t>
        <a:bodyPr/>
        <a:lstStyle/>
        <a:p>
          <a:endParaRPr lang="en-US"/>
        </a:p>
      </dgm:t>
    </dgm:pt>
    <dgm:pt modelId="{13EBA71D-31D4-4A93-942B-74C08139AD76}" type="pres">
      <dgm:prSet presAssocID="{B7EBD3DD-3F8A-4844-BDCA-737D5C71827C}" presName="childShp" presStyleLbl="bgAccFollowNode1" presStyleIdx="0" presStyleCnt="2">
        <dgm:presLayoutVars>
          <dgm:bulletEnabled val="1"/>
        </dgm:presLayoutVars>
      </dgm:prSet>
      <dgm:spPr/>
      <dgm:t>
        <a:bodyPr/>
        <a:lstStyle/>
        <a:p>
          <a:endParaRPr lang="en-US"/>
        </a:p>
      </dgm:t>
    </dgm:pt>
    <dgm:pt modelId="{6E095263-7D11-4500-831E-72017C1AC7D2}" type="pres">
      <dgm:prSet presAssocID="{82622216-90D2-4325-9FA3-D43539BC067D}" presName="spacing" presStyleCnt="0"/>
      <dgm:spPr/>
    </dgm:pt>
    <dgm:pt modelId="{54941626-2603-4794-B5C0-22FC91CE0A2A}" type="pres">
      <dgm:prSet presAssocID="{5F7A1D6C-2B03-4EF5-823F-DA99B9D3DF10}" presName="linNode" presStyleCnt="0"/>
      <dgm:spPr/>
    </dgm:pt>
    <dgm:pt modelId="{C0BD4D4F-AAE2-465D-BA85-9D5A637E6957}" type="pres">
      <dgm:prSet presAssocID="{5F7A1D6C-2B03-4EF5-823F-DA99B9D3DF10}" presName="parentShp" presStyleLbl="node1" presStyleIdx="1" presStyleCnt="2">
        <dgm:presLayoutVars>
          <dgm:bulletEnabled val="1"/>
        </dgm:presLayoutVars>
      </dgm:prSet>
      <dgm:spPr/>
      <dgm:t>
        <a:bodyPr/>
        <a:lstStyle/>
        <a:p>
          <a:endParaRPr lang="en-US"/>
        </a:p>
      </dgm:t>
    </dgm:pt>
    <dgm:pt modelId="{83C2ACD8-785F-42DC-B5B4-CFB45A5E7DD7}" type="pres">
      <dgm:prSet presAssocID="{5F7A1D6C-2B03-4EF5-823F-DA99B9D3DF10}" presName="childShp" presStyleLbl="bgAccFollowNode1" presStyleIdx="1" presStyleCnt="2">
        <dgm:presLayoutVars>
          <dgm:bulletEnabled val="1"/>
        </dgm:presLayoutVars>
      </dgm:prSet>
      <dgm:spPr/>
      <dgm:t>
        <a:bodyPr/>
        <a:lstStyle/>
        <a:p>
          <a:endParaRPr lang="en-US"/>
        </a:p>
      </dgm:t>
    </dgm:pt>
  </dgm:ptLst>
  <dgm:cxnLst>
    <dgm:cxn modelId="{2F23A7D1-0F8A-45F4-B544-7E0B98C8127A}" type="presOf" srcId="{5F7A1D6C-2B03-4EF5-823F-DA99B9D3DF10}" destId="{C0BD4D4F-AAE2-465D-BA85-9D5A637E6957}" srcOrd="0" destOrd="0" presId="urn:microsoft.com/office/officeart/2005/8/layout/vList6"/>
    <dgm:cxn modelId="{099C0DDC-4A8E-4EE5-AE65-14C378E6CB21}" srcId="{5F7A1D6C-2B03-4EF5-823F-DA99B9D3DF10}" destId="{477B56C7-7CE5-4669-902F-224389F6AE99}" srcOrd="0" destOrd="0" parTransId="{029E17E0-5B91-4341-9D62-CF1F18AB35AB}" sibTransId="{B06F5866-D259-48D4-B23F-BA704883F943}"/>
    <dgm:cxn modelId="{54B4432E-1C21-472F-87E1-55CA8D20A6FE}" srcId="{8DD9A9AC-9DDC-48D8-983A-1BDF83921882}" destId="{5F7A1D6C-2B03-4EF5-823F-DA99B9D3DF10}" srcOrd="1" destOrd="0" parTransId="{0335E5EC-4FF2-4FAE-9B8D-D387188F7F06}" sibTransId="{23107432-3EB0-4D9E-850C-778B20EA81D1}"/>
    <dgm:cxn modelId="{68DBF70B-C3E5-4C7E-9F54-B188836BB488}" type="presOf" srcId="{6A93DBBD-AB4F-43B8-9C74-858929AECBF6}" destId="{13EBA71D-31D4-4A93-942B-74C08139AD76}" srcOrd="0" destOrd="0" presId="urn:microsoft.com/office/officeart/2005/8/layout/vList6"/>
    <dgm:cxn modelId="{5BAA4E6A-1770-4E17-BA86-FA13F9CFAF0D}" srcId="{8DD9A9AC-9DDC-48D8-983A-1BDF83921882}" destId="{B7EBD3DD-3F8A-4844-BDCA-737D5C71827C}" srcOrd="0" destOrd="0" parTransId="{D77A4811-4863-46A4-9F25-1A86F18938E5}" sibTransId="{82622216-90D2-4325-9FA3-D43539BC067D}"/>
    <dgm:cxn modelId="{0D39AF68-198A-428B-A284-0A5C88720FD0}" type="presOf" srcId="{B7EBD3DD-3F8A-4844-BDCA-737D5C71827C}" destId="{0D8F9C99-9DAD-42B4-8ADF-F79ACDCAED06}" srcOrd="0" destOrd="0" presId="urn:microsoft.com/office/officeart/2005/8/layout/vList6"/>
    <dgm:cxn modelId="{768A33AE-8A20-40FA-BB22-9B1F961F568D}" type="presOf" srcId="{477B56C7-7CE5-4669-902F-224389F6AE99}" destId="{83C2ACD8-785F-42DC-B5B4-CFB45A5E7DD7}" srcOrd="0" destOrd="0" presId="urn:microsoft.com/office/officeart/2005/8/layout/vList6"/>
    <dgm:cxn modelId="{29DEE920-890E-4912-BDB7-01986BCABD0D}" srcId="{B7EBD3DD-3F8A-4844-BDCA-737D5C71827C}" destId="{6A93DBBD-AB4F-43B8-9C74-858929AECBF6}" srcOrd="0" destOrd="0" parTransId="{48CA38D6-0724-431B-95F9-3E42203D6404}" sibTransId="{9D921833-3979-421B-ACD4-546B0CE4259D}"/>
    <dgm:cxn modelId="{79024C51-5225-44A1-8285-13E97D613FA4}" type="presOf" srcId="{8DD9A9AC-9DDC-48D8-983A-1BDF83921882}" destId="{778DDF76-A834-49C3-8750-F71552DFCA5D}" srcOrd="0" destOrd="0" presId="urn:microsoft.com/office/officeart/2005/8/layout/vList6"/>
    <dgm:cxn modelId="{8081D2F5-99BC-45A6-A936-C43D2C93AED2}" type="presParOf" srcId="{778DDF76-A834-49C3-8750-F71552DFCA5D}" destId="{2C36E959-9299-4B8D-9941-36917D227B08}" srcOrd="0" destOrd="0" presId="urn:microsoft.com/office/officeart/2005/8/layout/vList6"/>
    <dgm:cxn modelId="{DC4934AE-C70C-4067-8FD3-1BAE36A35D65}" type="presParOf" srcId="{2C36E959-9299-4B8D-9941-36917D227B08}" destId="{0D8F9C99-9DAD-42B4-8ADF-F79ACDCAED06}" srcOrd="0" destOrd="0" presId="urn:microsoft.com/office/officeart/2005/8/layout/vList6"/>
    <dgm:cxn modelId="{8BAD1629-09A9-4E9B-9717-B89404243A2F}" type="presParOf" srcId="{2C36E959-9299-4B8D-9941-36917D227B08}" destId="{13EBA71D-31D4-4A93-942B-74C08139AD76}" srcOrd="1" destOrd="0" presId="urn:microsoft.com/office/officeart/2005/8/layout/vList6"/>
    <dgm:cxn modelId="{9D005CB8-7623-489D-A0CC-72DB9E4E757B}" type="presParOf" srcId="{778DDF76-A834-49C3-8750-F71552DFCA5D}" destId="{6E095263-7D11-4500-831E-72017C1AC7D2}" srcOrd="1" destOrd="0" presId="urn:microsoft.com/office/officeart/2005/8/layout/vList6"/>
    <dgm:cxn modelId="{ED484FBA-CC47-4F04-A349-634583D40E98}" type="presParOf" srcId="{778DDF76-A834-49C3-8750-F71552DFCA5D}" destId="{54941626-2603-4794-B5C0-22FC91CE0A2A}" srcOrd="2" destOrd="0" presId="urn:microsoft.com/office/officeart/2005/8/layout/vList6"/>
    <dgm:cxn modelId="{E8FEC4F1-E2A2-4486-B360-EEC6A2ED76D2}" type="presParOf" srcId="{54941626-2603-4794-B5C0-22FC91CE0A2A}" destId="{C0BD4D4F-AAE2-465D-BA85-9D5A637E6957}" srcOrd="0" destOrd="0" presId="urn:microsoft.com/office/officeart/2005/8/layout/vList6"/>
    <dgm:cxn modelId="{69B10322-48E5-475E-86AE-C96971E752D0}" type="presParOf" srcId="{54941626-2603-4794-B5C0-22FC91CE0A2A}" destId="{83C2ACD8-785F-42DC-B5B4-CFB45A5E7DD7}" srcOrd="1" destOrd="0" presId="urn:microsoft.com/office/officeart/2005/8/layout/vList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02F7D3-5330-4AB2-89E9-1ABBA42D9506}"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8AD6BDEC-B72D-4D19-A7C6-6DD3B26A60DD}">
      <dgm:prSet phldrT="[Text]"/>
      <dgm:spPr/>
      <dgm:t>
        <a:bodyPr/>
        <a:lstStyle/>
        <a:p>
          <a:r>
            <a:rPr lang="en-US" dirty="0" smtClean="0">
              <a:latin typeface="Century Gothic" panose="020B0502020202020204" pitchFamily="34" charset="0"/>
            </a:rPr>
            <a:t>Step-1</a:t>
          </a:r>
          <a:endParaRPr lang="en-US" dirty="0">
            <a:latin typeface="Century Gothic" panose="020B0502020202020204" pitchFamily="34" charset="0"/>
          </a:endParaRPr>
        </a:p>
      </dgm:t>
    </dgm:pt>
    <dgm:pt modelId="{D1CA77E6-BCEA-4B4E-90D5-87028F4C1254}" type="parTrans" cxnId="{6213E641-4368-4B48-A20A-C09F7FD518E5}">
      <dgm:prSet/>
      <dgm:spPr/>
      <dgm:t>
        <a:bodyPr/>
        <a:lstStyle/>
        <a:p>
          <a:endParaRPr lang="en-US"/>
        </a:p>
      </dgm:t>
    </dgm:pt>
    <dgm:pt modelId="{285DFF9E-EE05-4580-AA19-2E36BA8FAE0B}" type="sibTrans" cxnId="{6213E641-4368-4B48-A20A-C09F7FD518E5}">
      <dgm:prSet/>
      <dgm:spPr/>
      <dgm:t>
        <a:bodyPr/>
        <a:lstStyle/>
        <a:p>
          <a:endParaRPr lang="en-US"/>
        </a:p>
      </dgm:t>
    </dgm:pt>
    <dgm:pt modelId="{FA12F7C0-34A3-4604-BCCB-43B74D61EABD}">
      <dgm:prSet phldrT="[Text]" custT="1"/>
      <dgm:spPr/>
      <dgm:t>
        <a:bodyPr/>
        <a:lstStyle/>
        <a:p>
          <a:r>
            <a:rPr lang="en-US" sz="2400" dirty="0" smtClean="0">
              <a:latin typeface="Century Gothic" panose="020B0502020202020204" pitchFamily="34" charset="0"/>
            </a:rPr>
            <a:t>Declaring a clearing member default upon non-fulfillment of its money obligation</a:t>
          </a:r>
          <a:endParaRPr lang="en-US" sz="2400" dirty="0">
            <a:latin typeface="Century Gothic" panose="020B0502020202020204" pitchFamily="34" charset="0"/>
          </a:endParaRPr>
        </a:p>
      </dgm:t>
    </dgm:pt>
    <dgm:pt modelId="{C9C76825-1433-48D4-9FFF-9F54D5BCA5E2}" type="parTrans" cxnId="{14595614-0F96-4849-AA9E-FA3AD3F67820}">
      <dgm:prSet/>
      <dgm:spPr/>
      <dgm:t>
        <a:bodyPr/>
        <a:lstStyle/>
        <a:p>
          <a:endParaRPr lang="en-US"/>
        </a:p>
      </dgm:t>
    </dgm:pt>
    <dgm:pt modelId="{1B013B2A-B82B-4337-B6D3-EDCD444E3F1E}" type="sibTrans" cxnId="{14595614-0F96-4849-AA9E-FA3AD3F67820}">
      <dgm:prSet/>
      <dgm:spPr/>
      <dgm:t>
        <a:bodyPr/>
        <a:lstStyle/>
        <a:p>
          <a:endParaRPr lang="en-US"/>
        </a:p>
      </dgm:t>
    </dgm:pt>
    <dgm:pt modelId="{C227DB8C-340D-47DD-9CD6-B2BAE374DBDD}">
      <dgm:prSet phldrT="[Text]"/>
      <dgm:spPr/>
      <dgm:t>
        <a:bodyPr/>
        <a:lstStyle/>
        <a:p>
          <a:r>
            <a:rPr lang="en-US" dirty="0" smtClean="0">
              <a:latin typeface="Century Gothic" panose="020B0502020202020204" pitchFamily="34" charset="0"/>
            </a:rPr>
            <a:t>Step-2</a:t>
          </a:r>
          <a:endParaRPr lang="en-US" dirty="0">
            <a:latin typeface="Century Gothic" panose="020B0502020202020204" pitchFamily="34" charset="0"/>
          </a:endParaRPr>
        </a:p>
      </dgm:t>
    </dgm:pt>
    <dgm:pt modelId="{219A329E-35ED-46BE-A4BF-701AA1B8EA85}" type="parTrans" cxnId="{4F573747-C605-452F-BB48-4996A184F6BB}">
      <dgm:prSet/>
      <dgm:spPr/>
      <dgm:t>
        <a:bodyPr/>
        <a:lstStyle/>
        <a:p>
          <a:endParaRPr lang="en-US"/>
        </a:p>
      </dgm:t>
    </dgm:pt>
    <dgm:pt modelId="{54D7FB64-5AC3-4084-967D-02F0B2725C21}" type="sibTrans" cxnId="{4F573747-C605-452F-BB48-4996A184F6BB}">
      <dgm:prSet/>
      <dgm:spPr/>
      <dgm:t>
        <a:bodyPr/>
        <a:lstStyle/>
        <a:p>
          <a:endParaRPr lang="en-US"/>
        </a:p>
      </dgm:t>
    </dgm:pt>
    <dgm:pt modelId="{F99DB187-9F89-4EEC-B835-552B7656DB97}">
      <dgm:prSet phldrT="[Text]" custT="1"/>
      <dgm:spPr/>
      <dgm:t>
        <a:bodyPr/>
        <a:lstStyle/>
        <a:p>
          <a:r>
            <a:rPr lang="en-US" sz="2400" dirty="0" smtClean="0">
              <a:latin typeface="Century Gothic" panose="020B0502020202020204" pitchFamily="34" charset="0"/>
            </a:rPr>
            <a:t>Clearing house would utilize </a:t>
          </a:r>
          <a:r>
            <a:rPr lang="en-US" sz="2400" b="1" dirty="0" smtClean="0">
              <a:latin typeface="Century Gothic" panose="020B0502020202020204" pitchFamily="34" charset="0"/>
            </a:rPr>
            <a:t>Security Deposits</a:t>
          </a:r>
          <a:r>
            <a:rPr lang="en-US" sz="2400" dirty="0" smtClean="0">
              <a:latin typeface="Century Gothic" panose="020B0502020202020204" pitchFamily="34" charset="0"/>
            </a:rPr>
            <a:t> of the defaulting clearing member </a:t>
          </a:r>
          <a:endParaRPr lang="en-US" sz="2400" dirty="0">
            <a:latin typeface="Century Gothic" panose="020B0502020202020204" pitchFamily="34" charset="0"/>
          </a:endParaRPr>
        </a:p>
      </dgm:t>
    </dgm:pt>
    <dgm:pt modelId="{5E4F84F2-7225-4F53-97D7-BDD965C881DC}" type="parTrans" cxnId="{0956938F-B668-4941-B954-741DD11AE024}">
      <dgm:prSet/>
      <dgm:spPr/>
      <dgm:t>
        <a:bodyPr/>
        <a:lstStyle/>
        <a:p>
          <a:endParaRPr lang="en-US"/>
        </a:p>
      </dgm:t>
    </dgm:pt>
    <dgm:pt modelId="{6E12606A-4C5D-422B-9E70-72192D61656D}" type="sibTrans" cxnId="{0956938F-B668-4941-B954-741DD11AE024}">
      <dgm:prSet/>
      <dgm:spPr/>
      <dgm:t>
        <a:bodyPr/>
        <a:lstStyle/>
        <a:p>
          <a:endParaRPr lang="en-US"/>
        </a:p>
      </dgm:t>
    </dgm:pt>
    <dgm:pt modelId="{48740D5B-469C-49E7-A96D-BB250BCDA2AD}">
      <dgm:prSet phldrT="[Text]"/>
      <dgm:spPr/>
      <dgm:t>
        <a:bodyPr/>
        <a:lstStyle/>
        <a:p>
          <a:r>
            <a:rPr lang="en-US" dirty="0" smtClean="0">
              <a:latin typeface="Century Gothic" panose="020B0502020202020204" pitchFamily="34" charset="0"/>
            </a:rPr>
            <a:t>Step-3</a:t>
          </a:r>
          <a:endParaRPr lang="en-US" dirty="0">
            <a:latin typeface="Century Gothic" panose="020B0502020202020204" pitchFamily="34" charset="0"/>
          </a:endParaRPr>
        </a:p>
      </dgm:t>
    </dgm:pt>
    <dgm:pt modelId="{AC95B779-9314-43FD-A006-BFB72C9F042D}" type="parTrans" cxnId="{84AA8336-E7B0-4439-AEF1-66E1535BB56F}">
      <dgm:prSet/>
      <dgm:spPr/>
      <dgm:t>
        <a:bodyPr/>
        <a:lstStyle/>
        <a:p>
          <a:endParaRPr lang="en-US"/>
        </a:p>
      </dgm:t>
    </dgm:pt>
    <dgm:pt modelId="{0AB397E6-F503-4BF9-AEDD-20E355A5F2C7}" type="sibTrans" cxnId="{84AA8336-E7B0-4439-AEF1-66E1535BB56F}">
      <dgm:prSet/>
      <dgm:spPr/>
      <dgm:t>
        <a:bodyPr/>
        <a:lstStyle/>
        <a:p>
          <a:endParaRPr lang="en-US"/>
        </a:p>
      </dgm:t>
    </dgm:pt>
    <dgm:pt modelId="{40B8C650-5076-488E-AA56-19D9AEA92480}">
      <dgm:prSet phldrT="[Text]" custT="1"/>
      <dgm:spPr/>
      <dgm:t>
        <a:bodyPr/>
        <a:lstStyle/>
        <a:p>
          <a:r>
            <a:rPr lang="en-US" sz="2400" smtClean="0">
              <a:latin typeface="Century Gothic" panose="020B0502020202020204" pitchFamily="34" charset="0"/>
            </a:rPr>
            <a:t>Utilize </a:t>
          </a:r>
          <a:r>
            <a:rPr lang="en-US" sz="2400" b="1" smtClean="0">
              <a:latin typeface="Century Gothic" panose="020B0502020202020204" pitchFamily="34" charset="0"/>
            </a:rPr>
            <a:t>Cash or cash equivalent </a:t>
          </a:r>
          <a:r>
            <a:rPr lang="en-US" sz="2400" smtClean="0">
              <a:latin typeface="Century Gothic" panose="020B0502020202020204" pitchFamily="34" charset="0"/>
            </a:rPr>
            <a:t>deposited by clearing member</a:t>
          </a:r>
          <a:endParaRPr lang="en-US" sz="2400" dirty="0">
            <a:latin typeface="Century Gothic" panose="020B0502020202020204" pitchFamily="34" charset="0"/>
          </a:endParaRPr>
        </a:p>
      </dgm:t>
    </dgm:pt>
    <dgm:pt modelId="{94F0AE11-F49A-4A66-9742-816B13555769}" type="parTrans" cxnId="{A747232F-E188-4113-9465-CD94B2F7E40C}">
      <dgm:prSet/>
      <dgm:spPr/>
      <dgm:t>
        <a:bodyPr/>
        <a:lstStyle/>
        <a:p>
          <a:endParaRPr lang="en-US"/>
        </a:p>
      </dgm:t>
    </dgm:pt>
    <dgm:pt modelId="{5714B527-915D-4F25-ADE8-0F77E6B5178B}" type="sibTrans" cxnId="{A747232F-E188-4113-9465-CD94B2F7E40C}">
      <dgm:prSet/>
      <dgm:spPr/>
      <dgm:t>
        <a:bodyPr/>
        <a:lstStyle/>
        <a:p>
          <a:endParaRPr lang="en-US"/>
        </a:p>
      </dgm:t>
    </dgm:pt>
    <dgm:pt modelId="{7840F225-041C-48D8-BACF-AA96D3345066}" type="pres">
      <dgm:prSet presAssocID="{EA02F7D3-5330-4AB2-89E9-1ABBA42D9506}" presName="Name0" presStyleCnt="0">
        <dgm:presLayoutVars>
          <dgm:dir/>
          <dgm:animLvl val="lvl"/>
          <dgm:resizeHandles/>
        </dgm:presLayoutVars>
      </dgm:prSet>
      <dgm:spPr/>
      <dgm:t>
        <a:bodyPr/>
        <a:lstStyle/>
        <a:p>
          <a:endParaRPr lang="en-US"/>
        </a:p>
      </dgm:t>
    </dgm:pt>
    <dgm:pt modelId="{EF25173D-13CC-4D6B-A477-1ED1BA0CD6B9}" type="pres">
      <dgm:prSet presAssocID="{8AD6BDEC-B72D-4D19-A7C6-6DD3B26A60DD}" presName="linNode" presStyleCnt="0"/>
      <dgm:spPr/>
      <dgm:t>
        <a:bodyPr/>
        <a:lstStyle/>
        <a:p>
          <a:endParaRPr lang="en-US"/>
        </a:p>
      </dgm:t>
    </dgm:pt>
    <dgm:pt modelId="{62889452-6440-4BEC-9557-E8DE3BF052FE}" type="pres">
      <dgm:prSet presAssocID="{8AD6BDEC-B72D-4D19-A7C6-6DD3B26A60DD}" presName="parentShp" presStyleLbl="node1" presStyleIdx="0" presStyleCnt="3">
        <dgm:presLayoutVars>
          <dgm:bulletEnabled val="1"/>
        </dgm:presLayoutVars>
      </dgm:prSet>
      <dgm:spPr/>
      <dgm:t>
        <a:bodyPr/>
        <a:lstStyle/>
        <a:p>
          <a:endParaRPr lang="en-US"/>
        </a:p>
      </dgm:t>
    </dgm:pt>
    <dgm:pt modelId="{07D13BBB-CC6C-488B-8AB5-3EB113071561}" type="pres">
      <dgm:prSet presAssocID="{8AD6BDEC-B72D-4D19-A7C6-6DD3B26A60DD}" presName="childShp" presStyleLbl="bgAccFollowNode1" presStyleIdx="0" presStyleCnt="3">
        <dgm:presLayoutVars>
          <dgm:bulletEnabled val="1"/>
        </dgm:presLayoutVars>
      </dgm:prSet>
      <dgm:spPr/>
      <dgm:t>
        <a:bodyPr/>
        <a:lstStyle/>
        <a:p>
          <a:endParaRPr lang="en-US"/>
        </a:p>
      </dgm:t>
    </dgm:pt>
    <dgm:pt modelId="{F631BAD0-3FE5-4488-9313-50F51CEFFBC4}" type="pres">
      <dgm:prSet presAssocID="{285DFF9E-EE05-4580-AA19-2E36BA8FAE0B}" presName="spacing" presStyleCnt="0"/>
      <dgm:spPr/>
      <dgm:t>
        <a:bodyPr/>
        <a:lstStyle/>
        <a:p>
          <a:endParaRPr lang="en-US"/>
        </a:p>
      </dgm:t>
    </dgm:pt>
    <dgm:pt modelId="{1D41B063-410A-4E04-BF57-1521D1E41285}" type="pres">
      <dgm:prSet presAssocID="{C227DB8C-340D-47DD-9CD6-B2BAE374DBDD}" presName="linNode" presStyleCnt="0"/>
      <dgm:spPr/>
      <dgm:t>
        <a:bodyPr/>
        <a:lstStyle/>
        <a:p>
          <a:endParaRPr lang="en-US"/>
        </a:p>
      </dgm:t>
    </dgm:pt>
    <dgm:pt modelId="{109EE3D6-26D7-4E9A-9E94-5ED6B4B9554B}" type="pres">
      <dgm:prSet presAssocID="{C227DB8C-340D-47DD-9CD6-B2BAE374DBDD}" presName="parentShp" presStyleLbl="node1" presStyleIdx="1" presStyleCnt="3">
        <dgm:presLayoutVars>
          <dgm:bulletEnabled val="1"/>
        </dgm:presLayoutVars>
      </dgm:prSet>
      <dgm:spPr/>
      <dgm:t>
        <a:bodyPr/>
        <a:lstStyle/>
        <a:p>
          <a:endParaRPr lang="en-US"/>
        </a:p>
      </dgm:t>
    </dgm:pt>
    <dgm:pt modelId="{50980EE8-C200-4E60-9E0D-DD36ED6401C8}" type="pres">
      <dgm:prSet presAssocID="{C227DB8C-340D-47DD-9CD6-B2BAE374DBDD}" presName="childShp" presStyleLbl="bgAccFollowNode1" presStyleIdx="1" presStyleCnt="3">
        <dgm:presLayoutVars>
          <dgm:bulletEnabled val="1"/>
        </dgm:presLayoutVars>
      </dgm:prSet>
      <dgm:spPr/>
      <dgm:t>
        <a:bodyPr/>
        <a:lstStyle/>
        <a:p>
          <a:endParaRPr lang="en-US"/>
        </a:p>
      </dgm:t>
    </dgm:pt>
    <dgm:pt modelId="{EFEABB4C-35B4-4CCB-84AB-DE3085A94EE0}" type="pres">
      <dgm:prSet presAssocID="{54D7FB64-5AC3-4084-967D-02F0B2725C21}" presName="spacing" presStyleCnt="0"/>
      <dgm:spPr/>
      <dgm:t>
        <a:bodyPr/>
        <a:lstStyle/>
        <a:p>
          <a:endParaRPr lang="en-US"/>
        </a:p>
      </dgm:t>
    </dgm:pt>
    <dgm:pt modelId="{E7807BDB-0307-4A0C-B917-A9C8C11C2DC2}" type="pres">
      <dgm:prSet presAssocID="{48740D5B-469C-49E7-A96D-BB250BCDA2AD}" presName="linNode" presStyleCnt="0"/>
      <dgm:spPr/>
      <dgm:t>
        <a:bodyPr/>
        <a:lstStyle/>
        <a:p>
          <a:endParaRPr lang="en-US"/>
        </a:p>
      </dgm:t>
    </dgm:pt>
    <dgm:pt modelId="{F22D4961-5C9E-4D93-8B60-E259B4FD745B}" type="pres">
      <dgm:prSet presAssocID="{48740D5B-469C-49E7-A96D-BB250BCDA2AD}" presName="parentShp" presStyleLbl="node1" presStyleIdx="2" presStyleCnt="3">
        <dgm:presLayoutVars>
          <dgm:bulletEnabled val="1"/>
        </dgm:presLayoutVars>
      </dgm:prSet>
      <dgm:spPr/>
      <dgm:t>
        <a:bodyPr/>
        <a:lstStyle/>
        <a:p>
          <a:endParaRPr lang="en-US"/>
        </a:p>
      </dgm:t>
    </dgm:pt>
    <dgm:pt modelId="{12BCDCE8-3590-4FEC-8B22-12F33DB7880C}" type="pres">
      <dgm:prSet presAssocID="{48740D5B-469C-49E7-A96D-BB250BCDA2AD}" presName="childShp" presStyleLbl="bgAccFollowNode1" presStyleIdx="2" presStyleCnt="3">
        <dgm:presLayoutVars>
          <dgm:bulletEnabled val="1"/>
        </dgm:presLayoutVars>
      </dgm:prSet>
      <dgm:spPr/>
      <dgm:t>
        <a:bodyPr/>
        <a:lstStyle/>
        <a:p>
          <a:endParaRPr lang="en-US"/>
        </a:p>
      </dgm:t>
    </dgm:pt>
  </dgm:ptLst>
  <dgm:cxnLst>
    <dgm:cxn modelId="{67159C28-04E8-4249-9A83-D1B2077E7C30}" type="presOf" srcId="{8AD6BDEC-B72D-4D19-A7C6-6DD3B26A60DD}" destId="{62889452-6440-4BEC-9557-E8DE3BF052FE}" srcOrd="0" destOrd="0" presId="urn:microsoft.com/office/officeart/2005/8/layout/vList6"/>
    <dgm:cxn modelId="{45986F21-DCD9-4FC3-9412-844137CD4C51}" type="presOf" srcId="{FA12F7C0-34A3-4604-BCCB-43B74D61EABD}" destId="{07D13BBB-CC6C-488B-8AB5-3EB113071561}" srcOrd="0" destOrd="0" presId="urn:microsoft.com/office/officeart/2005/8/layout/vList6"/>
    <dgm:cxn modelId="{6213E641-4368-4B48-A20A-C09F7FD518E5}" srcId="{EA02F7D3-5330-4AB2-89E9-1ABBA42D9506}" destId="{8AD6BDEC-B72D-4D19-A7C6-6DD3B26A60DD}" srcOrd="0" destOrd="0" parTransId="{D1CA77E6-BCEA-4B4E-90D5-87028F4C1254}" sibTransId="{285DFF9E-EE05-4580-AA19-2E36BA8FAE0B}"/>
    <dgm:cxn modelId="{8AAB085C-F849-4B1B-9EBF-4F29E7556CCE}" type="presOf" srcId="{F99DB187-9F89-4EEC-B835-552B7656DB97}" destId="{50980EE8-C200-4E60-9E0D-DD36ED6401C8}" srcOrd="0" destOrd="0" presId="urn:microsoft.com/office/officeart/2005/8/layout/vList6"/>
    <dgm:cxn modelId="{A747232F-E188-4113-9465-CD94B2F7E40C}" srcId="{48740D5B-469C-49E7-A96D-BB250BCDA2AD}" destId="{40B8C650-5076-488E-AA56-19D9AEA92480}" srcOrd="0" destOrd="0" parTransId="{94F0AE11-F49A-4A66-9742-816B13555769}" sibTransId="{5714B527-915D-4F25-ADE8-0F77E6B5178B}"/>
    <dgm:cxn modelId="{84AA8336-E7B0-4439-AEF1-66E1535BB56F}" srcId="{EA02F7D3-5330-4AB2-89E9-1ABBA42D9506}" destId="{48740D5B-469C-49E7-A96D-BB250BCDA2AD}" srcOrd="2" destOrd="0" parTransId="{AC95B779-9314-43FD-A006-BFB72C9F042D}" sibTransId="{0AB397E6-F503-4BF9-AEDD-20E355A5F2C7}"/>
    <dgm:cxn modelId="{EBB201AF-D01A-48EE-B7BF-600703A01AA9}" type="presOf" srcId="{40B8C650-5076-488E-AA56-19D9AEA92480}" destId="{12BCDCE8-3590-4FEC-8B22-12F33DB7880C}" srcOrd="0" destOrd="0" presId="urn:microsoft.com/office/officeart/2005/8/layout/vList6"/>
    <dgm:cxn modelId="{3FB120AA-4BA3-48F3-81B2-D7229305BA7E}" type="presOf" srcId="{C227DB8C-340D-47DD-9CD6-B2BAE374DBDD}" destId="{109EE3D6-26D7-4E9A-9E94-5ED6B4B9554B}" srcOrd="0" destOrd="0" presId="urn:microsoft.com/office/officeart/2005/8/layout/vList6"/>
    <dgm:cxn modelId="{16C64993-851D-4119-8FFE-2B8CF82D1945}" type="presOf" srcId="{EA02F7D3-5330-4AB2-89E9-1ABBA42D9506}" destId="{7840F225-041C-48D8-BACF-AA96D3345066}" srcOrd="0" destOrd="0" presId="urn:microsoft.com/office/officeart/2005/8/layout/vList6"/>
    <dgm:cxn modelId="{0956938F-B668-4941-B954-741DD11AE024}" srcId="{C227DB8C-340D-47DD-9CD6-B2BAE374DBDD}" destId="{F99DB187-9F89-4EEC-B835-552B7656DB97}" srcOrd="0" destOrd="0" parTransId="{5E4F84F2-7225-4F53-97D7-BDD965C881DC}" sibTransId="{6E12606A-4C5D-422B-9E70-72192D61656D}"/>
    <dgm:cxn modelId="{B71D1C07-0BB4-4761-8014-CF8D38DEE483}" type="presOf" srcId="{48740D5B-469C-49E7-A96D-BB250BCDA2AD}" destId="{F22D4961-5C9E-4D93-8B60-E259B4FD745B}" srcOrd="0" destOrd="0" presId="urn:microsoft.com/office/officeart/2005/8/layout/vList6"/>
    <dgm:cxn modelId="{4F573747-C605-452F-BB48-4996A184F6BB}" srcId="{EA02F7D3-5330-4AB2-89E9-1ABBA42D9506}" destId="{C227DB8C-340D-47DD-9CD6-B2BAE374DBDD}" srcOrd="1" destOrd="0" parTransId="{219A329E-35ED-46BE-A4BF-701AA1B8EA85}" sibTransId="{54D7FB64-5AC3-4084-967D-02F0B2725C21}"/>
    <dgm:cxn modelId="{14595614-0F96-4849-AA9E-FA3AD3F67820}" srcId="{8AD6BDEC-B72D-4D19-A7C6-6DD3B26A60DD}" destId="{FA12F7C0-34A3-4604-BCCB-43B74D61EABD}" srcOrd="0" destOrd="0" parTransId="{C9C76825-1433-48D4-9FFF-9F54D5BCA5E2}" sibTransId="{1B013B2A-B82B-4337-B6D3-EDCD444E3F1E}"/>
    <dgm:cxn modelId="{7B8D1FEF-9CC2-4886-B727-A4FEC8D1FEF6}" type="presParOf" srcId="{7840F225-041C-48D8-BACF-AA96D3345066}" destId="{EF25173D-13CC-4D6B-A477-1ED1BA0CD6B9}" srcOrd="0" destOrd="0" presId="urn:microsoft.com/office/officeart/2005/8/layout/vList6"/>
    <dgm:cxn modelId="{BB5B4593-7432-4C1B-80EC-8BC3ACE159EB}" type="presParOf" srcId="{EF25173D-13CC-4D6B-A477-1ED1BA0CD6B9}" destId="{62889452-6440-4BEC-9557-E8DE3BF052FE}" srcOrd="0" destOrd="0" presId="urn:microsoft.com/office/officeart/2005/8/layout/vList6"/>
    <dgm:cxn modelId="{DFBD4164-6D2C-4784-B3E4-AF638ADDEB3D}" type="presParOf" srcId="{EF25173D-13CC-4D6B-A477-1ED1BA0CD6B9}" destId="{07D13BBB-CC6C-488B-8AB5-3EB113071561}" srcOrd="1" destOrd="0" presId="urn:microsoft.com/office/officeart/2005/8/layout/vList6"/>
    <dgm:cxn modelId="{806AE60D-E170-4E8C-BE52-4434391F21A3}" type="presParOf" srcId="{7840F225-041C-48D8-BACF-AA96D3345066}" destId="{F631BAD0-3FE5-4488-9313-50F51CEFFBC4}" srcOrd="1" destOrd="0" presId="urn:microsoft.com/office/officeart/2005/8/layout/vList6"/>
    <dgm:cxn modelId="{F38047FD-EA20-4C58-B3CF-2C26DEBD03D5}" type="presParOf" srcId="{7840F225-041C-48D8-BACF-AA96D3345066}" destId="{1D41B063-410A-4E04-BF57-1521D1E41285}" srcOrd="2" destOrd="0" presId="urn:microsoft.com/office/officeart/2005/8/layout/vList6"/>
    <dgm:cxn modelId="{6F3279A4-975A-4E2A-9426-8F47F7F25B42}" type="presParOf" srcId="{1D41B063-410A-4E04-BF57-1521D1E41285}" destId="{109EE3D6-26D7-4E9A-9E94-5ED6B4B9554B}" srcOrd="0" destOrd="0" presId="urn:microsoft.com/office/officeart/2005/8/layout/vList6"/>
    <dgm:cxn modelId="{D8FB7AB5-0A79-4A32-A1B5-9AC10C6CCAFE}" type="presParOf" srcId="{1D41B063-410A-4E04-BF57-1521D1E41285}" destId="{50980EE8-C200-4E60-9E0D-DD36ED6401C8}" srcOrd="1" destOrd="0" presId="urn:microsoft.com/office/officeart/2005/8/layout/vList6"/>
    <dgm:cxn modelId="{9F97F849-01E3-4F67-B09D-F752B3037F2A}" type="presParOf" srcId="{7840F225-041C-48D8-BACF-AA96D3345066}" destId="{EFEABB4C-35B4-4CCB-84AB-DE3085A94EE0}" srcOrd="3" destOrd="0" presId="urn:microsoft.com/office/officeart/2005/8/layout/vList6"/>
    <dgm:cxn modelId="{BBBBE3BF-E801-4F3B-AD5A-4844A89C863C}" type="presParOf" srcId="{7840F225-041C-48D8-BACF-AA96D3345066}" destId="{E7807BDB-0307-4A0C-B917-A9C8C11C2DC2}" srcOrd="4" destOrd="0" presId="urn:microsoft.com/office/officeart/2005/8/layout/vList6"/>
    <dgm:cxn modelId="{01EDE394-631B-4787-ABAB-E7D444BF3498}" type="presParOf" srcId="{E7807BDB-0307-4A0C-B917-A9C8C11C2DC2}" destId="{F22D4961-5C9E-4D93-8B60-E259B4FD745B}" srcOrd="0" destOrd="0" presId="urn:microsoft.com/office/officeart/2005/8/layout/vList6"/>
    <dgm:cxn modelId="{90329814-72BD-4B94-B3E4-979641F1CDB0}" type="presParOf" srcId="{E7807BDB-0307-4A0C-B917-A9C8C11C2DC2}" destId="{12BCDCE8-3590-4FEC-8B22-12F33DB7880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02F7D3-5330-4AB2-89E9-1ABBA42D9506}" type="doc">
      <dgm:prSet loTypeId="urn:microsoft.com/office/officeart/2005/8/layout/vList6" loCatId="process" qsTypeId="urn:microsoft.com/office/officeart/2005/8/quickstyle/simple1" qsCatId="simple" csTypeId="urn:microsoft.com/office/officeart/2005/8/colors/colorful1#3" csCatId="colorful" phldr="1"/>
      <dgm:spPr/>
      <dgm:t>
        <a:bodyPr/>
        <a:lstStyle/>
        <a:p>
          <a:endParaRPr lang="en-US"/>
        </a:p>
      </dgm:t>
    </dgm:pt>
    <dgm:pt modelId="{8AD6BDEC-B72D-4D19-A7C6-6DD3B26A60DD}">
      <dgm:prSet phldrT="[Text]"/>
      <dgm:spPr/>
      <dgm:t>
        <a:bodyPr/>
        <a:lstStyle/>
        <a:p>
          <a:r>
            <a:rPr lang="en-US" dirty="0" smtClean="0">
              <a:latin typeface="Century Gothic" panose="020B0502020202020204" pitchFamily="34" charset="0"/>
            </a:rPr>
            <a:t>Step-4</a:t>
          </a:r>
          <a:endParaRPr lang="en-US" dirty="0">
            <a:latin typeface="Century Gothic" panose="020B0502020202020204" pitchFamily="34" charset="0"/>
          </a:endParaRPr>
        </a:p>
      </dgm:t>
    </dgm:pt>
    <dgm:pt modelId="{D1CA77E6-BCEA-4B4E-90D5-87028F4C1254}" type="parTrans" cxnId="{6213E641-4368-4B48-A20A-C09F7FD518E5}">
      <dgm:prSet/>
      <dgm:spPr/>
      <dgm:t>
        <a:bodyPr/>
        <a:lstStyle/>
        <a:p>
          <a:endParaRPr lang="en-US"/>
        </a:p>
      </dgm:t>
    </dgm:pt>
    <dgm:pt modelId="{285DFF9E-EE05-4580-AA19-2E36BA8FAE0B}" type="sibTrans" cxnId="{6213E641-4368-4B48-A20A-C09F7FD518E5}">
      <dgm:prSet/>
      <dgm:spPr/>
      <dgm:t>
        <a:bodyPr/>
        <a:lstStyle/>
        <a:p>
          <a:endParaRPr lang="en-US"/>
        </a:p>
      </dgm:t>
    </dgm:pt>
    <dgm:pt modelId="{FA12F7C0-34A3-4604-BCCB-43B74D61EABD}">
      <dgm:prSet phldrT="[Text]" custT="1"/>
      <dgm:spPr/>
      <dgm:t>
        <a:bodyPr/>
        <a:lstStyle/>
        <a:p>
          <a:r>
            <a:rPr lang="en-US" sz="2000" dirty="0" smtClean="0">
              <a:latin typeface="Century Gothic" panose="020B0502020202020204" pitchFamily="34" charset="0"/>
            </a:rPr>
            <a:t>Utilize amount from </a:t>
          </a:r>
          <a:r>
            <a:rPr lang="en-US" sz="2000" b="1" dirty="0" smtClean="0">
              <a:latin typeface="Century Gothic" panose="020B0502020202020204" pitchFamily="34" charset="0"/>
            </a:rPr>
            <a:t>credit line facility </a:t>
          </a:r>
          <a:r>
            <a:rPr lang="en-US" sz="2000" dirty="0" smtClean="0">
              <a:latin typeface="Century Gothic" panose="020B0502020202020204" pitchFamily="34" charset="0"/>
            </a:rPr>
            <a:t>availed by clearing house</a:t>
          </a:r>
          <a:endParaRPr lang="en-US" sz="2000" dirty="0">
            <a:latin typeface="Century Gothic" panose="020B0502020202020204" pitchFamily="34" charset="0"/>
          </a:endParaRPr>
        </a:p>
      </dgm:t>
    </dgm:pt>
    <dgm:pt modelId="{C9C76825-1433-48D4-9FFF-9F54D5BCA5E2}" type="parTrans" cxnId="{14595614-0F96-4849-AA9E-FA3AD3F67820}">
      <dgm:prSet/>
      <dgm:spPr/>
      <dgm:t>
        <a:bodyPr/>
        <a:lstStyle/>
        <a:p>
          <a:endParaRPr lang="en-US"/>
        </a:p>
      </dgm:t>
    </dgm:pt>
    <dgm:pt modelId="{1B013B2A-B82B-4337-B6D3-EDCD444E3F1E}" type="sibTrans" cxnId="{14595614-0F96-4849-AA9E-FA3AD3F67820}">
      <dgm:prSet/>
      <dgm:spPr/>
      <dgm:t>
        <a:bodyPr/>
        <a:lstStyle/>
        <a:p>
          <a:endParaRPr lang="en-US"/>
        </a:p>
      </dgm:t>
    </dgm:pt>
    <dgm:pt modelId="{C227DB8C-340D-47DD-9CD6-B2BAE374DBDD}">
      <dgm:prSet phldrT="[Text]"/>
      <dgm:spPr/>
      <dgm:t>
        <a:bodyPr/>
        <a:lstStyle/>
        <a:p>
          <a:r>
            <a:rPr lang="en-US" dirty="0" smtClean="0">
              <a:latin typeface="Century Gothic" panose="020B0502020202020204" pitchFamily="34" charset="0"/>
            </a:rPr>
            <a:t>Step-5</a:t>
          </a:r>
          <a:endParaRPr lang="en-US" dirty="0">
            <a:latin typeface="Century Gothic" panose="020B0502020202020204" pitchFamily="34" charset="0"/>
          </a:endParaRPr>
        </a:p>
      </dgm:t>
    </dgm:pt>
    <dgm:pt modelId="{219A329E-35ED-46BE-A4BF-701AA1B8EA85}" type="parTrans" cxnId="{4F573747-C605-452F-BB48-4996A184F6BB}">
      <dgm:prSet/>
      <dgm:spPr/>
      <dgm:t>
        <a:bodyPr/>
        <a:lstStyle/>
        <a:p>
          <a:endParaRPr lang="en-US"/>
        </a:p>
      </dgm:t>
    </dgm:pt>
    <dgm:pt modelId="{54D7FB64-5AC3-4084-967D-02F0B2725C21}" type="sibTrans" cxnId="{4F573747-C605-452F-BB48-4996A184F6BB}">
      <dgm:prSet/>
      <dgm:spPr/>
      <dgm:t>
        <a:bodyPr/>
        <a:lstStyle/>
        <a:p>
          <a:endParaRPr lang="en-US"/>
        </a:p>
      </dgm:t>
    </dgm:pt>
    <dgm:pt modelId="{F99DB187-9F89-4EEC-B835-552B7656DB97}">
      <dgm:prSet phldrT="[Text]" custT="1"/>
      <dgm:spPr/>
      <dgm:t>
        <a:bodyPr/>
        <a:lstStyle/>
        <a:p>
          <a:r>
            <a:rPr lang="en-US" sz="2000" smtClean="0">
              <a:latin typeface="Century Gothic" panose="020B0502020202020204" pitchFamily="34" charset="0"/>
            </a:rPr>
            <a:t>Utilize amount from Settlement Guarantee fund (SGF) or default fund.</a:t>
          </a:r>
          <a:endParaRPr lang="en-US" sz="2000" dirty="0">
            <a:latin typeface="Century Gothic" panose="020B0502020202020204" pitchFamily="34" charset="0"/>
          </a:endParaRPr>
        </a:p>
      </dgm:t>
    </dgm:pt>
    <dgm:pt modelId="{5E4F84F2-7225-4F53-97D7-BDD965C881DC}" type="parTrans" cxnId="{0956938F-B668-4941-B954-741DD11AE024}">
      <dgm:prSet/>
      <dgm:spPr/>
      <dgm:t>
        <a:bodyPr/>
        <a:lstStyle/>
        <a:p>
          <a:endParaRPr lang="en-US"/>
        </a:p>
      </dgm:t>
    </dgm:pt>
    <dgm:pt modelId="{6E12606A-4C5D-422B-9E70-72192D61656D}" type="sibTrans" cxnId="{0956938F-B668-4941-B954-741DD11AE024}">
      <dgm:prSet/>
      <dgm:spPr/>
      <dgm:t>
        <a:bodyPr/>
        <a:lstStyle/>
        <a:p>
          <a:endParaRPr lang="en-US"/>
        </a:p>
      </dgm:t>
    </dgm:pt>
    <dgm:pt modelId="{25480301-F81C-4697-9D8A-548894F655EB}" type="pres">
      <dgm:prSet presAssocID="{EA02F7D3-5330-4AB2-89E9-1ABBA42D9506}" presName="Name0" presStyleCnt="0">
        <dgm:presLayoutVars>
          <dgm:dir/>
          <dgm:animLvl val="lvl"/>
          <dgm:resizeHandles/>
        </dgm:presLayoutVars>
      </dgm:prSet>
      <dgm:spPr/>
      <dgm:t>
        <a:bodyPr/>
        <a:lstStyle/>
        <a:p>
          <a:endParaRPr lang="en-US"/>
        </a:p>
      </dgm:t>
    </dgm:pt>
    <dgm:pt modelId="{4178DD17-C441-4947-8788-1BFBB05E5C94}" type="pres">
      <dgm:prSet presAssocID="{8AD6BDEC-B72D-4D19-A7C6-6DD3B26A60DD}" presName="linNode" presStyleCnt="0"/>
      <dgm:spPr/>
    </dgm:pt>
    <dgm:pt modelId="{8228F943-5DFC-45CC-BA26-705BFCDCFFD7}" type="pres">
      <dgm:prSet presAssocID="{8AD6BDEC-B72D-4D19-A7C6-6DD3B26A60DD}" presName="parentShp" presStyleLbl="node1" presStyleIdx="0" presStyleCnt="2" custScaleY="59375">
        <dgm:presLayoutVars>
          <dgm:bulletEnabled val="1"/>
        </dgm:presLayoutVars>
      </dgm:prSet>
      <dgm:spPr/>
      <dgm:t>
        <a:bodyPr/>
        <a:lstStyle/>
        <a:p>
          <a:endParaRPr lang="en-US"/>
        </a:p>
      </dgm:t>
    </dgm:pt>
    <dgm:pt modelId="{785F45EF-FEC7-4CE1-81E7-8D06AFC7D245}" type="pres">
      <dgm:prSet presAssocID="{8AD6BDEC-B72D-4D19-A7C6-6DD3B26A60DD}" presName="childShp" presStyleLbl="bgAccFollowNode1" presStyleIdx="0" presStyleCnt="2" custScaleX="97558" custScaleY="47923">
        <dgm:presLayoutVars>
          <dgm:bulletEnabled val="1"/>
        </dgm:presLayoutVars>
      </dgm:prSet>
      <dgm:spPr/>
      <dgm:t>
        <a:bodyPr/>
        <a:lstStyle/>
        <a:p>
          <a:endParaRPr lang="en-US"/>
        </a:p>
      </dgm:t>
    </dgm:pt>
    <dgm:pt modelId="{90524EAB-64C0-4E94-B94F-1CE7C43767B2}" type="pres">
      <dgm:prSet presAssocID="{285DFF9E-EE05-4580-AA19-2E36BA8FAE0B}" presName="spacing" presStyleCnt="0"/>
      <dgm:spPr/>
    </dgm:pt>
    <dgm:pt modelId="{73F50567-BE76-4C89-AD91-00E5E9644DA5}" type="pres">
      <dgm:prSet presAssocID="{C227DB8C-340D-47DD-9CD6-B2BAE374DBDD}" presName="linNode" presStyleCnt="0"/>
      <dgm:spPr/>
    </dgm:pt>
    <dgm:pt modelId="{BC711D9A-38E8-4FF0-8D1A-51DCDBF70C35}" type="pres">
      <dgm:prSet presAssocID="{C227DB8C-340D-47DD-9CD6-B2BAE374DBDD}" presName="parentShp" presStyleLbl="node1" presStyleIdx="1" presStyleCnt="2" custScaleX="97734" custScaleY="59375">
        <dgm:presLayoutVars>
          <dgm:bulletEnabled val="1"/>
        </dgm:presLayoutVars>
      </dgm:prSet>
      <dgm:spPr/>
      <dgm:t>
        <a:bodyPr/>
        <a:lstStyle/>
        <a:p>
          <a:endParaRPr lang="en-US"/>
        </a:p>
      </dgm:t>
    </dgm:pt>
    <dgm:pt modelId="{82AD3C32-0D6D-49BF-911C-2AF33649A7A8}" type="pres">
      <dgm:prSet presAssocID="{C227DB8C-340D-47DD-9CD6-B2BAE374DBDD}" presName="childShp" presStyleLbl="bgAccFollowNode1" presStyleIdx="1" presStyleCnt="2" custScaleX="97558" custScaleY="47923">
        <dgm:presLayoutVars>
          <dgm:bulletEnabled val="1"/>
        </dgm:presLayoutVars>
      </dgm:prSet>
      <dgm:spPr/>
      <dgm:t>
        <a:bodyPr/>
        <a:lstStyle/>
        <a:p>
          <a:endParaRPr lang="en-US"/>
        </a:p>
      </dgm:t>
    </dgm:pt>
  </dgm:ptLst>
  <dgm:cxnLst>
    <dgm:cxn modelId="{922E7286-301B-477A-833B-A6ECFB849C02}" type="presOf" srcId="{F99DB187-9F89-4EEC-B835-552B7656DB97}" destId="{82AD3C32-0D6D-49BF-911C-2AF33649A7A8}" srcOrd="0" destOrd="0" presId="urn:microsoft.com/office/officeart/2005/8/layout/vList6"/>
    <dgm:cxn modelId="{D5D2C598-9982-4F35-825A-CBBFC240A16F}" type="presOf" srcId="{8AD6BDEC-B72D-4D19-A7C6-6DD3B26A60DD}" destId="{8228F943-5DFC-45CC-BA26-705BFCDCFFD7}" srcOrd="0" destOrd="0" presId="urn:microsoft.com/office/officeart/2005/8/layout/vList6"/>
    <dgm:cxn modelId="{6213E641-4368-4B48-A20A-C09F7FD518E5}" srcId="{EA02F7D3-5330-4AB2-89E9-1ABBA42D9506}" destId="{8AD6BDEC-B72D-4D19-A7C6-6DD3B26A60DD}" srcOrd="0" destOrd="0" parTransId="{D1CA77E6-BCEA-4B4E-90D5-87028F4C1254}" sibTransId="{285DFF9E-EE05-4580-AA19-2E36BA8FAE0B}"/>
    <dgm:cxn modelId="{0956938F-B668-4941-B954-741DD11AE024}" srcId="{C227DB8C-340D-47DD-9CD6-B2BAE374DBDD}" destId="{F99DB187-9F89-4EEC-B835-552B7656DB97}" srcOrd="0" destOrd="0" parTransId="{5E4F84F2-7225-4F53-97D7-BDD965C881DC}" sibTransId="{6E12606A-4C5D-422B-9E70-72192D61656D}"/>
    <dgm:cxn modelId="{C2EF5128-1F2B-4898-B4C6-8275C48B1414}" type="presOf" srcId="{EA02F7D3-5330-4AB2-89E9-1ABBA42D9506}" destId="{25480301-F81C-4697-9D8A-548894F655EB}" srcOrd="0" destOrd="0" presId="urn:microsoft.com/office/officeart/2005/8/layout/vList6"/>
    <dgm:cxn modelId="{948AC43B-E314-4D3A-A7AB-036F791E3957}" type="presOf" srcId="{C227DB8C-340D-47DD-9CD6-B2BAE374DBDD}" destId="{BC711D9A-38E8-4FF0-8D1A-51DCDBF70C35}" srcOrd="0" destOrd="0" presId="urn:microsoft.com/office/officeart/2005/8/layout/vList6"/>
    <dgm:cxn modelId="{4F573747-C605-452F-BB48-4996A184F6BB}" srcId="{EA02F7D3-5330-4AB2-89E9-1ABBA42D9506}" destId="{C227DB8C-340D-47DD-9CD6-B2BAE374DBDD}" srcOrd="1" destOrd="0" parTransId="{219A329E-35ED-46BE-A4BF-701AA1B8EA85}" sibTransId="{54D7FB64-5AC3-4084-967D-02F0B2725C21}"/>
    <dgm:cxn modelId="{14595614-0F96-4849-AA9E-FA3AD3F67820}" srcId="{8AD6BDEC-B72D-4D19-A7C6-6DD3B26A60DD}" destId="{FA12F7C0-34A3-4604-BCCB-43B74D61EABD}" srcOrd="0" destOrd="0" parTransId="{C9C76825-1433-48D4-9FFF-9F54D5BCA5E2}" sibTransId="{1B013B2A-B82B-4337-B6D3-EDCD444E3F1E}"/>
    <dgm:cxn modelId="{2E5A4DCB-6288-417E-966B-8557B451E461}" type="presOf" srcId="{FA12F7C0-34A3-4604-BCCB-43B74D61EABD}" destId="{785F45EF-FEC7-4CE1-81E7-8D06AFC7D245}" srcOrd="0" destOrd="0" presId="urn:microsoft.com/office/officeart/2005/8/layout/vList6"/>
    <dgm:cxn modelId="{9FB7328C-A8EA-443F-BE64-4D6C301A36E9}" type="presParOf" srcId="{25480301-F81C-4697-9D8A-548894F655EB}" destId="{4178DD17-C441-4947-8788-1BFBB05E5C94}" srcOrd="0" destOrd="0" presId="urn:microsoft.com/office/officeart/2005/8/layout/vList6"/>
    <dgm:cxn modelId="{BD25E4D1-4B7F-40ED-BF6C-003C4977EDE2}" type="presParOf" srcId="{4178DD17-C441-4947-8788-1BFBB05E5C94}" destId="{8228F943-5DFC-45CC-BA26-705BFCDCFFD7}" srcOrd="0" destOrd="0" presId="urn:microsoft.com/office/officeart/2005/8/layout/vList6"/>
    <dgm:cxn modelId="{0914052D-ED37-4BCA-81BC-DFC559914398}" type="presParOf" srcId="{4178DD17-C441-4947-8788-1BFBB05E5C94}" destId="{785F45EF-FEC7-4CE1-81E7-8D06AFC7D245}" srcOrd="1" destOrd="0" presId="urn:microsoft.com/office/officeart/2005/8/layout/vList6"/>
    <dgm:cxn modelId="{7B2FC192-4D2F-4A08-A3E5-EAD69951825E}" type="presParOf" srcId="{25480301-F81C-4697-9D8A-548894F655EB}" destId="{90524EAB-64C0-4E94-B94F-1CE7C43767B2}" srcOrd="1" destOrd="0" presId="urn:microsoft.com/office/officeart/2005/8/layout/vList6"/>
    <dgm:cxn modelId="{A386EADA-60E6-489A-ACF0-A6EC053FA847}" type="presParOf" srcId="{25480301-F81C-4697-9D8A-548894F655EB}" destId="{73F50567-BE76-4C89-AD91-00E5E9644DA5}" srcOrd="2" destOrd="0" presId="urn:microsoft.com/office/officeart/2005/8/layout/vList6"/>
    <dgm:cxn modelId="{21BEE35B-A8F8-4DE6-B16D-E590DE2DF546}" type="presParOf" srcId="{73F50567-BE76-4C89-AD91-00E5E9644DA5}" destId="{BC711D9A-38E8-4FF0-8D1A-51DCDBF70C35}" srcOrd="0" destOrd="0" presId="urn:microsoft.com/office/officeart/2005/8/layout/vList6"/>
    <dgm:cxn modelId="{97A8FB44-BF61-4E1F-A985-EBDCBDABAA68}" type="presParOf" srcId="{73F50567-BE76-4C89-AD91-00E5E9644DA5}" destId="{82AD3C32-0D6D-49BF-911C-2AF33649A7A8}" srcOrd="1" destOrd="0" presId="urn:microsoft.com/office/officeart/2005/8/layout/vList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60A9A-A915-4269-BC43-BD6ED8B99C7B}">
      <dsp:nvSpPr>
        <dsp:cNvPr id="0" name=""/>
        <dsp:cNvSpPr/>
      </dsp:nvSpPr>
      <dsp:spPr>
        <a:xfrm>
          <a:off x="1354666" y="0"/>
          <a:ext cx="5418667" cy="5418667"/>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91FF0-73D5-48FD-B41B-349C2DDE0D75}">
      <dsp:nvSpPr>
        <dsp:cNvPr id="0" name=""/>
        <dsp:cNvSpPr/>
      </dsp:nvSpPr>
      <dsp:spPr>
        <a:xfrm>
          <a:off x="1706879" y="352213"/>
          <a:ext cx="2167466" cy="216746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Shareholding Structure</a:t>
          </a:r>
          <a:endParaRPr lang="en-US" sz="2200" b="1" kern="1200" dirty="0"/>
        </a:p>
      </dsp:txBody>
      <dsp:txXfrm>
        <a:off x="1812686" y="458020"/>
        <a:ext cx="1955852" cy="1955852"/>
      </dsp:txXfrm>
    </dsp:sp>
    <dsp:sp modelId="{463E2AF5-3617-4AE8-93C7-02B1AE55C35F}">
      <dsp:nvSpPr>
        <dsp:cNvPr id="0" name=""/>
        <dsp:cNvSpPr/>
      </dsp:nvSpPr>
      <dsp:spPr>
        <a:xfrm>
          <a:off x="4253653" y="352213"/>
          <a:ext cx="2167466" cy="216746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Board of Directors</a:t>
          </a:r>
          <a:endParaRPr lang="en-US" sz="2200" b="1" kern="1200" dirty="0"/>
        </a:p>
      </dsp:txBody>
      <dsp:txXfrm>
        <a:off x="4359460" y="458020"/>
        <a:ext cx="1955852" cy="1955852"/>
      </dsp:txXfrm>
    </dsp:sp>
    <dsp:sp modelId="{77744A41-A08C-4521-B830-15A0958D3C1D}">
      <dsp:nvSpPr>
        <dsp:cNvPr id="0" name=""/>
        <dsp:cNvSpPr/>
      </dsp:nvSpPr>
      <dsp:spPr>
        <a:xfrm>
          <a:off x="1706879" y="2898986"/>
          <a:ext cx="2167466" cy="216746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Board Committees</a:t>
          </a:r>
          <a:endParaRPr lang="en-US" sz="2200" b="1" kern="1200" dirty="0"/>
        </a:p>
      </dsp:txBody>
      <dsp:txXfrm>
        <a:off x="1812686" y="3004793"/>
        <a:ext cx="1955852" cy="1955852"/>
      </dsp:txXfrm>
    </dsp:sp>
    <dsp:sp modelId="{CF3BFFDE-107C-40A4-BF73-BF9B7B7EE568}">
      <dsp:nvSpPr>
        <dsp:cNvPr id="0" name=""/>
        <dsp:cNvSpPr/>
      </dsp:nvSpPr>
      <dsp:spPr>
        <a:xfrm>
          <a:off x="4253653" y="2898986"/>
          <a:ext cx="2167466" cy="2167466"/>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Management</a:t>
          </a:r>
          <a:endParaRPr lang="en-US" sz="2200" b="1" kern="1200" dirty="0"/>
        </a:p>
      </dsp:txBody>
      <dsp:txXfrm>
        <a:off x="4359460" y="3004793"/>
        <a:ext cx="1955852" cy="19558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1712D-5277-4AF2-B6E6-20D9AA2D60D0}">
      <dsp:nvSpPr>
        <dsp:cNvPr id="0" name=""/>
        <dsp:cNvSpPr/>
      </dsp:nvSpPr>
      <dsp:spPr>
        <a:xfrm>
          <a:off x="85337" y="987989"/>
          <a:ext cx="2314073" cy="962653"/>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anose="020B0502020202020204" pitchFamily="34" charset="0"/>
            </a:rPr>
            <a:t>Operational Risk</a:t>
          </a:r>
          <a:endParaRPr lang="en-US" sz="2000" b="1" kern="1200" dirty="0">
            <a:latin typeface="Century Gothic" panose="020B0502020202020204" pitchFamily="34" charset="0"/>
          </a:endParaRPr>
        </a:p>
      </dsp:txBody>
      <dsp:txXfrm>
        <a:off x="113532" y="1016184"/>
        <a:ext cx="2257683" cy="906263"/>
      </dsp:txXfrm>
    </dsp:sp>
    <dsp:sp modelId="{9186C5C8-86AB-439E-9F2F-7874A2CFCBDF}">
      <dsp:nvSpPr>
        <dsp:cNvPr id="0" name=""/>
        <dsp:cNvSpPr/>
      </dsp:nvSpPr>
      <dsp:spPr>
        <a:xfrm rot="126272">
          <a:off x="2399244" y="1461246"/>
          <a:ext cx="493762" cy="34271"/>
        </a:xfrm>
        <a:custGeom>
          <a:avLst/>
          <a:gdLst/>
          <a:ahLst/>
          <a:cxnLst/>
          <a:rect l="0" t="0" r="0" b="0"/>
          <a:pathLst>
            <a:path>
              <a:moveTo>
                <a:pt x="0" y="17135"/>
              </a:moveTo>
              <a:lnTo>
                <a:pt x="493762" y="171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entury Gothic" panose="020B0502020202020204" pitchFamily="34" charset="0"/>
          </a:endParaRPr>
        </a:p>
      </dsp:txBody>
      <dsp:txXfrm>
        <a:off x="2399244" y="1468894"/>
        <a:ext cx="493762" cy="18975"/>
      </dsp:txXfrm>
    </dsp:sp>
    <dsp:sp modelId="{BC5B7881-2630-4D4C-BCD9-7626EE52DE3E}">
      <dsp:nvSpPr>
        <dsp:cNvPr id="0" name=""/>
        <dsp:cNvSpPr/>
      </dsp:nvSpPr>
      <dsp:spPr>
        <a:xfrm>
          <a:off x="2892840" y="0"/>
          <a:ext cx="5319456" cy="2974897"/>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2">
                  <a:lumMod val="50000"/>
                </a:schemeClr>
              </a:solidFill>
              <a:latin typeface="Century Gothic" panose="020B0502020202020204" pitchFamily="34" charset="0"/>
            </a:rPr>
            <a:t>Operational risk is covered through various implemented controls, including implementation business continuity plan / disaster recovery plan, implementation of physical and environmental security policy, restriction of access to data center through biometric devices, surveillance cameras, and insurance policy for property plant and equipment. </a:t>
          </a:r>
        </a:p>
      </dsp:txBody>
      <dsp:txXfrm>
        <a:off x="2979972" y="87132"/>
        <a:ext cx="5145192" cy="2800633"/>
      </dsp:txXfrm>
    </dsp:sp>
    <dsp:sp modelId="{E06AD653-CDD7-4A23-95A5-976A2F78BD90}">
      <dsp:nvSpPr>
        <dsp:cNvPr id="0" name=""/>
        <dsp:cNvSpPr/>
      </dsp:nvSpPr>
      <dsp:spPr>
        <a:xfrm>
          <a:off x="61084" y="4655747"/>
          <a:ext cx="2291631" cy="963202"/>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anose="020B0502020202020204" pitchFamily="34" charset="0"/>
            </a:rPr>
            <a:t>Risk Based Capital Assessment</a:t>
          </a:r>
          <a:endParaRPr lang="en-US" sz="2000" b="1" kern="1200" dirty="0">
            <a:latin typeface="Century Gothic" panose="020B0502020202020204" pitchFamily="34" charset="0"/>
          </a:endParaRPr>
        </a:p>
      </dsp:txBody>
      <dsp:txXfrm>
        <a:off x="89295" y="4683958"/>
        <a:ext cx="2235209" cy="906780"/>
      </dsp:txXfrm>
    </dsp:sp>
    <dsp:sp modelId="{EDADF0D8-7250-4F77-8AD8-EAD2B8ACB76C}">
      <dsp:nvSpPr>
        <dsp:cNvPr id="0" name=""/>
        <dsp:cNvSpPr/>
      </dsp:nvSpPr>
      <dsp:spPr>
        <a:xfrm rot="21426312">
          <a:off x="2352338" y="5109265"/>
          <a:ext cx="590580" cy="26341"/>
        </a:xfrm>
        <a:custGeom>
          <a:avLst/>
          <a:gdLst/>
          <a:ahLst/>
          <a:cxnLst/>
          <a:rect l="0" t="0" r="0" b="0"/>
          <a:pathLst>
            <a:path>
              <a:moveTo>
                <a:pt x="0" y="13170"/>
              </a:moveTo>
              <a:lnTo>
                <a:pt x="590580" y="131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entury Gothic" panose="020B0502020202020204" pitchFamily="34" charset="0"/>
          </a:endParaRPr>
        </a:p>
      </dsp:txBody>
      <dsp:txXfrm>
        <a:off x="2352338" y="5107671"/>
        <a:ext cx="590580" cy="29529"/>
      </dsp:txXfrm>
    </dsp:sp>
    <dsp:sp modelId="{9CB5CD7E-9A4A-4679-9030-1D91A1A9EFBD}">
      <dsp:nvSpPr>
        <dsp:cNvPr id="0" name=""/>
        <dsp:cNvSpPr/>
      </dsp:nvSpPr>
      <dsp:spPr>
        <a:xfrm>
          <a:off x="2942541" y="3633159"/>
          <a:ext cx="5261895" cy="2948727"/>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n/>
              <a:solidFill>
                <a:schemeClr val="accent2">
                  <a:lumMod val="50000"/>
                </a:schemeClr>
              </a:solidFill>
              <a:latin typeface="Century Gothic" panose="020B0502020202020204" pitchFamily="34" charset="0"/>
            </a:rPr>
            <a:t>NCCPL’s risk based capital assessment has been conducted by an external / independent party.</a:t>
          </a:r>
        </a:p>
        <a:p>
          <a:pPr lvl="0" algn="ctr" defTabSz="889000">
            <a:lnSpc>
              <a:spcPct val="90000"/>
            </a:lnSpc>
            <a:spcBef>
              <a:spcPct val="0"/>
            </a:spcBef>
            <a:spcAft>
              <a:spcPct val="35000"/>
            </a:spcAft>
          </a:pPr>
          <a:r>
            <a:rPr lang="en-US" sz="2000" b="1" kern="1200" dirty="0" smtClean="0">
              <a:ln/>
              <a:solidFill>
                <a:schemeClr val="accent2">
                  <a:lumMod val="50000"/>
                </a:schemeClr>
              </a:solidFill>
              <a:latin typeface="Century Gothic" panose="020B0502020202020204" pitchFamily="34" charset="0"/>
            </a:rPr>
            <a:t>There also exist in-house risk based equity/ capital assessments that help management and board to set equity levels in line with the risk taken by the organization. </a:t>
          </a:r>
          <a:endParaRPr lang="en-US" sz="2000" b="1" kern="1200" dirty="0">
            <a:ln/>
            <a:solidFill>
              <a:schemeClr val="accent2">
                <a:lumMod val="50000"/>
              </a:schemeClr>
            </a:solidFill>
            <a:latin typeface="Century Gothic" panose="020B0502020202020204" pitchFamily="34" charset="0"/>
          </a:endParaRPr>
        </a:p>
      </dsp:txBody>
      <dsp:txXfrm>
        <a:off x="3028906" y="3719524"/>
        <a:ext cx="5089165" cy="2775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532B6-B52A-4E76-92BC-31D14A662F45}">
      <dsp:nvSpPr>
        <dsp:cNvPr id="0" name=""/>
        <dsp:cNvSpPr/>
      </dsp:nvSpPr>
      <dsp:spPr>
        <a:xfrm>
          <a:off x="4255197" y="4345219"/>
          <a:ext cx="2686556" cy="2091437"/>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smtClean="0">
            <a:latin typeface="Century Gothic" panose="020B0502020202020204" pitchFamily="34" charset="0"/>
          </a:endParaRPr>
        </a:p>
        <a:p>
          <a:pPr lvl="0" algn="ctr" defTabSz="800100">
            <a:lnSpc>
              <a:spcPct val="90000"/>
            </a:lnSpc>
            <a:spcBef>
              <a:spcPct val="0"/>
            </a:spcBef>
            <a:spcAft>
              <a:spcPct val="35000"/>
            </a:spcAft>
          </a:pPr>
          <a:r>
            <a:rPr lang="en-US" sz="1800" b="1" kern="1200" dirty="0" smtClean="0">
              <a:latin typeface="Century Gothic" panose="020B0502020202020204" pitchFamily="34" charset="0"/>
            </a:rPr>
            <a:t>Whistle blowing Policy</a:t>
          </a:r>
          <a:endParaRPr lang="en-US" sz="1800" b="1" kern="1200" dirty="0">
            <a:latin typeface="Century Gothic" panose="020B0502020202020204" pitchFamily="34" charset="0"/>
          </a:endParaRPr>
        </a:p>
      </dsp:txBody>
      <dsp:txXfrm>
        <a:off x="4613405" y="4711220"/>
        <a:ext cx="1970141" cy="941147"/>
      </dsp:txXfrm>
    </dsp:sp>
    <dsp:sp modelId="{94A1AA60-B2AB-4550-A296-10A37F7D3138}">
      <dsp:nvSpPr>
        <dsp:cNvPr id="0" name=""/>
        <dsp:cNvSpPr/>
      </dsp:nvSpPr>
      <dsp:spPr>
        <a:xfrm>
          <a:off x="6514141" y="4662731"/>
          <a:ext cx="2054862" cy="1352266"/>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Employee Grievance Policy</a:t>
          </a:r>
          <a:endParaRPr lang="en-US" sz="1600" b="1" kern="1200" dirty="0">
            <a:latin typeface="Century Gothic" panose="020B0502020202020204" pitchFamily="34" charset="0"/>
          </a:endParaRPr>
        </a:p>
      </dsp:txBody>
      <dsp:txXfrm>
        <a:off x="7142587" y="5012067"/>
        <a:ext cx="1232917" cy="743746"/>
      </dsp:txXfrm>
    </dsp:sp>
    <dsp:sp modelId="{90214523-E5FF-4594-97F0-48B98A422D59}">
      <dsp:nvSpPr>
        <dsp:cNvPr id="0" name=""/>
        <dsp:cNvSpPr/>
      </dsp:nvSpPr>
      <dsp:spPr>
        <a:xfrm>
          <a:off x="2588272" y="4321604"/>
          <a:ext cx="2110965" cy="1893258"/>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Dispute Arbitration Policy</a:t>
          </a:r>
          <a:endParaRPr lang="en-US" sz="1800" b="1" kern="1200" dirty="0">
            <a:latin typeface="Century Gothic" panose="020B0502020202020204" pitchFamily="34" charset="0"/>
          </a:endParaRPr>
        </a:p>
      </dsp:txBody>
      <dsp:txXfrm>
        <a:off x="2787055" y="4810696"/>
        <a:ext cx="1266579" cy="1041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DF26-FF2A-4DBB-A421-1CEFD738649B}">
      <dsp:nvSpPr>
        <dsp:cNvPr id="0" name=""/>
        <dsp:cNvSpPr/>
      </dsp:nvSpPr>
      <dsp:spPr>
        <a:xfrm>
          <a:off x="4308979" y="1753303"/>
          <a:ext cx="3602976" cy="409891"/>
        </a:xfrm>
        <a:custGeom>
          <a:avLst/>
          <a:gdLst/>
          <a:ahLst/>
          <a:cxnLst/>
          <a:rect l="0" t="0" r="0" b="0"/>
          <a:pathLst>
            <a:path>
              <a:moveTo>
                <a:pt x="0" y="0"/>
              </a:moveTo>
              <a:lnTo>
                <a:pt x="0" y="279329"/>
              </a:lnTo>
              <a:lnTo>
                <a:pt x="3602976" y="279329"/>
              </a:lnTo>
              <a:lnTo>
                <a:pt x="3602976" y="4098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B97733-724D-4B0E-8957-B31509B7A85E}">
      <dsp:nvSpPr>
        <dsp:cNvPr id="0" name=""/>
        <dsp:cNvSpPr/>
      </dsp:nvSpPr>
      <dsp:spPr>
        <a:xfrm>
          <a:off x="4308979" y="1753303"/>
          <a:ext cx="1712507" cy="409891"/>
        </a:xfrm>
        <a:custGeom>
          <a:avLst/>
          <a:gdLst/>
          <a:ahLst/>
          <a:cxnLst/>
          <a:rect l="0" t="0" r="0" b="0"/>
          <a:pathLst>
            <a:path>
              <a:moveTo>
                <a:pt x="0" y="0"/>
              </a:moveTo>
              <a:lnTo>
                <a:pt x="0" y="279329"/>
              </a:lnTo>
              <a:lnTo>
                <a:pt x="1712507" y="279329"/>
              </a:lnTo>
              <a:lnTo>
                <a:pt x="1712507" y="4098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D50693-04EA-481B-998D-41ABF190EE0B}">
      <dsp:nvSpPr>
        <dsp:cNvPr id="0" name=""/>
        <dsp:cNvSpPr/>
      </dsp:nvSpPr>
      <dsp:spPr>
        <a:xfrm>
          <a:off x="4131018" y="1753303"/>
          <a:ext cx="177961" cy="409891"/>
        </a:xfrm>
        <a:custGeom>
          <a:avLst/>
          <a:gdLst/>
          <a:ahLst/>
          <a:cxnLst/>
          <a:rect l="0" t="0" r="0" b="0"/>
          <a:pathLst>
            <a:path>
              <a:moveTo>
                <a:pt x="177961" y="0"/>
              </a:moveTo>
              <a:lnTo>
                <a:pt x="177961" y="279329"/>
              </a:lnTo>
              <a:lnTo>
                <a:pt x="0" y="279329"/>
              </a:lnTo>
              <a:lnTo>
                <a:pt x="0" y="4098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5AE677-DC7F-460E-9F56-509A4C9DA535}">
      <dsp:nvSpPr>
        <dsp:cNvPr id="0" name=""/>
        <dsp:cNvSpPr/>
      </dsp:nvSpPr>
      <dsp:spPr>
        <a:xfrm>
          <a:off x="2418510" y="1753303"/>
          <a:ext cx="1890468" cy="409891"/>
        </a:xfrm>
        <a:custGeom>
          <a:avLst/>
          <a:gdLst/>
          <a:ahLst/>
          <a:cxnLst/>
          <a:rect l="0" t="0" r="0" b="0"/>
          <a:pathLst>
            <a:path>
              <a:moveTo>
                <a:pt x="1890468" y="0"/>
              </a:moveTo>
              <a:lnTo>
                <a:pt x="1890468" y="279329"/>
              </a:lnTo>
              <a:lnTo>
                <a:pt x="0" y="279329"/>
              </a:lnTo>
              <a:lnTo>
                <a:pt x="0" y="4098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6B0C2F-C6A2-4E53-BCDC-F30D0CF9C10E}">
      <dsp:nvSpPr>
        <dsp:cNvPr id="0" name=""/>
        <dsp:cNvSpPr/>
      </dsp:nvSpPr>
      <dsp:spPr>
        <a:xfrm>
          <a:off x="706003" y="1753303"/>
          <a:ext cx="3602976" cy="409891"/>
        </a:xfrm>
        <a:custGeom>
          <a:avLst/>
          <a:gdLst/>
          <a:ahLst/>
          <a:cxnLst/>
          <a:rect l="0" t="0" r="0" b="0"/>
          <a:pathLst>
            <a:path>
              <a:moveTo>
                <a:pt x="3602976" y="0"/>
              </a:moveTo>
              <a:lnTo>
                <a:pt x="3602976" y="279329"/>
              </a:lnTo>
              <a:lnTo>
                <a:pt x="0" y="279329"/>
              </a:lnTo>
              <a:lnTo>
                <a:pt x="0" y="4098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5F7F37-04EC-4050-BA75-B9F68F95073F}">
      <dsp:nvSpPr>
        <dsp:cNvPr id="0" name=""/>
        <dsp:cNvSpPr/>
      </dsp:nvSpPr>
      <dsp:spPr>
        <a:xfrm>
          <a:off x="3604294" y="858352"/>
          <a:ext cx="1409370" cy="89495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2E9A8D-C40C-43EB-836E-8BB8F04B5F18}">
      <dsp:nvSpPr>
        <dsp:cNvPr id="0" name=""/>
        <dsp:cNvSpPr/>
      </dsp:nvSpPr>
      <dsp:spPr>
        <a:xfrm>
          <a:off x="3760891" y="1007119"/>
          <a:ext cx="1409370" cy="89495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Board of Directors</a:t>
          </a:r>
          <a:endParaRPr lang="en-US" sz="1800" b="1" kern="1200" dirty="0">
            <a:latin typeface="Century Gothic" panose="020B0502020202020204" pitchFamily="34" charset="0"/>
          </a:endParaRPr>
        </a:p>
      </dsp:txBody>
      <dsp:txXfrm>
        <a:off x="3787103" y="1033331"/>
        <a:ext cx="1356946" cy="842526"/>
      </dsp:txXfrm>
    </dsp:sp>
    <dsp:sp modelId="{38B4B384-05F1-436F-B6D9-D2C1C180656C}">
      <dsp:nvSpPr>
        <dsp:cNvPr id="0" name=""/>
        <dsp:cNvSpPr/>
      </dsp:nvSpPr>
      <dsp:spPr>
        <a:xfrm>
          <a:off x="1317" y="2163194"/>
          <a:ext cx="1409370" cy="89495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E29717-B37E-4122-BE59-858378470A93}">
      <dsp:nvSpPr>
        <dsp:cNvPr id="0" name=""/>
        <dsp:cNvSpPr/>
      </dsp:nvSpPr>
      <dsp:spPr>
        <a:xfrm>
          <a:off x="157914" y="2311961"/>
          <a:ext cx="1409370" cy="8949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Chief Executive Officer</a:t>
          </a:r>
          <a:endParaRPr lang="en-US" sz="1600" b="1" kern="1200" dirty="0">
            <a:latin typeface="Century Gothic" panose="020B0502020202020204" pitchFamily="34" charset="0"/>
          </a:endParaRPr>
        </a:p>
      </dsp:txBody>
      <dsp:txXfrm>
        <a:off x="184126" y="2338173"/>
        <a:ext cx="1356946" cy="842526"/>
      </dsp:txXfrm>
    </dsp:sp>
    <dsp:sp modelId="{C49C7F9E-E522-4A56-A20F-0749A6A16AA7}">
      <dsp:nvSpPr>
        <dsp:cNvPr id="0" name=""/>
        <dsp:cNvSpPr/>
      </dsp:nvSpPr>
      <dsp:spPr>
        <a:xfrm>
          <a:off x="1723881" y="2163194"/>
          <a:ext cx="1389258" cy="87740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04D53A-6171-481C-8BA4-5A65F2F09D6C}">
      <dsp:nvSpPr>
        <dsp:cNvPr id="0" name=""/>
        <dsp:cNvSpPr/>
      </dsp:nvSpPr>
      <dsp:spPr>
        <a:xfrm>
          <a:off x="1880478" y="2311961"/>
          <a:ext cx="1389258" cy="87740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Risk Committee</a:t>
          </a:r>
          <a:endParaRPr lang="en-US" sz="1600" b="1" kern="1200" dirty="0">
            <a:latin typeface="Century Gothic" panose="020B0502020202020204" pitchFamily="34" charset="0"/>
          </a:endParaRPr>
        </a:p>
      </dsp:txBody>
      <dsp:txXfrm>
        <a:off x="1906176" y="2337659"/>
        <a:ext cx="1337862" cy="826004"/>
      </dsp:txXfrm>
    </dsp:sp>
    <dsp:sp modelId="{8E353FA8-5938-4FDA-A81C-83058E14A521}">
      <dsp:nvSpPr>
        <dsp:cNvPr id="0" name=""/>
        <dsp:cNvSpPr/>
      </dsp:nvSpPr>
      <dsp:spPr>
        <a:xfrm>
          <a:off x="3426333" y="2163194"/>
          <a:ext cx="1409370" cy="89495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C76AD9-A09A-4045-8F16-DB3EBCFB2722}">
      <dsp:nvSpPr>
        <dsp:cNvPr id="0" name=""/>
        <dsp:cNvSpPr/>
      </dsp:nvSpPr>
      <dsp:spPr>
        <a:xfrm>
          <a:off x="3582930" y="2311961"/>
          <a:ext cx="1409370" cy="8949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Audit Committee</a:t>
          </a:r>
          <a:endParaRPr lang="en-US" sz="1600" b="1" kern="1200" dirty="0">
            <a:latin typeface="Century Gothic" panose="020B0502020202020204" pitchFamily="34" charset="0"/>
          </a:endParaRPr>
        </a:p>
      </dsp:txBody>
      <dsp:txXfrm>
        <a:off x="3609142" y="2338173"/>
        <a:ext cx="1356946" cy="842526"/>
      </dsp:txXfrm>
    </dsp:sp>
    <dsp:sp modelId="{D4B7E555-2B43-480E-8FAD-891757059FE6}">
      <dsp:nvSpPr>
        <dsp:cNvPr id="0" name=""/>
        <dsp:cNvSpPr/>
      </dsp:nvSpPr>
      <dsp:spPr>
        <a:xfrm>
          <a:off x="5148896" y="2163194"/>
          <a:ext cx="1745180" cy="1232874"/>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B35951-EC9B-40F8-9BD5-077F5483BBB5}">
      <dsp:nvSpPr>
        <dsp:cNvPr id="0" name=""/>
        <dsp:cNvSpPr/>
      </dsp:nvSpPr>
      <dsp:spPr>
        <a:xfrm>
          <a:off x="5305493" y="2311961"/>
          <a:ext cx="1745180" cy="123287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Human Resources &amp; Remuneration Committee </a:t>
          </a:r>
          <a:endParaRPr lang="en-US" sz="1600" b="1" kern="1200" dirty="0">
            <a:latin typeface="Century Gothic" panose="020B0502020202020204" pitchFamily="34" charset="0"/>
          </a:endParaRPr>
        </a:p>
      </dsp:txBody>
      <dsp:txXfrm>
        <a:off x="5341603" y="2348071"/>
        <a:ext cx="1672960" cy="1160654"/>
      </dsp:txXfrm>
    </dsp:sp>
    <dsp:sp modelId="{5278926E-970E-4483-9752-85DC7CD02546}">
      <dsp:nvSpPr>
        <dsp:cNvPr id="0" name=""/>
        <dsp:cNvSpPr/>
      </dsp:nvSpPr>
      <dsp:spPr>
        <a:xfrm>
          <a:off x="7207271" y="2163194"/>
          <a:ext cx="1409370" cy="89495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9C3313-B3CE-44CE-8ADE-E229EB4DD54D}">
      <dsp:nvSpPr>
        <dsp:cNvPr id="0" name=""/>
        <dsp:cNvSpPr/>
      </dsp:nvSpPr>
      <dsp:spPr>
        <a:xfrm>
          <a:off x="7363867" y="2311961"/>
          <a:ext cx="1409370" cy="8949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panose="020B0502020202020204" pitchFamily="34" charset="0"/>
              <a:cs typeface="Calibri" pitchFamily="34" charset="0"/>
            </a:rPr>
            <a:t>IT Steering Committee</a:t>
          </a:r>
          <a:endParaRPr lang="en-US" sz="1600" b="1" kern="1200" dirty="0">
            <a:latin typeface="Century Gothic" panose="020B0502020202020204" pitchFamily="34" charset="0"/>
          </a:endParaRPr>
        </a:p>
      </dsp:txBody>
      <dsp:txXfrm>
        <a:off x="7390079" y="2338173"/>
        <a:ext cx="1356946" cy="842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0A27C-C9B0-4C5D-AF67-7E6058567397}">
      <dsp:nvSpPr>
        <dsp:cNvPr id="0" name=""/>
        <dsp:cNvSpPr/>
      </dsp:nvSpPr>
      <dsp:spPr>
        <a:xfrm>
          <a:off x="3193170" y="250630"/>
          <a:ext cx="1908605" cy="1513000"/>
        </a:xfrm>
        <a:prstGeom prst="ellipse">
          <a:avLst/>
        </a:prstGeom>
        <a:solidFill>
          <a:srgbClr val="2A6CB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Legal Basis - covering each material aspect of clearing house activity</a:t>
          </a:r>
          <a:endParaRPr lang="en-US" sz="1400" b="1" kern="1200" dirty="0">
            <a:latin typeface="Century Gothic" panose="020B0502020202020204" pitchFamily="34" charset="0"/>
          </a:endParaRPr>
        </a:p>
      </dsp:txBody>
      <dsp:txXfrm>
        <a:off x="3472679" y="472204"/>
        <a:ext cx="1349587" cy="1069852"/>
      </dsp:txXfrm>
    </dsp:sp>
    <dsp:sp modelId="{7BAB0E9C-D008-4FEB-84FA-AF00BD6F4773}">
      <dsp:nvSpPr>
        <dsp:cNvPr id="0" name=""/>
        <dsp:cNvSpPr/>
      </dsp:nvSpPr>
      <dsp:spPr>
        <a:xfrm rot="1723868">
          <a:off x="5037297" y="1335071"/>
          <a:ext cx="346909" cy="509877"/>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Century Gothic" panose="020B0502020202020204" pitchFamily="34" charset="0"/>
          </a:endParaRPr>
        </a:p>
      </dsp:txBody>
      <dsp:txXfrm>
        <a:off x="5043703" y="1412032"/>
        <a:ext cx="242836" cy="305927"/>
      </dsp:txXfrm>
    </dsp:sp>
    <dsp:sp modelId="{244739E1-9D52-4798-97E6-2F396DC1A51E}">
      <dsp:nvSpPr>
        <dsp:cNvPr id="0" name=""/>
        <dsp:cNvSpPr/>
      </dsp:nvSpPr>
      <dsp:spPr>
        <a:xfrm>
          <a:off x="5336946" y="1425828"/>
          <a:ext cx="1908605" cy="151300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Governance Arrangement – clear and transparent</a:t>
          </a:r>
          <a:endParaRPr lang="en-US" sz="1400" b="1" kern="1200" dirty="0">
            <a:latin typeface="Century Gothic" panose="020B0502020202020204" pitchFamily="34" charset="0"/>
          </a:endParaRPr>
        </a:p>
      </dsp:txBody>
      <dsp:txXfrm>
        <a:off x="5616455" y="1647402"/>
        <a:ext cx="1349587" cy="1069852"/>
      </dsp:txXfrm>
    </dsp:sp>
    <dsp:sp modelId="{0BA1A133-063B-4C2A-8224-D2489E2157E5}">
      <dsp:nvSpPr>
        <dsp:cNvPr id="0" name=""/>
        <dsp:cNvSpPr/>
      </dsp:nvSpPr>
      <dsp:spPr>
        <a:xfrm rot="5524901">
          <a:off x="6149035" y="2880330"/>
          <a:ext cx="215151" cy="509877"/>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Century Gothic" panose="020B0502020202020204" pitchFamily="34" charset="0"/>
          </a:endParaRPr>
        </a:p>
      </dsp:txBody>
      <dsp:txXfrm rot="10800000">
        <a:off x="6182480" y="2950054"/>
        <a:ext cx="150606" cy="305927"/>
      </dsp:txXfrm>
    </dsp:sp>
    <dsp:sp modelId="{A9464BCA-3807-4D8D-AE0C-A5346DE35D26}">
      <dsp:nvSpPr>
        <dsp:cNvPr id="0" name=""/>
        <dsp:cNvSpPr/>
      </dsp:nvSpPr>
      <dsp:spPr>
        <a:xfrm>
          <a:off x="5267229" y="3343879"/>
          <a:ext cx="1908605" cy="151300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Management of risk – Credit, Liquidity </a:t>
          </a:r>
          <a:endParaRPr lang="en-US" sz="1400" b="1" kern="1200" dirty="0">
            <a:latin typeface="Century Gothic" panose="020B0502020202020204" pitchFamily="34" charset="0"/>
          </a:endParaRPr>
        </a:p>
      </dsp:txBody>
      <dsp:txXfrm>
        <a:off x="5546738" y="3565453"/>
        <a:ext cx="1349587" cy="1069852"/>
      </dsp:txXfrm>
    </dsp:sp>
    <dsp:sp modelId="{10CAE325-C774-433E-BDD9-7BD61F657B67}">
      <dsp:nvSpPr>
        <dsp:cNvPr id="0" name=""/>
        <dsp:cNvSpPr/>
      </dsp:nvSpPr>
      <dsp:spPr>
        <a:xfrm rot="9348834">
          <a:off x="5103013" y="4299307"/>
          <a:ext cx="215929" cy="509877"/>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Century Gothic" panose="020B0502020202020204" pitchFamily="34" charset="0"/>
          </a:endParaRPr>
        </a:p>
      </dsp:txBody>
      <dsp:txXfrm rot="10800000">
        <a:off x="5164949" y="4388012"/>
        <a:ext cx="151150" cy="305927"/>
      </dsp:txXfrm>
    </dsp:sp>
    <dsp:sp modelId="{50D9D1EA-539C-4450-816E-6283180F4E7B}">
      <dsp:nvSpPr>
        <dsp:cNvPr id="0" name=""/>
        <dsp:cNvSpPr/>
      </dsp:nvSpPr>
      <dsp:spPr>
        <a:xfrm>
          <a:off x="3234972" y="4256619"/>
          <a:ext cx="1908605" cy="1513000"/>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Securities and Money Settlement </a:t>
          </a:r>
          <a:endParaRPr lang="en-US" sz="1400" b="1" kern="1200" dirty="0">
            <a:latin typeface="Century Gothic" panose="020B0502020202020204" pitchFamily="34" charset="0"/>
          </a:endParaRPr>
        </a:p>
      </dsp:txBody>
      <dsp:txXfrm>
        <a:off x="3514481" y="4478193"/>
        <a:ext cx="1349587" cy="1069852"/>
      </dsp:txXfrm>
    </dsp:sp>
    <dsp:sp modelId="{6D67A127-F8EE-4605-AE89-960194F8454A}">
      <dsp:nvSpPr>
        <dsp:cNvPr id="0" name=""/>
        <dsp:cNvSpPr/>
      </dsp:nvSpPr>
      <dsp:spPr>
        <a:xfrm rot="12365158">
          <a:off x="3081400" y="4278485"/>
          <a:ext cx="204230" cy="509877"/>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Century Gothic" panose="020B0502020202020204" pitchFamily="34" charset="0"/>
          </a:endParaRPr>
        </a:p>
      </dsp:txBody>
      <dsp:txXfrm rot="10800000">
        <a:off x="3139548" y="4393931"/>
        <a:ext cx="142961" cy="305927"/>
      </dsp:txXfrm>
    </dsp:sp>
    <dsp:sp modelId="{9094B86D-1545-41EA-99A7-8061F145921F}">
      <dsp:nvSpPr>
        <dsp:cNvPr id="0" name=""/>
        <dsp:cNvSpPr/>
      </dsp:nvSpPr>
      <dsp:spPr>
        <a:xfrm>
          <a:off x="1265015" y="3292145"/>
          <a:ext cx="1908605" cy="151300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Default management of participating organizations</a:t>
          </a:r>
          <a:endParaRPr lang="en-US" sz="1400" b="1" kern="1200" dirty="0">
            <a:latin typeface="Century Gothic" panose="020B0502020202020204" pitchFamily="34" charset="0"/>
          </a:endParaRPr>
        </a:p>
      </dsp:txBody>
      <dsp:txXfrm>
        <a:off x="1544524" y="3513719"/>
        <a:ext cx="1349587" cy="1069852"/>
      </dsp:txXfrm>
    </dsp:sp>
    <dsp:sp modelId="{E4E8F574-F19B-4E42-9538-765486554DBC}">
      <dsp:nvSpPr>
        <dsp:cNvPr id="0" name=""/>
        <dsp:cNvSpPr/>
      </dsp:nvSpPr>
      <dsp:spPr>
        <a:xfrm rot="16094314">
          <a:off x="2069690" y="2818570"/>
          <a:ext cx="239280" cy="509877"/>
        </a:xfrm>
        <a:prstGeom prst="righ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Century Gothic" panose="020B0502020202020204" pitchFamily="34" charset="0"/>
          </a:endParaRPr>
        </a:p>
      </dsp:txBody>
      <dsp:txXfrm rot="10800000">
        <a:off x="2106685" y="2956420"/>
        <a:ext cx="167496" cy="305927"/>
      </dsp:txXfrm>
    </dsp:sp>
    <dsp:sp modelId="{24C93654-BB91-4F64-9D66-60E0DA458EB5}">
      <dsp:nvSpPr>
        <dsp:cNvPr id="0" name=""/>
        <dsp:cNvSpPr/>
      </dsp:nvSpPr>
      <dsp:spPr>
        <a:xfrm>
          <a:off x="1204623" y="1328334"/>
          <a:ext cx="1908605" cy="15130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General Business and Operational risk management</a:t>
          </a:r>
          <a:endParaRPr lang="en-US" sz="1400" b="1" kern="1200" dirty="0">
            <a:latin typeface="Century Gothic" panose="020B0502020202020204" pitchFamily="34" charset="0"/>
          </a:endParaRPr>
        </a:p>
      </dsp:txBody>
      <dsp:txXfrm>
        <a:off x="1484132" y="1549908"/>
        <a:ext cx="1349587" cy="1069852"/>
      </dsp:txXfrm>
    </dsp:sp>
    <dsp:sp modelId="{2206E1B8-8B99-4D3E-8EDB-3AABA50AF2FA}">
      <dsp:nvSpPr>
        <dsp:cNvPr id="0" name=""/>
        <dsp:cNvSpPr/>
      </dsp:nvSpPr>
      <dsp:spPr>
        <a:xfrm rot="19892656">
          <a:off x="3022533" y="1294401"/>
          <a:ext cx="248943" cy="509877"/>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Century Gothic" panose="020B0502020202020204" pitchFamily="34" charset="0"/>
          </a:endParaRPr>
        </a:p>
      </dsp:txBody>
      <dsp:txXfrm>
        <a:off x="3027044" y="1414168"/>
        <a:ext cx="174260" cy="305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1024A-9B1E-489B-A9F4-49305F1F877C}">
      <dsp:nvSpPr>
        <dsp:cNvPr id="0" name=""/>
        <dsp:cNvSpPr/>
      </dsp:nvSpPr>
      <dsp:spPr>
        <a:xfrm>
          <a:off x="1001" y="0"/>
          <a:ext cx="2603004" cy="56721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anose="020B0502020202020204" pitchFamily="34" charset="0"/>
            </a:rPr>
            <a:t>Parliament of Islamic Republic of Pakistan</a:t>
          </a:r>
          <a:endParaRPr lang="en-US" sz="2000" b="1" kern="1200" dirty="0">
            <a:latin typeface="Century Gothic" panose="020B0502020202020204" pitchFamily="34" charset="0"/>
          </a:endParaRPr>
        </a:p>
      </dsp:txBody>
      <dsp:txXfrm>
        <a:off x="1001" y="0"/>
        <a:ext cx="2603004" cy="1701638"/>
      </dsp:txXfrm>
    </dsp:sp>
    <dsp:sp modelId="{DD9F92F8-2535-4A3C-B714-70CCC0CD1297}">
      <dsp:nvSpPr>
        <dsp:cNvPr id="0" name=""/>
        <dsp:cNvSpPr/>
      </dsp:nvSpPr>
      <dsp:spPr>
        <a:xfrm>
          <a:off x="261301" y="1417005"/>
          <a:ext cx="2082403" cy="55177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ln/>
              <a:latin typeface="Century Gothic" panose="020B0502020202020204" pitchFamily="34" charset="0"/>
            </a:rPr>
            <a:t>Securities Act</a:t>
          </a:r>
          <a:endParaRPr lang="en-US" sz="2000" b="1" kern="1200" dirty="0">
            <a:ln/>
            <a:latin typeface="Century Gothic" panose="020B0502020202020204" pitchFamily="34" charset="0"/>
          </a:endParaRPr>
        </a:p>
      </dsp:txBody>
      <dsp:txXfrm>
        <a:off x="277462" y="1433166"/>
        <a:ext cx="2050081" cy="519450"/>
      </dsp:txXfrm>
    </dsp:sp>
    <dsp:sp modelId="{4A4A9E27-DDC6-4AAF-A172-E02D2864C122}">
      <dsp:nvSpPr>
        <dsp:cNvPr id="0" name=""/>
        <dsp:cNvSpPr/>
      </dsp:nvSpPr>
      <dsp:spPr>
        <a:xfrm>
          <a:off x="261301" y="2095600"/>
          <a:ext cx="2082403" cy="732455"/>
        </a:xfrm>
        <a:prstGeom prst="roundRect">
          <a:avLst>
            <a:gd name="adj" fmla="val 10000"/>
          </a:avLst>
        </a:prstGeom>
        <a:solidFill>
          <a:schemeClr val="accent2">
            <a:hueOff val="217072"/>
            <a:satOff val="-2071"/>
            <a:lumOff val="-6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ln/>
              <a:latin typeface="Century Gothic" panose="020B0502020202020204" pitchFamily="34" charset="0"/>
            </a:rPr>
            <a:t>Futures Market Act</a:t>
          </a:r>
          <a:endParaRPr lang="en-US" sz="2000" b="1" kern="1200" dirty="0">
            <a:ln/>
            <a:latin typeface="Century Gothic" panose="020B0502020202020204" pitchFamily="34" charset="0"/>
          </a:endParaRPr>
        </a:p>
      </dsp:txBody>
      <dsp:txXfrm>
        <a:off x="282754" y="2117053"/>
        <a:ext cx="2039497" cy="689549"/>
      </dsp:txXfrm>
    </dsp:sp>
    <dsp:sp modelId="{BA55DA1A-0602-4D6C-AA0C-72F796CB89AA}">
      <dsp:nvSpPr>
        <dsp:cNvPr id="0" name=""/>
        <dsp:cNvSpPr/>
      </dsp:nvSpPr>
      <dsp:spPr>
        <a:xfrm>
          <a:off x="261301" y="2966185"/>
          <a:ext cx="2082403" cy="551772"/>
        </a:xfrm>
        <a:prstGeom prst="roundRect">
          <a:avLst>
            <a:gd name="adj" fmla="val 10000"/>
          </a:avLst>
        </a:prstGeom>
        <a:solidFill>
          <a:schemeClr val="accent2">
            <a:hueOff val="434143"/>
            <a:satOff val="-4143"/>
            <a:lumOff val="-128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ln/>
              <a:latin typeface="Century Gothic" panose="020B0502020202020204" pitchFamily="34" charset="0"/>
            </a:rPr>
            <a:t>Companies Act</a:t>
          </a:r>
          <a:endParaRPr lang="en-US" sz="2000" b="1" kern="1200" dirty="0">
            <a:ln/>
            <a:latin typeface="Century Gothic" panose="020B0502020202020204" pitchFamily="34" charset="0"/>
          </a:endParaRPr>
        </a:p>
      </dsp:txBody>
      <dsp:txXfrm>
        <a:off x="277462" y="2982346"/>
        <a:ext cx="2050081" cy="519450"/>
      </dsp:txXfrm>
    </dsp:sp>
    <dsp:sp modelId="{08366656-8A46-48A4-BD6B-E59AF1C97466}">
      <dsp:nvSpPr>
        <dsp:cNvPr id="0" name=""/>
        <dsp:cNvSpPr/>
      </dsp:nvSpPr>
      <dsp:spPr>
        <a:xfrm>
          <a:off x="247224" y="3627134"/>
          <a:ext cx="2082403" cy="639785"/>
        </a:xfrm>
        <a:prstGeom prst="roundRect">
          <a:avLst>
            <a:gd name="adj" fmla="val 10000"/>
          </a:avLst>
        </a:prstGeom>
        <a:solidFill>
          <a:schemeClr val="accent2">
            <a:hueOff val="651215"/>
            <a:satOff val="-6214"/>
            <a:lumOff val="-19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ln/>
              <a:latin typeface="Century Gothic" panose="020B0502020202020204" pitchFamily="34" charset="0"/>
            </a:rPr>
            <a:t>Income Tax Ordinance</a:t>
          </a:r>
          <a:endParaRPr lang="en-US" sz="2000" b="1" kern="1200" dirty="0">
            <a:ln/>
            <a:latin typeface="Century Gothic" panose="020B0502020202020204" pitchFamily="34" charset="0"/>
          </a:endParaRPr>
        </a:p>
      </dsp:txBody>
      <dsp:txXfrm>
        <a:off x="265963" y="3645873"/>
        <a:ext cx="2044925" cy="602307"/>
      </dsp:txXfrm>
    </dsp:sp>
    <dsp:sp modelId="{0D5FB5B1-3B10-4F22-AF58-CD552C30F0A6}">
      <dsp:nvSpPr>
        <dsp:cNvPr id="0" name=""/>
        <dsp:cNvSpPr/>
      </dsp:nvSpPr>
      <dsp:spPr>
        <a:xfrm>
          <a:off x="247224" y="4422782"/>
          <a:ext cx="2082403" cy="870669"/>
        </a:xfrm>
        <a:prstGeom prst="roundRect">
          <a:avLst>
            <a:gd name="adj" fmla="val 10000"/>
          </a:avLst>
        </a:prstGeom>
        <a:solidFill>
          <a:schemeClr val="accent2">
            <a:hueOff val="868286"/>
            <a:satOff val="-8285"/>
            <a:lumOff val="-256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ln/>
              <a:latin typeface="Century Gothic" panose="020B0502020202020204" pitchFamily="34" charset="0"/>
            </a:rPr>
            <a:t>Code of Corporate Governance</a:t>
          </a:r>
          <a:endParaRPr lang="en-US" sz="2000" b="1" kern="1200" dirty="0">
            <a:ln/>
            <a:latin typeface="Century Gothic" panose="020B0502020202020204" pitchFamily="34" charset="0"/>
          </a:endParaRPr>
        </a:p>
      </dsp:txBody>
      <dsp:txXfrm>
        <a:off x="272725" y="4448283"/>
        <a:ext cx="2031401" cy="819667"/>
      </dsp:txXfrm>
    </dsp:sp>
    <dsp:sp modelId="{98FAC608-6B30-42A9-B863-BC00760DB074}">
      <dsp:nvSpPr>
        <dsp:cNvPr id="0" name=""/>
        <dsp:cNvSpPr/>
      </dsp:nvSpPr>
      <dsp:spPr>
        <a:xfrm>
          <a:off x="2799230" y="0"/>
          <a:ext cx="2603004" cy="56721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anose="020B0502020202020204" pitchFamily="34" charset="0"/>
            </a:rPr>
            <a:t>Securities &amp; Exchange Commission of Pakistan</a:t>
          </a:r>
          <a:endParaRPr lang="en-US" sz="2000" b="1" kern="1200" dirty="0">
            <a:latin typeface="Century Gothic" panose="020B0502020202020204" pitchFamily="34" charset="0"/>
          </a:endParaRPr>
        </a:p>
      </dsp:txBody>
      <dsp:txXfrm>
        <a:off x="2799230" y="0"/>
        <a:ext cx="2603004" cy="1701638"/>
      </dsp:txXfrm>
    </dsp:sp>
    <dsp:sp modelId="{9889952A-649C-4106-8D98-FD519AD14B45}">
      <dsp:nvSpPr>
        <dsp:cNvPr id="0" name=""/>
        <dsp:cNvSpPr/>
      </dsp:nvSpPr>
      <dsp:spPr>
        <a:xfrm>
          <a:off x="3065955" y="1519573"/>
          <a:ext cx="2054686" cy="797948"/>
        </a:xfrm>
        <a:prstGeom prst="roundRect">
          <a:avLst>
            <a:gd name="adj" fmla="val 10000"/>
          </a:avLst>
        </a:prstGeom>
        <a:solidFill>
          <a:schemeClr val="accent2">
            <a:hueOff val="1085358"/>
            <a:satOff val="-10357"/>
            <a:lumOff val="-320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Century Gothic" panose="020B0502020202020204" pitchFamily="34" charset="0"/>
            </a:rPr>
            <a:t>Clearing House Regulations</a:t>
          </a:r>
          <a:endParaRPr lang="en-US" sz="2000" b="1" kern="1200" dirty="0">
            <a:solidFill>
              <a:schemeClr val="bg1"/>
            </a:solidFill>
            <a:latin typeface="Century Gothic" panose="020B0502020202020204" pitchFamily="34" charset="0"/>
          </a:endParaRPr>
        </a:p>
      </dsp:txBody>
      <dsp:txXfrm>
        <a:off x="3089326" y="1542944"/>
        <a:ext cx="2007944" cy="751206"/>
      </dsp:txXfrm>
    </dsp:sp>
    <dsp:sp modelId="{BFFFFA3E-53C1-4297-AF37-F2B8E6C1D670}">
      <dsp:nvSpPr>
        <dsp:cNvPr id="0" name=""/>
        <dsp:cNvSpPr/>
      </dsp:nvSpPr>
      <dsp:spPr>
        <a:xfrm>
          <a:off x="3003077" y="2470015"/>
          <a:ext cx="2180484" cy="1084903"/>
        </a:xfrm>
        <a:prstGeom prst="roundRect">
          <a:avLst>
            <a:gd name="adj" fmla="val 10000"/>
          </a:avLst>
        </a:prstGeom>
        <a:solidFill>
          <a:schemeClr val="accent2">
            <a:hueOff val="1302429"/>
            <a:satOff val="-12428"/>
            <a:lumOff val="-385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anose="020B0502020202020204" pitchFamily="34" charset="0"/>
            </a:rPr>
            <a:t>Securities Broker Licensing Regulations</a:t>
          </a:r>
          <a:endParaRPr lang="en-US" sz="2000" b="1" kern="1200" dirty="0">
            <a:latin typeface="Century Gothic" panose="020B0502020202020204" pitchFamily="34" charset="0"/>
          </a:endParaRPr>
        </a:p>
      </dsp:txBody>
      <dsp:txXfrm>
        <a:off x="3034853" y="2501791"/>
        <a:ext cx="2116932" cy="1021351"/>
      </dsp:txXfrm>
    </dsp:sp>
    <dsp:sp modelId="{4AB0B2A7-63A6-4F6E-BAB7-661B4DE7E9AF}">
      <dsp:nvSpPr>
        <dsp:cNvPr id="0" name=""/>
        <dsp:cNvSpPr/>
      </dsp:nvSpPr>
      <dsp:spPr>
        <a:xfrm>
          <a:off x="3009688" y="3704199"/>
          <a:ext cx="2167219" cy="1502105"/>
        </a:xfrm>
        <a:prstGeom prst="roundRect">
          <a:avLst>
            <a:gd name="adj" fmla="val 10000"/>
          </a:avLst>
        </a:prstGeom>
        <a:solidFill>
          <a:schemeClr val="accent2">
            <a:hueOff val="1519501"/>
            <a:satOff val="-14500"/>
            <a:lumOff val="-44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smtClean="0">
              <a:latin typeface="Century Gothic" panose="020B0502020202020204" pitchFamily="34" charset="0"/>
            </a:rPr>
            <a:t> Securities (Leverage Markets and Pledging) Rules;</a:t>
          </a:r>
          <a:endParaRPr lang="en-US" sz="2000" b="1" kern="1200" dirty="0">
            <a:latin typeface="Century Gothic" panose="020B0502020202020204" pitchFamily="34" charset="0"/>
          </a:endParaRPr>
        </a:p>
      </dsp:txBody>
      <dsp:txXfrm>
        <a:off x="3053683" y="3748194"/>
        <a:ext cx="2079229" cy="1414115"/>
      </dsp:txXfrm>
    </dsp:sp>
    <dsp:sp modelId="{F5B0F15F-5681-4B7C-ACE7-FC96CE17779E}">
      <dsp:nvSpPr>
        <dsp:cNvPr id="0" name=""/>
        <dsp:cNvSpPr/>
      </dsp:nvSpPr>
      <dsp:spPr>
        <a:xfrm>
          <a:off x="5597460" y="0"/>
          <a:ext cx="2603004" cy="56721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anose="020B0502020202020204" pitchFamily="34" charset="0"/>
            </a:rPr>
            <a:t>National Clearing Company of Pakistan Limited</a:t>
          </a:r>
          <a:endParaRPr lang="en-US" sz="2000" b="1" kern="1200" dirty="0">
            <a:latin typeface="Century Gothic" panose="020B0502020202020204" pitchFamily="34" charset="0"/>
          </a:endParaRPr>
        </a:p>
      </dsp:txBody>
      <dsp:txXfrm>
        <a:off x="5597460" y="0"/>
        <a:ext cx="2603004" cy="1701638"/>
      </dsp:txXfrm>
    </dsp:sp>
    <dsp:sp modelId="{06E375DE-CE5E-40FF-B523-2BA13A0CBC6E}">
      <dsp:nvSpPr>
        <dsp:cNvPr id="0" name=""/>
        <dsp:cNvSpPr/>
      </dsp:nvSpPr>
      <dsp:spPr>
        <a:xfrm>
          <a:off x="5754890" y="1442045"/>
          <a:ext cx="2295516" cy="711835"/>
        </a:xfrm>
        <a:prstGeom prst="roundRect">
          <a:avLst>
            <a:gd name="adj" fmla="val 10000"/>
          </a:avLst>
        </a:prstGeom>
        <a:solidFill>
          <a:schemeClr val="accent2">
            <a:hueOff val="1736572"/>
            <a:satOff val="-16571"/>
            <a:lumOff val="-513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anose="020B0502020202020204" pitchFamily="34" charset="0"/>
            </a:rPr>
            <a:t>Regulations and Procedures;</a:t>
          </a:r>
          <a:endParaRPr lang="en-US" sz="2000" b="1" kern="1200" dirty="0">
            <a:latin typeface="Century Gothic" panose="020B0502020202020204" pitchFamily="34" charset="0"/>
          </a:endParaRPr>
        </a:p>
      </dsp:txBody>
      <dsp:txXfrm>
        <a:off x="5775739" y="1462894"/>
        <a:ext cx="2253818" cy="670137"/>
      </dsp:txXfrm>
    </dsp:sp>
    <dsp:sp modelId="{E78F465D-86D1-4530-BEE9-B181DFBCBDA1}">
      <dsp:nvSpPr>
        <dsp:cNvPr id="0" name=""/>
        <dsp:cNvSpPr/>
      </dsp:nvSpPr>
      <dsp:spPr>
        <a:xfrm>
          <a:off x="5723050" y="2283386"/>
          <a:ext cx="2323670" cy="961865"/>
        </a:xfrm>
        <a:prstGeom prst="roundRect">
          <a:avLst>
            <a:gd name="adj" fmla="val 10000"/>
          </a:avLst>
        </a:prstGeom>
        <a:solidFill>
          <a:schemeClr val="accent2">
            <a:hueOff val="1953644"/>
            <a:satOff val="-18642"/>
            <a:lumOff val="-57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Century Gothic" panose="020B0502020202020204" pitchFamily="34" charset="0"/>
            </a:rPr>
            <a:t>Right to take Enforcement Action</a:t>
          </a:r>
          <a:endParaRPr lang="en-US" sz="2000" b="1" kern="1200" dirty="0">
            <a:latin typeface="Century Gothic" panose="020B0502020202020204" pitchFamily="34" charset="0"/>
          </a:endParaRPr>
        </a:p>
      </dsp:txBody>
      <dsp:txXfrm>
        <a:off x="5751222" y="2311558"/>
        <a:ext cx="2267326" cy="905521"/>
      </dsp:txXfrm>
    </dsp:sp>
    <dsp:sp modelId="{E14F3A48-8664-4A47-A84C-46A5BB428437}">
      <dsp:nvSpPr>
        <dsp:cNvPr id="0" name=""/>
        <dsp:cNvSpPr/>
      </dsp:nvSpPr>
      <dsp:spPr>
        <a:xfrm>
          <a:off x="5849691" y="3445588"/>
          <a:ext cx="2126696" cy="684160"/>
        </a:xfrm>
        <a:prstGeom prst="roundRect">
          <a:avLst>
            <a:gd name="adj" fmla="val 10000"/>
          </a:avLst>
        </a:prstGeom>
        <a:solidFill>
          <a:schemeClr val="accent2">
            <a:hueOff val="2170715"/>
            <a:satOff val="-20714"/>
            <a:lumOff val="-64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Dispute resolution and arbitration;</a:t>
          </a:r>
          <a:endParaRPr lang="en-US" sz="1800" b="1" kern="1200" dirty="0">
            <a:latin typeface="Century Gothic" panose="020B0502020202020204" pitchFamily="34" charset="0"/>
          </a:endParaRPr>
        </a:p>
      </dsp:txBody>
      <dsp:txXfrm>
        <a:off x="5869729" y="3465626"/>
        <a:ext cx="2086620" cy="644084"/>
      </dsp:txXfrm>
    </dsp:sp>
    <dsp:sp modelId="{343B255D-2B33-4E11-8F2C-4E60C631A640}">
      <dsp:nvSpPr>
        <dsp:cNvPr id="0" name=""/>
        <dsp:cNvSpPr/>
      </dsp:nvSpPr>
      <dsp:spPr>
        <a:xfrm>
          <a:off x="5641149" y="4361992"/>
          <a:ext cx="2515626" cy="1025645"/>
        </a:xfrm>
        <a:prstGeom prst="roundRect">
          <a:avLst>
            <a:gd name="adj" fmla="val 10000"/>
          </a:avLst>
        </a:prstGeom>
        <a:solidFill>
          <a:schemeClr val="accent2">
            <a:hueOff val="2387787"/>
            <a:satOff val="-22785"/>
            <a:lumOff val="-70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Interdependences on related FMIs i.e. Stock Exchange, Depositories, Brokers, FIs.</a:t>
          </a:r>
          <a:endParaRPr lang="en-US" sz="1600" b="1" kern="1200" dirty="0">
            <a:latin typeface="Century Gothic" panose="020B0502020202020204" pitchFamily="34" charset="0"/>
          </a:endParaRPr>
        </a:p>
      </dsp:txBody>
      <dsp:txXfrm>
        <a:off x="5671189" y="4392032"/>
        <a:ext cx="2455546" cy="965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1712D-5277-4AF2-B6E6-20D9AA2D60D0}">
      <dsp:nvSpPr>
        <dsp:cNvPr id="0" name=""/>
        <dsp:cNvSpPr/>
      </dsp:nvSpPr>
      <dsp:spPr>
        <a:xfrm>
          <a:off x="0" y="1549829"/>
          <a:ext cx="2391209" cy="994741"/>
        </a:xfrm>
        <a:prstGeom prst="roundRect">
          <a:avLst>
            <a:gd name="adj" fmla="val 10000"/>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Century Gothic" panose="020B0502020202020204" pitchFamily="34" charset="0"/>
            </a:rPr>
            <a:t>Credit Risk</a:t>
          </a:r>
          <a:endParaRPr lang="en-US" sz="2400" b="1" kern="1200" dirty="0">
            <a:latin typeface="Century Gothic" panose="020B0502020202020204" pitchFamily="34" charset="0"/>
          </a:endParaRPr>
        </a:p>
      </dsp:txBody>
      <dsp:txXfrm>
        <a:off x="29135" y="1578964"/>
        <a:ext cx="2332939" cy="936471"/>
      </dsp:txXfrm>
    </dsp:sp>
    <dsp:sp modelId="{9186C5C8-86AB-439E-9F2F-7874A2CFCBDF}">
      <dsp:nvSpPr>
        <dsp:cNvPr id="0" name=""/>
        <dsp:cNvSpPr/>
      </dsp:nvSpPr>
      <dsp:spPr>
        <a:xfrm rot="18032949">
          <a:off x="2086096" y="1499221"/>
          <a:ext cx="1240995" cy="27219"/>
        </a:xfrm>
        <a:custGeom>
          <a:avLst/>
          <a:gdLst/>
          <a:ahLst/>
          <a:cxnLst/>
          <a:rect l="0" t="0" r="0" b="0"/>
          <a:pathLst>
            <a:path>
              <a:moveTo>
                <a:pt x="0" y="13609"/>
              </a:moveTo>
              <a:lnTo>
                <a:pt x="1240995" y="136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entury Gothic" panose="020B0502020202020204" pitchFamily="34" charset="0"/>
          </a:endParaRPr>
        </a:p>
      </dsp:txBody>
      <dsp:txXfrm>
        <a:off x="2086096" y="1481806"/>
        <a:ext cx="1240995" cy="62049"/>
      </dsp:txXfrm>
    </dsp:sp>
    <dsp:sp modelId="{BC5B7881-2630-4D4C-BCD9-7626EE52DE3E}">
      <dsp:nvSpPr>
        <dsp:cNvPr id="0" name=""/>
        <dsp:cNvSpPr/>
      </dsp:nvSpPr>
      <dsp:spPr>
        <a:xfrm>
          <a:off x="3021978" y="571655"/>
          <a:ext cx="5496771" cy="81361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n/>
              <a:solidFill>
                <a:schemeClr val="accent2">
                  <a:lumMod val="50000"/>
                </a:schemeClr>
              </a:solidFill>
              <a:latin typeface="Century Gothic" panose="020B0502020202020204" pitchFamily="34" charset="0"/>
            </a:rPr>
            <a:t>Developed a robust VAR based/ Position Limits framework to manage credit risk arising from payment and clearing process. The VaR is calculated at 99% Confidence Interval</a:t>
          </a:r>
          <a:endParaRPr lang="en-US" sz="1400" b="1" kern="1200" dirty="0">
            <a:solidFill>
              <a:schemeClr val="accent2">
                <a:lumMod val="50000"/>
              </a:schemeClr>
            </a:solidFill>
            <a:latin typeface="Century Gothic" panose="020B0502020202020204" pitchFamily="34" charset="0"/>
          </a:endParaRPr>
        </a:p>
      </dsp:txBody>
      <dsp:txXfrm>
        <a:off x="3045808" y="595485"/>
        <a:ext cx="5449111" cy="765955"/>
      </dsp:txXfrm>
    </dsp:sp>
    <dsp:sp modelId="{D6F37E23-FBC0-480D-A8C8-25FF78585C45}">
      <dsp:nvSpPr>
        <dsp:cNvPr id="0" name=""/>
        <dsp:cNvSpPr/>
      </dsp:nvSpPr>
      <dsp:spPr>
        <a:xfrm rot="20354165">
          <a:off x="2367150" y="1902274"/>
          <a:ext cx="740814" cy="27219"/>
        </a:xfrm>
        <a:custGeom>
          <a:avLst/>
          <a:gdLst/>
          <a:ahLst/>
          <a:cxnLst/>
          <a:rect l="0" t="0" r="0" b="0"/>
          <a:pathLst>
            <a:path>
              <a:moveTo>
                <a:pt x="0" y="13609"/>
              </a:moveTo>
              <a:lnTo>
                <a:pt x="740814" y="136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entury Gothic" panose="020B0502020202020204" pitchFamily="34" charset="0"/>
          </a:endParaRPr>
        </a:p>
      </dsp:txBody>
      <dsp:txXfrm>
        <a:off x="2367150" y="1897363"/>
        <a:ext cx="740814" cy="37040"/>
      </dsp:txXfrm>
    </dsp:sp>
    <dsp:sp modelId="{C6E838DF-5EDD-4C6C-A79F-775DD71DEEC7}">
      <dsp:nvSpPr>
        <dsp:cNvPr id="0" name=""/>
        <dsp:cNvSpPr/>
      </dsp:nvSpPr>
      <dsp:spPr>
        <a:xfrm>
          <a:off x="3083907" y="1508190"/>
          <a:ext cx="5437291" cy="55275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mtClean="0">
              <a:solidFill>
                <a:schemeClr val="accent2">
                  <a:lumMod val="50000"/>
                </a:schemeClr>
              </a:solidFill>
              <a:latin typeface="Century Gothic" panose="020B0502020202020204" pitchFamily="34" charset="0"/>
            </a:rPr>
            <a:t>Accepts collateral with low credit, liquidity and market risk to manage the current and potential credit risk</a:t>
          </a:r>
          <a:endParaRPr lang="en-US" sz="1400" b="1" kern="1200" dirty="0">
            <a:solidFill>
              <a:schemeClr val="accent2">
                <a:lumMod val="50000"/>
              </a:schemeClr>
            </a:solidFill>
            <a:latin typeface="Century Gothic" panose="020B0502020202020204" pitchFamily="34" charset="0"/>
          </a:endParaRPr>
        </a:p>
      </dsp:txBody>
      <dsp:txXfrm>
        <a:off x="3100097" y="1524380"/>
        <a:ext cx="5404911" cy="520374"/>
      </dsp:txXfrm>
    </dsp:sp>
    <dsp:sp modelId="{ABC24990-0655-4109-8EDD-B6C8E9BD8C5E}">
      <dsp:nvSpPr>
        <dsp:cNvPr id="0" name=""/>
        <dsp:cNvSpPr/>
      </dsp:nvSpPr>
      <dsp:spPr>
        <a:xfrm rot="2501478">
          <a:off x="2262137" y="2372560"/>
          <a:ext cx="1019278" cy="27219"/>
        </a:xfrm>
        <a:custGeom>
          <a:avLst/>
          <a:gdLst/>
          <a:ahLst/>
          <a:cxnLst/>
          <a:rect l="0" t="0" r="0" b="0"/>
          <a:pathLst>
            <a:path>
              <a:moveTo>
                <a:pt x="0" y="13609"/>
              </a:moveTo>
              <a:lnTo>
                <a:pt x="1019278" y="136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entury Gothic" panose="020B0502020202020204" pitchFamily="34" charset="0"/>
          </a:endParaRPr>
        </a:p>
      </dsp:txBody>
      <dsp:txXfrm>
        <a:off x="2262137" y="2360688"/>
        <a:ext cx="1019278" cy="50963"/>
      </dsp:txXfrm>
    </dsp:sp>
    <dsp:sp modelId="{1E8B29BA-8008-44D9-A968-49C33B1A84F5}">
      <dsp:nvSpPr>
        <dsp:cNvPr id="0" name=""/>
        <dsp:cNvSpPr/>
      </dsp:nvSpPr>
      <dsp:spPr>
        <a:xfrm>
          <a:off x="3152344" y="2219518"/>
          <a:ext cx="5235562" cy="101124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mtClean="0">
              <a:solidFill>
                <a:schemeClr val="accent2">
                  <a:lumMod val="50000"/>
                </a:schemeClr>
              </a:solidFill>
              <a:latin typeface="Century Gothic" panose="020B0502020202020204" pitchFamily="34" charset="0"/>
            </a:rPr>
            <a:t>Established a Settlement Guarantee Fund to strengthen its line of defense. Regularly test the sufficiency of total financial resources available to manage multiple defaults.</a:t>
          </a:r>
          <a:endParaRPr lang="en-US" sz="1400" b="1" kern="1200" dirty="0">
            <a:solidFill>
              <a:schemeClr val="accent2">
                <a:lumMod val="50000"/>
              </a:schemeClr>
            </a:solidFill>
            <a:latin typeface="Century Gothic" panose="020B0502020202020204" pitchFamily="34" charset="0"/>
          </a:endParaRPr>
        </a:p>
      </dsp:txBody>
      <dsp:txXfrm>
        <a:off x="3181962" y="2249136"/>
        <a:ext cx="5176326" cy="952007"/>
      </dsp:txXfrm>
    </dsp:sp>
    <dsp:sp modelId="{E06AD653-CDD7-4A23-95A5-976A2F78BD90}">
      <dsp:nvSpPr>
        <dsp:cNvPr id="0" name=""/>
        <dsp:cNvSpPr/>
      </dsp:nvSpPr>
      <dsp:spPr>
        <a:xfrm>
          <a:off x="10831" y="4206039"/>
          <a:ext cx="2368018" cy="995308"/>
        </a:xfrm>
        <a:prstGeom prst="roundRect">
          <a:avLst>
            <a:gd name="adj" fmla="val 10000"/>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Century Gothic" panose="020B0502020202020204" pitchFamily="34" charset="0"/>
            </a:rPr>
            <a:t>Liquidity Risk</a:t>
          </a:r>
          <a:endParaRPr lang="en-US" sz="2400" b="1" kern="1200" dirty="0">
            <a:latin typeface="Century Gothic" panose="020B0502020202020204" pitchFamily="34" charset="0"/>
          </a:endParaRPr>
        </a:p>
      </dsp:txBody>
      <dsp:txXfrm>
        <a:off x="39983" y="4235191"/>
        <a:ext cx="2309714" cy="937004"/>
      </dsp:txXfrm>
    </dsp:sp>
    <dsp:sp modelId="{EDADF0D8-7250-4F77-8AD8-EAD2B8ACB76C}">
      <dsp:nvSpPr>
        <dsp:cNvPr id="0" name=""/>
        <dsp:cNvSpPr/>
      </dsp:nvSpPr>
      <dsp:spPr>
        <a:xfrm rot="18742708">
          <a:off x="2213389" y="4315124"/>
          <a:ext cx="1015177" cy="27219"/>
        </a:xfrm>
        <a:custGeom>
          <a:avLst/>
          <a:gdLst/>
          <a:ahLst/>
          <a:cxnLst/>
          <a:rect l="0" t="0" r="0" b="0"/>
          <a:pathLst>
            <a:path>
              <a:moveTo>
                <a:pt x="0" y="13609"/>
              </a:moveTo>
              <a:lnTo>
                <a:pt x="1015177" y="136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entury Gothic" panose="020B0502020202020204" pitchFamily="34" charset="0"/>
          </a:endParaRPr>
        </a:p>
      </dsp:txBody>
      <dsp:txXfrm>
        <a:off x="2213389" y="4303354"/>
        <a:ext cx="1015177" cy="50758"/>
      </dsp:txXfrm>
    </dsp:sp>
    <dsp:sp modelId="{9CB5CD7E-9A4A-4679-9030-1D91A1A9EFBD}">
      <dsp:nvSpPr>
        <dsp:cNvPr id="0" name=""/>
        <dsp:cNvSpPr/>
      </dsp:nvSpPr>
      <dsp:spPr>
        <a:xfrm>
          <a:off x="3063105" y="3545975"/>
          <a:ext cx="5437291" cy="81559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mtClean="0">
              <a:ln/>
              <a:solidFill>
                <a:schemeClr val="accent2">
                  <a:lumMod val="50000"/>
                </a:schemeClr>
              </a:solidFill>
              <a:latin typeface="Century Gothic" panose="020B0502020202020204" pitchFamily="34" charset="0"/>
            </a:rPr>
            <a:t>Liquidity risk is due to shortfall in settlement which may arise due to delay / default in fulfillment of its obligations by clearing members.</a:t>
          </a:r>
          <a:endParaRPr lang="en-US" sz="1400" b="1" kern="1200" dirty="0">
            <a:ln/>
            <a:solidFill>
              <a:schemeClr val="accent2">
                <a:lumMod val="50000"/>
              </a:schemeClr>
            </a:solidFill>
            <a:latin typeface="Century Gothic" panose="020B0502020202020204" pitchFamily="34" charset="0"/>
          </a:endParaRPr>
        </a:p>
      </dsp:txBody>
      <dsp:txXfrm>
        <a:off x="3086993" y="3569863"/>
        <a:ext cx="5389515" cy="767819"/>
      </dsp:txXfrm>
    </dsp:sp>
    <dsp:sp modelId="{C7F6844E-31BF-4BDC-840F-A202EEC9B7F5}">
      <dsp:nvSpPr>
        <dsp:cNvPr id="0" name=""/>
        <dsp:cNvSpPr/>
      </dsp:nvSpPr>
      <dsp:spPr>
        <a:xfrm rot="477918">
          <a:off x="2375027" y="4744992"/>
          <a:ext cx="792486" cy="27219"/>
        </a:xfrm>
        <a:custGeom>
          <a:avLst/>
          <a:gdLst/>
          <a:ahLst/>
          <a:cxnLst/>
          <a:rect l="0" t="0" r="0" b="0"/>
          <a:pathLst>
            <a:path>
              <a:moveTo>
                <a:pt x="0" y="13609"/>
              </a:moveTo>
              <a:lnTo>
                <a:pt x="792486" y="136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entury Gothic" panose="020B0502020202020204" pitchFamily="34" charset="0"/>
          </a:endParaRPr>
        </a:p>
      </dsp:txBody>
      <dsp:txXfrm>
        <a:off x="2375027" y="4738790"/>
        <a:ext cx="792486" cy="39624"/>
      </dsp:txXfrm>
    </dsp:sp>
    <dsp:sp modelId="{B3C0D1C5-B341-4A7B-8BCF-F4A8D1726959}">
      <dsp:nvSpPr>
        <dsp:cNvPr id="0" name=""/>
        <dsp:cNvSpPr/>
      </dsp:nvSpPr>
      <dsp:spPr>
        <a:xfrm>
          <a:off x="3163691" y="4567341"/>
          <a:ext cx="5228157" cy="49233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mtClean="0">
              <a:ln/>
              <a:solidFill>
                <a:schemeClr val="accent2">
                  <a:lumMod val="50000"/>
                </a:schemeClr>
              </a:solidFill>
              <a:latin typeface="Century Gothic" panose="020B0502020202020204" pitchFamily="34" charset="0"/>
            </a:rPr>
            <a:t>Company has RTGS facility to monitor all activity live through out the day</a:t>
          </a:r>
          <a:endParaRPr lang="en-US" sz="1400" b="1" kern="1200" dirty="0">
            <a:ln/>
            <a:solidFill>
              <a:schemeClr val="accent2">
                <a:lumMod val="50000"/>
              </a:schemeClr>
            </a:solidFill>
            <a:latin typeface="Century Gothic" panose="020B0502020202020204" pitchFamily="34" charset="0"/>
          </a:endParaRPr>
        </a:p>
      </dsp:txBody>
      <dsp:txXfrm>
        <a:off x="3178111" y="4581761"/>
        <a:ext cx="5199317" cy="463499"/>
      </dsp:txXfrm>
    </dsp:sp>
    <dsp:sp modelId="{FE9948DD-B8EB-4364-B970-F094452790E8}">
      <dsp:nvSpPr>
        <dsp:cNvPr id="0" name=""/>
        <dsp:cNvSpPr/>
      </dsp:nvSpPr>
      <dsp:spPr>
        <a:xfrm rot="3229092">
          <a:off x="2138170" y="5164304"/>
          <a:ext cx="1175050" cy="27219"/>
        </a:xfrm>
        <a:custGeom>
          <a:avLst/>
          <a:gdLst/>
          <a:ahLst/>
          <a:cxnLst/>
          <a:rect l="0" t="0" r="0" b="0"/>
          <a:pathLst>
            <a:path>
              <a:moveTo>
                <a:pt x="0" y="13609"/>
              </a:moveTo>
              <a:lnTo>
                <a:pt x="1175050" y="136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entury Gothic" panose="020B0502020202020204" pitchFamily="34" charset="0"/>
          </a:endParaRPr>
        </a:p>
      </dsp:txBody>
      <dsp:txXfrm>
        <a:off x="2138170" y="5148537"/>
        <a:ext cx="1175050" cy="58752"/>
      </dsp:txXfrm>
    </dsp:sp>
    <dsp:sp modelId="{FD22B5E1-73E2-4DE8-9FB6-37E5CE0A52A5}">
      <dsp:nvSpPr>
        <dsp:cNvPr id="0" name=""/>
        <dsp:cNvSpPr/>
      </dsp:nvSpPr>
      <dsp:spPr>
        <a:xfrm>
          <a:off x="3072540" y="5233750"/>
          <a:ext cx="5452778" cy="83676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mtClean="0">
              <a:solidFill>
                <a:schemeClr val="accent2">
                  <a:lumMod val="50000"/>
                </a:schemeClr>
              </a:solidFill>
              <a:latin typeface="Century Gothic" panose="020B0502020202020204" pitchFamily="34" charset="0"/>
            </a:rPr>
            <a:t>Back-up credit line facility availed from Commercial banks. Further, financial resources comprises of collateral and Settlement guarantee fund</a:t>
          </a:r>
          <a:endParaRPr lang="en-US" sz="1400" b="1" kern="1200" dirty="0">
            <a:solidFill>
              <a:schemeClr val="accent2">
                <a:lumMod val="50000"/>
              </a:schemeClr>
            </a:solidFill>
            <a:latin typeface="Century Gothic" panose="020B0502020202020204" pitchFamily="34" charset="0"/>
          </a:endParaRPr>
        </a:p>
      </dsp:txBody>
      <dsp:txXfrm>
        <a:off x="3097048" y="5258258"/>
        <a:ext cx="5403762" cy="7877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BA71D-31D4-4A93-942B-74C08139AD76}">
      <dsp:nvSpPr>
        <dsp:cNvPr id="0" name=""/>
        <dsp:cNvSpPr/>
      </dsp:nvSpPr>
      <dsp:spPr>
        <a:xfrm>
          <a:off x="3274958" y="682"/>
          <a:ext cx="4912438" cy="2660336"/>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Century Gothic" panose="020B0502020202020204" pitchFamily="34" charset="0"/>
            </a:rPr>
            <a:t>All transactions are settled at NCCPL on DVP-2 Model which eliminates the risk that securities may be delivered without receiving funds or funds may be paid without receiving securities.</a:t>
          </a:r>
          <a:endParaRPr lang="en-US" sz="1900" kern="1200" dirty="0">
            <a:latin typeface="Century Gothic" panose="020B0502020202020204" pitchFamily="34" charset="0"/>
          </a:endParaRPr>
        </a:p>
      </dsp:txBody>
      <dsp:txXfrm>
        <a:off x="3274958" y="333224"/>
        <a:ext cx="3914812" cy="1995252"/>
      </dsp:txXfrm>
    </dsp:sp>
    <dsp:sp modelId="{0D8F9C99-9DAD-42B4-8ADF-F79ACDCAED06}">
      <dsp:nvSpPr>
        <dsp:cNvPr id="0" name=""/>
        <dsp:cNvSpPr/>
      </dsp:nvSpPr>
      <dsp:spPr>
        <a:xfrm>
          <a:off x="0" y="682"/>
          <a:ext cx="3274958" cy="26603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latin typeface="Century Gothic" panose="020B0502020202020204" pitchFamily="34" charset="0"/>
            </a:rPr>
            <a:t>Securities Settlement</a:t>
          </a:r>
          <a:endParaRPr lang="en-US" sz="4000" b="1" kern="1200" dirty="0">
            <a:latin typeface="Century Gothic" panose="020B0502020202020204" pitchFamily="34" charset="0"/>
          </a:endParaRPr>
        </a:p>
      </dsp:txBody>
      <dsp:txXfrm>
        <a:off x="129867" y="130549"/>
        <a:ext cx="3015224" cy="2400602"/>
      </dsp:txXfrm>
    </dsp:sp>
    <dsp:sp modelId="{83C2ACD8-785F-42DC-B5B4-CFB45A5E7DD7}">
      <dsp:nvSpPr>
        <dsp:cNvPr id="0" name=""/>
        <dsp:cNvSpPr/>
      </dsp:nvSpPr>
      <dsp:spPr>
        <a:xfrm>
          <a:off x="3274958" y="2927052"/>
          <a:ext cx="4912438" cy="2660336"/>
        </a:xfrm>
        <a:prstGeom prst="rightArrow">
          <a:avLst>
            <a:gd name="adj1" fmla="val 75000"/>
            <a:gd name="adj2" fmla="val 50000"/>
          </a:avLst>
        </a:prstGeom>
        <a:solidFill>
          <a:schemeClr val="accent2">
            <a:tint val="40000"/>
            <a:alpha val="90000"/>
            <a:hueOff val="3273131"/>
            <a:satOff val="-28688"/>
            <a:lumOff val="-2605"/>
            <a:alphaOff val="0"/>
          </a:schemeClr>
        </a:solidFill>
        <a:ln w="25400" cap="flat" cmpd="sng" algn="ctr">
          <a:solidFill>
            <a:schemeClr val="accent2">
              <a:tint val="40000"/>
              <a:alpha val="90000"/>
              <a:hueOff val="3273131"/>
              <a:satOff val="-28688"/>
              <a:lumOff val="-26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Century Gothic" panose="020B0502020202020204" pitchFamily="34" charset="0"/>
            </a:rPr>
            <a:t>Each Clearing Member and/or the Company, as the case may be, will settle, by the Designated Time on the said Business Day, through a Settling Bank, the amount reflected in settlement statements.</a:t>
          </a:r>
          <a:endParaRPr lang="en-US" sz="1900" kern="1200" dirty="0">
            <a:latin typeface="Century Gothic" panose="020B0502020202020204" pitchFamily="34" charset="0"/>
          </a:endParaRPr>
        </a:p>
      </dsp:txBody>
      <dsp:txXfrm>
        <a:off x="3274958" y="3259594"/>
        <a:ext cx="3914812" cy="1995252"/>
      </dsp:txXfrm>
    </dsp:sp>
    <dsp:sp modelId="{C0BD4D4F-AAE2-465D-BA85-9D5A637E6957}">
      <dsp:nvSpPr>
        <dsp:cNvPr id="0" name=""/>
        <dsp:cNvSpPr/>
      </dsp:nvSpPr>
      <dsp:spPr>
        <a:xfrm>
          <a:off x="0" y="2927052"/>
          <a:ext cx="3274958" cy="2660336"/>
        </a:xfrm>
        <a:prstGeom prst="roundRect">
          <a:avLst/>
        </a:prstGeom>
        <a:solidFill>
          <a:schemeClr val="accent2">
            <a:hueOff val="2387787"/>
            <a:satOff val="-227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latin typeface="Century Gothic" panose="020B0502020202020204" pitchFamily="34" charset="0"/>
            </a:rPr>
            <a:t>Money Settlement</a:t>
          </a:r>
          <a:endParaRPr lang="en-US" sz="4000" b="1" kern="1200" dirty="0">
            <a:latin typeface="Century Gothic" panose="020B0502020202020204" pitchFamily="34" charset="0"/>
          </a:endParaRPr>
        </a:p>
      </dsp:txBody>
      <dsp:txXfrm>
        <a:off x="129867" y="3056919"/>
        <a:ext cx="3015224" cy="2400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13BBB-CC6C-488B-8AB5-3EB113071561}">
      <dsp:nvSpPr>
        <dsp:cNvPr id="0" name=""/>
        <dsp:cNvSpPr/>
      </dsp:nvSpPr>
      <dsp:spPr>
        <a:xfrm>
          <a:off x="3379415" y="0"/>
          <a:ext cx="5069123" cy="1933747"/>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Century Gothic" panose="020B0502020202020204" pitchFamily="34" charset="0"/>
            </a:rPr>
            <a:t>Declaring a clearing member default upon non-fulfillment of its money obligation</a:t>
          </a:r>
          <a:endParaRPr lang="en-US" sz="2400" kern="1200" dirty="0">
            <a:latin typeface="Century Gothic" panose="020B0502020202020204" pitchFamily="34" charset="0"/>
          </a:endParaRPr>
        </a:p>
      </dsp:txBody>
      <dsp:txXfrm>
        <a:off x="3379415" y="241718"/>
        <a:ext cx="4343968" cy="1450311"/>
      </dsp:txXfrm>
    </dsp:sp>
    <dsp:sp modelId="{62889452-6440-4BEC-9557-E8DE3BF052FE}">
      <dsp:nvSpPr>
        <dsp:cNvPr id="0" name=""/>
        <dsp:cNvSpPr/>
      </dsp:nvSpPr>
      <dsp:spPr>
        <a:xfrm>
          <a:off x="0" y="0"/>
          <a:ext cx="3379415" cy="193374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latin typeface="Century Gothic" panose="020B0502020202020204" pitchFamily="34" charset="0"/>
            </a:rPr>
            <a:t>Step-1</a:t>
          </a:r>
          <a:endParaRPr lang="en-US" sz="6500" kern="1200" dirty="0">
            <a:latin typeface="Century Gothic" panose="020B0502020202020204" pitchFamily="34" charset="0"/>
          </a:endParaRPr>
        </a:p>
      </dsp:txBody>
      <dsp:txXfrm>
        <a:off x="94398" y="94398"/>
        <a:ext cx="3190619" cy="1744951"/>
      </dsp:txXfrm>
    </dsp:sp>
    <dsp:sp modelId="{50980EE8-C200-4E60-9E0D-DD36ED6401C8}">
      <dsp:nvSpPr>
        <dsp:cNvPr id="0" name=""/>
        <dsp:cNvSpPr/>
      </dsp:nvSpPr>
      <dsp:spPr>
        <a:xfrm>
          <a:off x="3379415" y="2127122"/>
          <a:ext cx="5069123" cy="1933747"/>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Century Gothic" panose="020B0502020202020204" pitchFamily="34" charset="0"/>
            </a:rPr>
            <a:t>Clearing house would utilize </a:t>
          </a:r>
          <a:r>
            <a:rPr lang="en-US" sz="2400" b="1" kern="1200" dirty="0" smtClean="0">
              <a:latin typeface="Century Gothic" panose="020B0502020202020204" pitchFamily="34" charset="0"/>
            </a:rPr>
            <a:t>Security Deposits</a:t>
          </a:r>
          <a:r>
            <a:rPr lang="en-US" sz="2400" kern="1200" dirty="0" smtClean="0">
              <a:latin typeface="Century Gothic" panose="020B0502020202020204" pitchFamily="34" charset="0"/>
            </a:rPr>
            <a:t> of the defaulting clearing member </a:t>
          </a:r>
          <a:endParaRPr lang="en-US" sz="2400" kern="1200" dirty="0">
            <a:latin typeface="Century Gothic" panose="020B0502020202020204" pitchFamily="34" charset="0"/>
          </a:endParaRPr>
        </a:p>
      </dsp:txBody>
      <dsp:txXfrm>
        <a:off x="3379415" y="2368840"/>
        <a:ext cx="4343968" cy="1450311"/>
      </dsp:txXfrm>
    </dsp:sp>
    <dsp:sp modelId="{109EE3D6-26D7-4E9A-9E94-5ED6B4B9554B}">
      <dsp:nvSpPr>
        <dsp:cNvPr id="0" name=""/>
        <dsp:cNvSpPr/>
      </dsp:nvSpPr>
      <dsp:spPr>
        <a:xfrm>
          <a:off x="0" y="2127122"/>
          <a:ext cx="3379415" cy="193374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latin typeface="Century Gothic" panose="020B0502020202020204" pitchFamily="34" charset="0"/>
            </a:rPr>
            <a:t>Step-2</a:t>
          </a:r>
          <a:endParaRPr lang="en-US" sz="6500" kern="1200" dirty="0">
            <a:latin typeface="Century Gothic" panose="020B0502020202020204" pitchFamily="34" charset="0"/>
          </a:endParaRPr>
        </a:p>
      </dsp:txBody>
      <dsp:txXfrm>
        <a:off x="94398" y="2221520"/>
        <a:ext cx="3190619" cy="1744951"/>
      </dsp:txXfrm>
    </dsp:sp>
    <dsp:sp modelId="{12BCDCE8-3590-4FEC-8B22-12F33DB7880C}">
      <dsp:nvSpPr>
        <dsp:cNvPr id="0" name=""/>
        <dsp:cNvSpPr/>
      </dsp:nvSpPr>
      <dsp:spPr>
        <a:xfrm>
          <a:off x="3379415" y="4254244"/>
          <a:ext cx="5069123" cy="1933747"/>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smtClean="0">
              <a:latin typeface="Century Gothic" panose="020B0502020202020204" pitchFamily="34" charset="0"/>
            </a:rPr>
            <a:t>Utilize </a:t>
          </a:r>
          <a:r>
            <a:rPr lang="en-US" sz="2400" b="1" kern="1200" smtClean="0">
              <a:latin typeface="Century Gothic" panose="020B0502020202020204" pitchFamily="34" charset="0"/>
            </a:rPr>
            <a:t>Cash or cash equivalent </a:t>
          </a:r>
          <a:r>
            <a:rPr lang="en-US" sz="2400" kern="1200" smtClean="0">
              <a:latin typeface="Century Gothic" panose="020B0502020202020204" pitchFamily="34" charset="0"/>
            </a:rPr>
            <a:t>deposited by clearing member</a:t>
          </a:r>
          <a:endParaRPr lang="en-US" sz="2400" kern="1200" dirty="0">
            <a:latin typeface="Century Gothic" panose="020B0502020202020204" pitchFamily="34" charset="0"/>
          </a:endParaRPr>
        </a:p>
      </dsp:txBody>
      <dsp:txXfrm>
        <a:off x="3379415" y="4495962"/>
        <a:ext cx="4343968" cy="1450311"/>
      </dsp:txXfrm>
    </dsp:sp>
    <dsp:sp modelId="{F22D4961-5C9E-4D93-8B60-E259B4FD745B}">
      <dsp:nvSpPr>
        <dsp:cNvPr id="0" name=""/>
        <dsp:cNvSpPr/>
      </dsp:nvSpPr>
      <dsp:spPr>
        <a:xfrm>
          <a:off x="0" y="4254244"/>
          <a:ext cx="3379415" cy="193374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latin typeface="Century Gothic" panose="020B0502020202020204" pitchFamily="34" charset="0"/>
            </a:rPr>
            <a:t>Step-3</a:t>
          </a:r>
          <a:endParaRPr lang="en-US" sz="6500" kern="1200" dirty="0">
            <a:latin typeface="Century Gothic" panose="020B0502020202020204" pitchFamily="34" charset="0"/>
          </a:endParaRPr>
        </a:p>
      </dsp:txBody>
      <dsp:txXfrm>
        <a:off x="94398" y="4348642"/>
        <a:ext cx="3190619" cy="17449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F45EF-FEC7-4CE1-81E7-8D06AFC7D245}">
      <dsp:nvSpPr>
        <dsp:cNvPr id="0" name=""/>
        <dsp:cNvSpPr/>
      </dsp:nvSpPr>
      <dsp:spPr>
        <a:xfrm>
          <a:off x="3406888" y="290451"/>
          <a:ext cx="4895870" cy="2419272"/>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Century Gothic" panose="020B0502020202020204" pitchFamily="34" charset="0"/>
            </a:rPr>
            <a:t>Utilize amount from </a:t>
          </a:r>
          <a:r>
            <a:rPr lang="en-US" sz="2000" b="1" kern="1200" dirty="0" smtClean="0">
              <a:latin typeface="Century Gothic" panose="020B0502020202020204" pitchFamily="34" charset="0"/>
            </a:rPr>
            <a:t>credit line facility </a:t>
          </a:r>
          <a:r>
            <a:rPr lang="en-US" sz="2000" kern="1200" dirty="0" smtClean="0">
              <a:latin typeface="Century Gothic" panose="020B0502020202020204" pitchFamily="34" charset="0"/>
            </a:rPr>
            <a:t>availed by clearing house</a:t>
          </a:r>
          <a:endParaRPr lang="en-US" sz="2000" kern="1200" dirty="0">
            <a:latin typeface="Century Gothic" panose="020B0502020202020204" pitchFamily="34" charset="0"/>
          </a:endParaRPr>
        </a:p>
      </dsp:txBody>
      <dsp:txXfrm>
        <a:off x="3406888" y="592860"/>
        <a:ext cx="3988643" cy="1814454"/>
      </dsp:txXfrm>
    </dsp:sp>
    <dsp:sp modelId="{8228F943-5DFC-45CC-BA26-705BFCDCFFD7}">
      <dsp:nvSpPr>
        <dsp:cNvPr id="0" name=""/>
        <dsp:cNvSpPr/>
      </dsp:nvSpPr>
      <dsp:spPr>
        <a:xfrm>
          <a:off x="61274" y="1389"/>
          <a:ext cx="3345613" cy="29973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latin typeface="Century Gothic" panose="020B0502020202020204" pitchFamily="34" charset="0"/>
            </a:rPr>
            <a:t>Step-4</a:t>
          </a:r>
          <a:endParaRPr lang="en-US" sz="6500" kern="1200" dirty="0">
            <a:latin typeface="Century Gothic" panose="020B0502020202020204" pitchFamily="34" charset="0"/>
          </a:endParaRPr>
        </a:p>
      </dsp:txBody>
      <dsp:txXfrm>
        <a:off x="207595" y="147710"/>
        <a:ext cx="3052971" cy="2704756"/>
      </dsp:txXfrm>
    </dsp:sp>
    <dsp:sp modelId="{82AD3C32-0D6D-49BF-911C-2AF33649A7A8}">
      <dsp:nvSpPr>
        <dsp:cNvPr id="0" name=""/>
        <dsp:cNvSpPr/>
      </dsp:nvSpPr>
      <dsp:spPr>
        <a:xfrm>
          <a:off x="3368982" y="3792675"/>
          <a:ext cx="4895870" cy="2419272"/>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latin typeface="Century Gothic" panose="020B0502020202020204" pitchFamily="34" charset="0"/>
            </a:rPr>
            <a:t>Utilize amount from Settlement Guarantee fund (SGF) or default fund.</a:t>
          </a:r>
          <a:endParaRPr lang="en-US" sz="2000" kern="1200" dirty="0">
            <a:latin typeface="Century Gothic" panose="020B0502020202020204" pitchFamily="34" charset="0"/>
          </a:endParaRPr>
        </a:p>
      </dsp:txBody>
      <dsp:txXfrm>
        <a:off x="3368982" y="4095084"/>
        <a:ext cx="3988643" cy="1814454"/>
      </dsp:txXfrm>
    </dsp:sp>
    <dsp:sp modelId="{BC711D9A-38E8-4FF0-8D1A-51DCDBF70C35}">
      <dsp:nvSpPr>
        <dsp:cNvPr id="0" name=""/>
        <dsp:cNvSpPr/>
      </dsp:nvSpPr>
      <dsp:spPr>
        <a:xfrm>
          <a:off x="99180" y="3503612"/>
          <a:ext cx="3269801" cy="299739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latin typeface="Century Gothic" panose="020B0502020202020204" pitchFamily="34" charset="0"/>
            </a:rPr>
            <a:t>Step-5</a:t>
          </a:r>
          <a:endParaRPr lang="en-US" sz="6500" kern="1200" dirty="0">
            <a:latin typeface="Century Gothic" panose="020B0502020202020204" pitchFamily="34" charset="0"/>
          </a:endParaRPr>
        </a:p>
      </dsp:txBody>
      <dsp:txXfrm>
        <a:off x="245501" y="3649933"/>
        <a:ext cx="2977159" cy="270475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797"/>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5797"/>
          </a:xfrm>
          <a:prstGeom prst="rect">
            <a:avLst/>
          </a:prstGeom>
        </p:spPr>
        <p:txBody>
          <a:bodyPr vert="horz" lIns="93031" tIns="46516" rIns="93031" bIns="46516" rtlCol="0"/>
          <a:lstStyle>
            <a:lvl1pPr algn="r">
              <a:defRPr sz="1200"/>
            </a:lvl1pPr>
          </a:lstStyle>
          <a:p>
            <a:fld id="{94F5B994-66E7-4C32-9C70-15653F834E16}" type="datetimeFigureOut">
              <a:rPr lang="en-US" smtClean="0"/>
              <a:pPr/>
              <a:t>9/20/2019</a:t>
            </a:fld>
            <a:endParaRPr lang="en-US"/>
          </a:p>
        </p:txBody>
      </p:sp>
      <p:sp>
        <p:nvSpPr>
          <p:cNvPr id="4" name="Footer Placeholder 3"/>
          <p:cNvSpPr>
            <a:spLocks noGrp="1"/>
          </p:cNvSpPr>
          <p:nvPr>
            <p:ph type="ftr" sz="quarter" idx="2"/>
          </p:nvPr>
        </p:nvSpPr>
        <p:spPr>
          <a:xfrm>
            <a:off x="0" y="8817904"/>
            <a:ext cx="3032337" cy="465796"/>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5796"/>
          </a:xfrm>
          <a:prstGeom prst="rect">
            <a:avLst/>
          </a:prstGeom>
        </p:spPr>
        <p:txBody>
          <a:bodyPr vert="horz" lIns="93031" tIns="46516" rIns="93031" bIns="46516" rtlCol="0" anchor="b"/>
          <a:lstStyle>
            <a:lvl1pPr algn="r">
              <a:defRPr sz="1200"/>
            </a:lvl1pPr>
          </a:lstStyle>
          <a:p>
            <a:fld id="{A2888B01-5EC1-4C9D-8B12-C08C421BC17A}" type="slidenum">
              <a:rPr lang="en-US" smtClean="0"/>
              <a:pPr/>
              <a:t>‹#›</a:t>
            </a:fld>
            <a:endParaRPr lang="en-US"/>
          </a:p>
        </p:txBody>
      </p:sp>
    </p:spTree>
    <p:extLst>
      <p:ext uri="{BB962C8B-B14F-4D97-AF65-F5344CB8AC3E}">
        <p14:creationId xmlns:p14="http://schemas.microsoft.com/office/powerpoint/2010/main" val="2476765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797"/>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5797"/>
          </a:xfrm>
          <a:prstGeom prst="rect">
            <a:avLst/>
          </a:prstGeom>
        </p:spPr>
        <p:txBody>
          <a:bodyPr vert="horz" lIns="93031" tIns="46516" rIns="93031" bIns="46516" rtlCol="0"/>
          <a:lstStyle>
            <a:lvl1pPr algn="r">
              <a:defRPr sz="1200"/>
            </a:lvl1pPr>
          </a:lstStyle>
          <a:p>
            <a:fld id="{F09C4455-680E-4C32-908A-1E53B8EE4E90}" type="datetimeFigureOut">
              <a:rPr lang="en-US" smtClean="0"/>
              <a:pPr/>
              <a:t>9/20/2019</a:t>
            </a:fld>
            <a:endParaRPr lang="en-US"/>
          </a:p>
        </p:txBody>
      </p:sp>
      <p:sp>
        <p:nvSpPr>
          <p:cNvPr id="4" name="Slide Image Placeholder 3"/>
          <p:cNvSpPr>
            <a:spLocks noGrp="1" noRot="1" noChangeAspect="1"/>
          </p:cNvSpPr>
          <p:nvPr>
            <p:ph type="sldImg" idx="2"/>
          </p:nvPr>
        </p:nvSpPr>
        <p:spPr>
          <a:xfrm>
            <a:off x="712788" y="1160463"/>
            <a:ext cx="5572125" cy="3133725"/>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67781"/>
            <a:ext cx="5598160" cy="3655457"/>
          </a:xfrm>
          <a:prstGeom prst="rect">
            <a:avLst/>
          </a:prstGeom>
        </p:spPr>
        <p:txBody>
          <a:bodyPr vert="horz" lIns="93031" tIns="46516" rIns="93031" bIns="4651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5796"/>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5796"/>
          </a:xfrm>
          <a:prstGeom prst="rect">
            <a:avLst/>
          </a:prstGeom>
        </p:spPr>
        <p:txBody>
          <a:bodyPr vert="horz" lIns="93031" tIns="46516" rIns="93031" bIns="46516" rtlCol="0" anchor="b"/>
          <a:lstStyle>
            <a:lvl1pPr algn="r">
              <a:defRPr sz="1200"/>
            </a:lvl1pPr>
          </a:lstStyle>
          <a:p>
            <a:fld id="{98B6FEDB-C43F-443A-B34A-C1B47276127A}" type="slidenum">
              <a:rPr lang="en-US" smtClean="0"/>
              <a:pPr/>
              <a:t>‹#›</a:t>
            </a:fld>
            <a:endParaRPr lang="en-US"/>
          </a:p>
        </p:txBody>
      </p:sp>
    </p:spTree>
    <p:extLst>
      <p:ext uri="{BB962C8B-B14F-4D97-AF65-F5344CB8AC3E}">
        <p14:creationId xmlns:p14="http://schemas.microsoft.com/office/powerpoint/2010/main" val="300720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3758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95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40481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99770" y="4409758"/>
            <a:ext cx="5598160" cy="4177665"/>
          </a:xfrm>
          <a:prstGeom prst="rect">
            <a:avLst/>
          </a:prstGeom>
        </p:spPr>
        <p:txBody>
          <a:bodyPr spcFirstLastPara="1" wrap="square" lIns="93016" tIns="93016" rIns="93016" bIns="93016" anchor="t" anchorCtr="0">
            <a:noAutofit/>
          </a:bodyPr>
          <a:lstStyle/>
          <a:p>
            <a:endParaRPr/>
          </a:p>
        </p:txBody>
      </p:sp>
    </p:spTree>
    <p:extLst>
      <p:ext uri="{BB962C8B-B14F-4D97-AF65-F5344CB8AC3E}">
        <p14:creationId xmlns:p14="http://schemas.microsoft.com/office/powerpoint/2010/main" val="2145958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6881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53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621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17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261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873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988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129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32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713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563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0918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604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52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342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93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62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73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361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0377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flipH="1">
            <a:off x="-917" y="0"/>
            <a:ext cx="61008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txBox="1">
            <a:spLocks noGrp="1"/>
          </p:cNvSpPr>
          <p:nvPr>
            <p:ph type="ctrTitle"/>
          </p:nvPr>
        </p:nvSpPr>
        <p:spPr>
          <a:xfrm>
            <a:off x="625233" y="3183000"/>
            <a:ext cx="4848800" cy="3012000"/>
          </a:xfrm>
          <a:prstGeom prst="rect">
            <a:avLst/>
          </a:prstGeom>
        </p:spPr>
        <p:txBody>
          <a:bodyPr spcFirstLastPara="1" wrap="square" lIns="91425" tIns="91425" rIns="91425" bIns="91425" anchor="t" anchorCtr="0"/>
          <a:lstStyle>
            <a:lvl1pPr lvl="0">
              <a:spcBef>
                <a:spcPts val="0"/>
              </a:spcBef>
              <a:spcAft>
                <a:spcPts val="0"/>
              </a:spcAft>
              <a:buClr>
                <a:srgbClr val="F67031"/>
              </a:buClr>
              <a:buSzPts val="3000"/>
              <a:buNone/>
              <a:defRPr sz="4000" b="1">
                <a:solidFill>
                  <a:srgbClr val="F67031"/>
                </a:solidFill>
              </a:defRPr>
            </a:lvl1pPr>
            <a:lvl2pPr lvl="1">
              <a:spcBef>
                <a:spcPts val="0"/>
              </a:spcBef>
              <a:spcAft>
                <a:spcPts val="0"/>
              </a:spcAft>
              <a:buClr>
                <a:srgbClr val="F67031"/>
              </a:buClr>
              <a:buSzPts val="3000"/>
              <a:buNone/>
              <a:defRPr sz="4000" b="1">
                <a:solidFill>
                  <a:srgbClr val="F67031"/>
                </a:solidFill>
              </a:defRPr>
            </a:lvl2pPr>
            <a:lvl3pPr lvl="2">
              <a:spcBef>
                <a:spcPts val="0"/>
              </a:spcBef>
              <a:spcAft>
                <a:spcPts val="0"/>
              </a:spcAft>
              <a:buClr>
                <a:srgbClr val="F67031"/>
              </a:buClr>
              <a:buSzPts val="3000"/>
              <a:buNone/>
              <a:defRPr sz="4000" b="1">
                <a:solidFill>
                  <a:srgbClr val="F67031"/>
                </a:solidFill>
              </a:defRPr>
            </a:lvl3pPr>
            <a:lvl4pPr lvl="3">
              <a:spcBef>
                <a:spcPts val="0"/>
              </a:spcBef>
              <a:spcAft>
                <a:spcPts val="0"/>
              </a:spcAft>
              <a:buClr>
                <a:srgbClr val="F67031"/>
              </a:buClr>
              <a:buSzPts val="3000"/>
              <a:buNone/>
              <a:defRPr sz="4000" b="1">
                <a:solidFill>
                  <a:srgbClr val="F67031"/>
                </a:solidFill>
              </a:defRPr>
            </a:lvl4pPr>
            <a:lvl5pPr lvl="4">
              <a:spcBef>
                <a:spcPts val="0"/>
              </a:spcBef>
              <a:spcAft>
                <a:spcPts val="0"/>
              </a:spcAft>
              <a:buClr>
                <a:srgbClr val="F67031"/>
              </a:buClr>
              <a:buSzPts val="3000"/>
              <a:buNone/>
              <a:defRPr sz="4000" b="1">
                <a:solidFill>
                  <a:srgbClr val="F67031"/>
                </a:solidFill>
              </a:defRPr>
            </a:lvl5pPr>
            <a:lvl6pPr lvl="5">
              <a:spcBef>
                <a:spcPts val="0"/>
              </a:spcBef>
              <a:spcAft>
                <a:spcPts val="0"/>
              </a:spcAft>
              <a:buClr>
                <a:srgbClr val="F67031"/>
              </a:buClr>
              <a:buSzPts val="3000"/>
              <a:buNone/>
              <a:defRPr sz="4000" b="1">
                <a:solidFill>
                  <a:srgbClr val="F67031"/>
                </a:solidFill>
              </a:defRPr>
            </a:lvl6pPr>
            <a:lvl7pPr lvl="6">
              <a:spcBef>
                <a:spcPts val="0"/>
              </a:spcBef>
              <a:spcAft>
                <a:spcPts val="0"/>
              </a:spcAft>
              <a:buClr>
                <a:srgbClr val="F67031"/>
              </a:buClr>
              <a:buSzPts val="3000"/>
              <a:buNone/>
              <a:defRPr sz="4000" b="1">
                <a:solidFill>
                  <a:srgbClr val="F67031"/>
                </a:solidFill>
              </a:defRPr>
            </a:lvl7pPr>
            <a:lvl8pPr lvl="7">
              <a:spcBef>
                <a:spcPts val="0"/>
              </a:spcBef>
              <a:spcAft>
                <a:spcPts val="0"/>
              </a:spcAft>
              <a:buClr>
                <a:srgbClr val="F67031"/>
              </a:buClr>
              <a:buSzPts val="3000"/>
              <a:buNone/>
              <a:defRPr sz="4000" b="1">
                <a:solidFill>
                  <a:srgbClr val="F67031"/>
                </a:solidFill>
              </a:defRPr>
            </a:lvl8pPr>
            <a:lvl9pPr lvl="8">
              <a:spcBef>
                <a:spcPts val="0"/>
              </a:spcBef>
              <a:spcAft>
                <a:spcPts val="0"/>
              </a:spcAft>
              <a:buClr>
                <a:srgbClr val="F67031"/>
              </a:buClr>
              <a:buSzPts val="3000"/>
              <a:buNone/>
              <a:defRPr sz="4000" b="1">
                <a:solidFill>
                  <a:srgbClr val="F67031"/>
                </a:solidFill>
              </a:defRPr>
            </a:lvl9pPr>
          </a:lstStyle>
          <a:p>
            <a:endParaRPr/>
          </a:p>
        </p:txBody>
      </p:sp>
      <p:sp>
        <p:nvSpPr>
          <p:cNvPr id="12" name="Google Shape;12;p2"/>
          <p:cNvSpPr/>
          <p:nvPr/>
        </p:nvSpPr>
        <p:spPr>
          <a:xfrm>
            <a:off x="6099867" y="-200"/>
            <a:ext cx="247200" cy="6858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8229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with intro text">
  <p:cSld name="Title + 2 columns with intro text">
    <p:spTree>
      <p:nvGrpSpPr>
        <p:cNvPr id="1" name="Shape 45"/>
        <p:cNvGrpSpPr/>
        <p:nvPr/>
      </p:nvGrpSpPr>
      <p:grpSpPr>
        <a:xfrm>
          <a:off x="0" y="0"/>
          <a:ext cx="0" cy="0"/>
          <a:chOff x="0" y="0"/>
          <a:chExt cx="0" cy="0"/>
        </a:xfrm>
      </p:grpSpPr>
      <p:sp>
        <p:nvSpPr>
          <p:cNvPr id="46" name="Google Shape;46;p8"/>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 name="Google Shape;47;p8"/>
          <p:cNvSpPr/>
          <p:nvPr/>
        </p:nvSpPr>
        <p:spPr>
          <a:xfrm>
            <a:off x="3447300" y="0"/>
            <a:ext cx="87448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8"/>
          <p:cNvSpPr txBox="1">
            <a:spLocks noGrp="1"/>
          </p:cNvSpPr>
          <p:nvPr>
            <p:ph type="title"/>
          </p:nvPr>
        </p:nvSpPr>
        <p:spPr>
          <a:xfrm>
            <a:off x="312600" y="767333"/>
            <a:ext cx="27284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body" idx="1"/>
          </p:nvPr>
        </p:nvSpPr>
        <p:spPr>
          <a:xfrm>
            <a:off x="4120833" y="767333"/>
            <a:ext cx="7461600" cy="1610400"/>
          </a:xfrm>
          <a:prstGeom prst="rect">
            <a:avLst/>
          </a:prstGeom>
        </p:spPr>
        <p:txBody>
          <a:bodyPr spcFirstLastPara="1" wrap="square" lIns="91425" tIns="91425" rIns="91425" bIns="91425" anchor="t" anchorCtr="0"/>
          <a:lstStyle>
            <a:lvl1pPr marL="609585" lvl="0" indent="-440256" rtl="0">
              <a:spcBef>
                <a:spcPts val="80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1pPr>
            <a:lvl2pPr marL="1219170" lvl="1"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2pPr>
            <a:lvl3pPr marL="1828754" lvl="2"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3pPr>
            <a:lvl4pPr marL="2438339" lvl="3"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4pPr>
            <a:lvl5pPr marL="3047924" lvl="4"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5pPr>
            <a:lvl6pPr marL="3657509" lvl="5"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6pPr>
            <a:lvl7pPr marL="4267093" lvl="6"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7pPr>
            <a:lvl8pPr marL="4876678" lvl="7"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8pPr>
            <a:lvl9pPr marL="5486263" lvl="8"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9pPr>
          </a:lstStyle>
          <a:p>
            <a:endParaRPr/>
          </a:p>
        </p:txBody>
      </p:sp>
      <p:sp>
        <p:nvSpPr>
          <p:cNvPr id="50" name="Google Shape;50;p8"/>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
        <p:nvSpPr>
          <p:cNvPr id="51" name="Google Shape;51;p8"/>
          <p:cNvSpPr txBox="1">
            <a:spLocks noGrp="1"/>
          </p:cNvSpPr>
          <p:nvPr>
            <p:ph type="body" idx="2"/>
          </p:nvPr>
        </p:nvSpPr>
        <p:spPr>
          <a:xfrm>
            <a:off x="4120833" y="2672433"/>
            <a:ext cx="3636000" cy="3402800"/>
          </a:xfrm>
          <a:prstGeom prst="rect">
            <a:avLst/>
          </a:prstGeom>
        </p:spPr>
        <p:txBody>
          <a:bodyPr spcFirstLastPara="1" wrap="square" lIns="91425" tIns="91425" rIns="91425" bIns="91425" anchor="t" anchorCtr="0"/>
          <a:lstStyle>
            <a:lvl1pPr marL="609585" lvl="0" indent="-397923" rtl="0">
              <a:spcBef>
                <a:spcPts val="800"/>
              </a:spcBef>
              <a:spcAft>
                <a:spcPts val="0"/>
              </a:spcAft>
              <a:buSzPts val="1100"/>
              <a:buChar char="▪"/>
              <a:defRPr sz="1467"/>
            </a:lvl1pPr>
            <a:lvl2pPr marL="1219170" lvl="1" indent="-397923" rtl="0">
              <a:spcBef>
                <a:spcPts val="0"/>
              </a:spcBef>
              <a:spcAft>
                <a:spcPts val="0"/>
              </a:spcAft>
              <a:buSzPts val="1100"/>
              <a:buChar char="-"/>
              <a:defRPr sz="1467"/>
            </a:lvl2pPr>
            <a:lvl3pPr marL="1828754" lvl="2" indent="-397923" rtl="0">
              <a:spcBef>
                <a:spcPts val="0"/>
              </a:spcBef>
              <a:spcAft>
                <a:spcPts val="0"/>
              </a:spcAft>
              <a:buSzPts val="1100"/>
              <a:buChar char="-"/>
              <a:defRPr sz="1467"/>
            </a:lvl3pPr>
            <a:lvl4pPr marL="2438339" lvl="3" indent="-397923" rtl="0">
              <a:spcBef>
                <a:spcPts val="0"/>
              </a:spcBef>
              <a:spcAft>
                <a:spcPts val="0"/>
              </a:spcAft>
              <a:buSzPts val="1100"/>
              <a:buChar char="-"/>
              <a:defRPr sz="1467"/>
            </a:lvl4pPr>
            <a:lvl5pPr marL="3047924" lvl="4" indent="-397923" rtl="0">
              <a:spcBef>
                <a:spcPts val="0"/>
              </a:spcBef>
              <a:spcAft>
                <a:spcPts val="0"/>
              </a:spcAft>
              <a:buSzPts val="1100"/>
              <a:buChar char="-"/>
              <a:defRPr sz="1467"/>
            </a:lvl5pPr>
            <a:lvl6pPr marL="3657509" lvl="5" indent="-397923" rtl="0">
              <a:spcBef>
                <a:spcPts val="0"/>
              </a:spcBef>
              <a:spcAft>
                <a:spcPts val="0"/>
              </a:spcAft>
              <a:buSzPts val="1100"/>
              <a:buChar char="-"/>
              <a:defRPr sz="1467"/>
            </a:lvl6pPr>
            <a:lvl7pPr marL="4267093" lvl="6" indent="-397923" rtl="0">
              <a:spcBef>
                <a:spcPts val="0"/>
              </a:spcBef>
              <a:spcAft>
                <a:spcPts val="0"/>
              </a:spcAft>
              <a:buSzPts val="1100"/>
              <a:buChar char="-"/>
              <a:defRPr sz="1467"/>
            </a:lvl7pPr>
            <a:lvl8pPr marL="4876678" lvl="7" indent="-397923" rtl="0">
              <a:spcBef>
                <a:spcPts val="0"/>
              </a:spcBef>
              <a:spcAft>
                <a:spcPts val="0"/>
              </a:spcAft>
              <a:buSzPts val="1100"/>
              <a:buChar char="-"/>
              <a:defRPr sz="1467"/>
            </a:lvl8pPr>
            <a:lvl9pPr marL="5486263" lvl="8" indent="-397923" rtl="0">
              <a:spcBef>
                <a:spcPts val="0"/>
              </a:spcBef>
              <a:spcAft>
                <a:spcPts val="0"/>
              </a:spcAft>
              <a:buSzPts val="1100"/>
              <a:buChar char="-"/>
              <a:defRPr sz="1467"/>
            </a:lvl9pPr>
          </a:lstStyle>
          <a:p>
            <a:endParaRPr/>
          </a:p>
        </p:txBody>
      </p:sp>
      <p:sp>
        <p:nvSpPr>
          <p:cNvPr id="52" name="Google Shape;52;p8"/>
          <p:cNvSpPr txBox="1">
            <a:spLocks noGrp="1"/>
          </p:cNvSpPr>
          <p:nvPr>
            <p:ph type="body" idx="3"/>
          </p:nvPr>
        </p:nvSpPr>
        <p:spPr>
          <a:xfrm>
            <a:off x="7946325" y="2672433"/>
            <a:ext cx="3636000" cy="3402800"/>
          </a:xfrm>
          <a:prstGeom prst="rect">
            <a:avLst/>
          </a:prstGeom>
        </p:spPr>
        <p:txBody>
          <a:bodyPr spcFirstLastPara="1" wrap="square" lIns="91425" tIns="91425" rIns="91425" bIns="91425" anchor="t" anchorCtr="0"/>
          <a:lstStyle>
            <a:lvl1pPr marL="609585" lvl="0" indent="-397923" rtl="0">
              <a:spcBef>
                <a:spcPts val="800"/>
              </a:spcBef>
              <a:spcAft>
                <a:spcPts val="0"/>
              </a:spcAft>
              <a:buSzPts val="1100"/>
              <a:buChar char="▪"/>
              <a:defRPr sz="1467"/>
            </a:lvl1pPr>
            <a:lvl2pPr marL="1219170" lvl="1" indent="-397923" rtl="0">
              <a:spcBef>
                <a:spcPts val="0"/>
              </a:spcBef>
              <a:spcAft>
                <a:spcPts val="0"/>
              </a:spcAft>
              <a:buSzPts val="1100"/>
              <a:buChar char="-"/>
              <a:defRPr sz="1467"/>
            </a:lvl2pPr>
            <a:lvl3pPr marL="1828754" lvl="2" indent="-397923" rtl="0">
              <a:spcBef>
                <a:spcPts val="0"/>
              </a:spcBef>
              <a:spcAft>
                <a:spcPts val="0"/>
              </a:spcAft>
              <a:buSzPts val="1100"/>
              <a:buChar char="-"/>
              <a:defRPr sz="1467"/>
            </a:lvl3pPr>
            <a:lvl4pPr marL="2438339" lvl="3" indent="-397923" rtl="0">
              <a:spcBef>
                <a:spcPts val="0"/>
              </a:spcBef>
              <a:spcAft>
                <a:spcPts val="0"/>
              </a:spcAft>
              <a:buSzPts val="1100"/>
              <a:buChar char="-"/>
              <a:defRPr sz="1467"/>
            </a:lvl4pPr>
            <a:lvl5pPr marL="3047924" lvl="4" indent="-397923" rtl="0">
              <a:spcBef>
                <a:spcPts val="0"/>
              </a:spcBef>
              <a:spcAft>
                <a:spcPts val="0"/>
              </a:spcAft>
              <a:buSzPts val="1100"/>
              <a:buChar char="-"/>
              <a:defRPr sz="1467"/>
            </a:lvl5pPr>
            <a:lvl6pPr marL="3657509" lvl="5" indent="-397923" rtl="0">
              <a:spcBef>
                <a:spcPts val="0"/>
              </a:spcBef>
              <a:spcAft>
                <a:spcPts val="0"/>
              </a:spcAft>
              <a:buSzPts val="1100"/>
              <a:buChar char="-"/>
              <a:defRPr sz="1467"/>
            </a:lvl6pPr>
            <a:lvl7pPr marL="4267093" lvl="6" indent="-397923" rtl="0">
              <a:spcBef>
                <a:spcPts val="0"/>
              </a:spcBef>
              <a:spcAft>
                <a:spcPts val="0"/>
              </a:spcAft>
              <a:buSzPts val="1100"/>
              <a:buChar char="-"/>
              <a:defRPr sz="1467"/>
            </a:lvl7pPr>
            <a:lvl8pPr marL="4876678" lvl="7" indent="-397923" rtl="0">
              <a:spcBef>
                <a:spcPts val="0"/>
              </a:spcBef>
              <a:spcAft>
                <a:spcPts val="0"/>
              </a:spcAft>
              <a:buSzPts val="1100"/>
              <a:buChar char="-"/>
              <a:defRPr sz="1467"/>
            </a:lvl8pPr>
            <a:lvl9pPr marL="5486263" lvl="8" indent="-397923" rtl="0">
              <a:spcBef>
                <a:spcPts val="0"/>
              </a:spcBef>
              <a:spcAft>
                <a:spcPts val="0"/>
              </a:spcAft>
              <a:buSzPts val="1100"/>
              <a:buChar char="-"/>
              <a:defRPr sz="1467"/>
            </a:lvl9pPr>
          </a:lstStyle>
          <a:p>
            <a:endParaRPr/>
          </a:p>
        </p:txBody>
      </p:sp>
    </p:spTree>
    <p:extLst>
      <p:ext uri="{BB962C8B-B14F-4D97-AF65-F5344CB8AC3E}">
        <p14:creationId xmlns:p14="http://schemas.microsoft.com/office/powerpoint/2010/main" val="54458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65"/>
        <p:cNvGrpSpPr/>
        <p:nvPr/>
      </p:nvGrpSpPr>
      <p:grpSpPr>
        <a:xfrm>
          <a:off x="0" y="0"/>
          <a:ext cx="0" cy="0"/>
          <a:chOff x="0" y="0"/>
          <a:chExt cx="0" cy="0"/>
        </a:xfrm>
      </p:grpSpPr>
      <p:sp>
        <p:nvSpPr>
          <p:cNvPr id="66" name="Google Shape;66;p11"/>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7" name="Google Shape;67;p11"/>
          <p:cNvSpPr/>
          <p:nvPr/>
        </p:nvSpPr>
        <p:spPr>
          <a:xfrm>
            <a:off x="3447300" y="0"/>
            <a:ext cx="87448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11"/>
          <p:cNvSpPr txBox="1">
            <a:spLocks noGrp="1"/>
          </p:cNvSpPr>
          <p:nvPr>
            <p:ph type="title"/>
          </p:nvPr>
        </p:nvSpPr>
        <p:spPr>
          <a:xfrm>
            <a:off x="312600" y="767333"/>
            <a:ext cx="2728400" cy="5308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4082933" y="767333"/>
            <a:ext cx="3640000" cy="5308000"/>
          </a:xfrm>
          <a:prstGeom prst="rect">
            <a:avLst/>
          </a:prstGeom>
        </p:spPr>
        <p:txBody>
          <a:bodyPr spcFirstLastPara="1" wrap="square" lIns="91425" tIns="91425" rIns="91425" bIns="91425" anchor="t" anchorCtr="0"/>
          <a:lstStyle>
            <a:lvl1pPr marL="609585" lvl="0" indent="-397923">
              <a:spcBef>
                <a:spcPts val="800"/>
              </a:spcBef>
              <a:spcAft>
                <a:spcPts val="0"/>
              </a:spcAft>
              <a:buSzPts val="1100"/>
              <a:buChar char="▪"/>
              <a:defRPr sz="1467"/>
            </a:lvl1pPr>
            <a:lvl2pPr marL="1219170" lvl="1" indent="-397923">
              <a:spcBef>
                <a:spcPts val="0"/>
              </a:spcBef>
              <a:spcAft>
                <a:spcPts val="0"/>
              </a:spcAft>
              <a:buSzPts val="1100"/>
              <a:buChar char="-"/>
              <a:defRPr sz="1467"/>
            </a:lvl2pPr>
            <a:lvl3pPr marL="1828754" lvl="2" indent="-397923">
              <a:spcBef>
                <a:spcPts val="0"/>
              </a:spcBef>
              <a:spcAft>
                <a:spcPts val="0"/>
              </a:spcAft>
              <a:buSzPts val="1100"/>
              <a:buChar char="-"/>
              <a:defRPr sz="1467"/>
            </a:lvl3pPr>
            <a:lvl4pPr marL="2438339" lvl="3" indent="-397923">
              <a:spcBef>
                <a:spcPts val="0"/>
              </a:spcBef>
              <a:spcAft>
                <a:spcPts val="0"/>
              </a:spcAft>
              <a:buSzPts val="1100"/>
              <a:buChar char="-"/>
              <a:defRPr sz="1467"/>
            </a:lvl4pPr>
            <a:lvl5pPr marL="3047924" lvl="4" indent="-397923">
              <a:spcBef>
                <a:spcPts val="0"/>
              </a:spcBef>
              <a:spcAft>
                <a:spcPts val="0"/>
              </a:spcAft>
              <a:buSzPts val="1100"/>
              <a:buChar char="-"/>
              <a:defRPr sz="1467"/>
            </a:lvl5pPr>
            <a:lvl6pPr marL="3657509" lvl="5" indent="-397923">
              <a:spcBef>
                <a:spcPts val="0"/>
              </a:spcBef>
              <a:spcAft>
                <a:spcPts val="0"/>
              </a:spcAft>
              <a:buSzPts val="1100"/>
              <a:buChar char="-"/>
              <a:defRPr sz="1467"/>
            </a:lvl6pPr>
            <a:lvl7pPr marL="4267093" lvl="6" indent="-397923">
              <a:spcBef>
                <a:spcPts val="0"/>
              </a:spcBef>
              <a:spcAft>
                <a:spcPts val="0"/>
              </a:spcAft>
              <a:buSzPts val="1100"/>
              <a:buChar char="-"/>
              <a:defRPr sz="1467"/>
            </a:lvl7pPr>
            <a:lvl8pPr marL="4876678" lvl="7" indent="-397923">
              <a:spcBef>
                <a:spcPts val="0"/>
              </a:spcBef>
              <a:spcAft>
                <a:spcPts val="0"/>
              </a:spcAft>
              <a:buSzPts val="1100"/>
              <a:buChar char="-"/>
              <a:defRPr sz="1467"/>
            </a:lvl8pPr>
            <a:lvl9pPr marL="5486263" lvl="8" indent="-397923">
              <a:spcBef>
                <a:spcPts val="0"/>
              </a:spcBef>
              <a:spcAft>
                <a:spcPts val="0"/>
              </a:spcAft>
              <a:buSzPts val="1100"/>
              <a:buChar char="-"/>
              <a:defRPr sz="1467"/>
            </a:lvl9pPr>
          </a:lstStyle>
          <a:p>
            <a:endParaRPr/>
          </a:p>
        </p:txBody>
      </p:sp>
      <p:sp>
        <p:nvSpPr>
          <p:cNvPr id="70" name="Google Shape;70;p11"/>
          <p:cNvSpPr txBox="1">
            <a:spLocks noGrp="1"/>
          </p:cNvSpPr>
          <p:nvPr>
            <p:ph type="body" idx="2"/>
          </p:nvPr>
        </p:nvSpPr>
        <p:spPr>
          <a:xfrm>
            <a:off x="7942268" y="767333"/>
            <a:ext cx="3640000" cy="5308000"/>
          </a:xfrm>
          <a:prstGeom prst="rect">
            <a:avLst/>
          </a:prstGeom>
        </p:spPr>
        <p:txBody>
          <a:bodyPr spcFirstLastPara="1" wrap="square" lIns="91425" tIns="91425" rIns="91425" bIns="91425" anchor="t" anchorCtr="0"/>
          <a:lstStyle>
            <a:lvl1pPr marL="609585" lvl="0" indent="-397923">
              <a:spcBef>
                <a:spcPts val="800"/>
              </a:spcBef>
              <a:spcAft>
                <a:spcPts val="0"/>
              </a:spcAft>
              <a:buSzPts val="1100"/>
              <a:buChar char="▪"/>
              <a:defRPr sz="1467"/>
            </a:lvl1pPr>
            <a:lvl2pPr marL="1219170" lvl="1" indent="-397923">
              <a:spcBef>
                <a:spcPts val="0"/>
              </a:spcBef>
              <a:spcAft>
                <a:spcPts val="0"/>
              </a:spcAft>
              <a:buSzPts val="1100"/>
              <a:buChar char="-"/>
              <a:defRPr sz="1467"/>
            </a:lvl2pPr>
            <a:lvl3pPr marL="1828754" lvl="2" indent="-397923">
              <a:spcBef>
                <a:spcPts val="0"/>
              </a:spcBef>
              <a:spcAft>
                <a:spcPts val="0"/>
              </a:spcAft>
              <a:buSzPts val="1100"/>
              <a:buChar char="-"/>
              <a:defRPr sz="1467"/>
            </a:lvl3pPr>
            <a:lvl4pPr marL="2438339" lvl="3" indent="-397923">
              <a:spcBef>
                <a:spcPts val="0"/>
              </a:spcBef>
              <a:spcAft>
                <a:spcPts val="0"/>
              </a:spcAft>
              <a:buSzPts val="1100"/>
              <a:buChar char="-"/>
              <a:defRPr sz="1467"/>
            </a:lvl4pPr>
            <a:lvl5pPr marL="3047924" lvl="4" indent="-397923">
              <a:spcBef>
                <a:spcPts val="0"/>
              </a:spcBef>
              <a:spcAft>
                <a:spcPts val="0"/>
              </a:spcAft>
              <a:buSzPts val="1100"/>
              <a:buChar char="-"/>
              <a:defRPr sz="1467"/>
            </a:lvl5pPr>
            <a:lvl6pPr marL="3657509" lvl="5" indent="-397923">
              <a:spcBef>
                <a:spcPts val="0"/>
              </a:spcBef>
              <a:spcAft>
                <a:spcPts val="0"/>
              </a:spcAft>
              <a:buSzPts val="1100"/>
              <a:buChar char="-"/>
              <a:defRPr sz="1467"/>
            </a:lvl6pPr>
            <a:lvl7pPr marL="4267093" lvl="6" indent="-397923">
              <a:spcBef>
                <a:spcPts val="0"/>
              </a:spcBef>
              <a:spcAft>
                <a:spcPts val="0"/>
              </a:spcAft>
              <a:buSzPts val="1100"/>
              <a:buChar char="-"/>
              <a:defRPr sz="1467"/>
            </a:lvl7pPr>
            <a:lvl8pPr marL="4876678" lvl="7" indent="-397923">
              <a:spcBef>
                <a:spcPts val="0"/>
              </a:spcBef>
              <a:spcAft>
                <a:spcPts val="0"/>
              </a:spcAft>
              <a:buSzPts val="1100"/>
              <a:buChar char="-"/>
              <a:defRPr sz="1467"/>
            </a:lvl8pPr>
            <a:lvl9pPr marL="5486263" lvl="8" indent="-397923">
              <a:spcBef>
                <a:spcPts val="0"/>
              </a:spcBef>
              <a:spcAft>
                <a:spcPts val="0"/>
              </a:spcAft>
              <a:buSzPts val="1100"/>
              <a:buChar char="-"/>
              <a:defRPr sz="1467"/>
            </a:lvl9pPr>
          </a:lstStyle>
          <a:p>
            <a:endParaRPr/>
          </a:p>
        </p:txBody>
      </p:sp>
      <p:sp>
        <p:nvSpPr>
          <p:cNvPr id="71" name="Google Shape;71;p11"/>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150383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2299771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2600" y="767333"/>
            <a:ext cx="2728400" cy="53080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4120833" y="767333"/>
            <a:ext cx="7461600" cy="5308000"/>
          </a:xfrm>
          <a:prstGeom prst="rect">
            <a:avLst/>
          </a:prstGeom>
          <a:noFill/>
          <a:ln>
            <a:noFill/>
          </a:ln>
        </p:spPr>
        <p:txBody>
          <a:bodyPr spcFirstLastPara="1" wrap="square" lIns="91425" tIns="91425" rIns="91425" bIns="91425" anchor="t" anchorCtr="0"/>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rgbClr val="CCCCCC"/>
                </a:solidFill>
                <a:latin typeface="Nunito Sans"/>
                <a:ea typeface="Nunito Sans"/>
                <a:cs typeface="Nunito Sans"/>
                <a:sym typeface="Nunito Sans"/>
              </a:defRPr>
            </a:lvl1pPr>
            <a:lvl2pPr lvl="1" algn="r">
              <a:buNone/>
              <a:defRPr sz="1333">
                <a:solidFill>
                  <a:srgbClr val="CCCCCC"/>
                </a:solidFill>
                <a:latin typeface="Nunito Sans"/>
                <a:ea typeface="Nunito Sans"/>
                <a:cs typeface="Nunito Sans"/>
                <a:sym typeface="Nunito Sans"/>
              </a:defRPr>
            </a:lvl2pPr>
            <a:lvl3pPr lvl="2" algn="r">
              <a:buNone/>
              <a:defRPr sz="1333">
                <a:solidFill>
                  <a:srgbClr val="CCCCCC"/>
                </a:solidFill>
                <a:latin typeface="Nunito Sans"/>
                <a:ea typeface="Nunito Sans"/>
                <a:cs typeface="Nunito Sans"/>
                <a:sym typeface="Nunito Sans"/>
              </a:defRPr>
            </a:lvl3pPr>
            <a:lvl4pPr lvl="3" algn="r">
              <a:buNone/>
              <a:defRPr sz="1333">
                <a:solidFill>
                  <a:srgbClr val="CCCCCC"/>
                </a:solidFill>
                <a:latin typeface="Nunito Sans"/>
                <a:ea typeface="Nunito Sans"/>
                <a:cs typeface="Nunito Sans"/>
                <a:sym typeface="Nunito Sans"/>
              </a:defRPr>
            </a:lvl4pPr>
            <a:lvl5pPr lvl="4" algn="r">
              <a:buNone/>
              <a:defRPr sz="1333">
                <a:solidFill>
                  <a:srgbClr val="CCCCCC"/>
                </a:solidFill>
                <a:latin typeface="Nunito Sans"/>
                <a:ea typeface="Nunito Sans"/>
                <a:cs typeface="Nunito Sans"/>
                <a:sym typeface="Nunito Sans"/>
              </a:defRPr>
            </a:lvl5pPr>
            <a:lvl6pPr lvl="5" algn="r">
              <a:buNone/>
              <a:defRPr sz="1333">
                <a:solidFill>
                  <a:srgbClr val="CCCCCC"/>
                </a:solidFill>
                <a:latin typeface="Nunito Sans"/>
                <a:ea typeface="Nunito Sans"/>
                <a:cs typeface="Nunito Sans"/>
                <a:sym typeface="Nunito Sans"/>
              </a:defRPr>
            </a:lvl6pPr>
            <a:lvl7pPr lvl="6" algn="r">
              <a:buNone/>
              <a:defRPr sz="1333">
                <a:solidFill>
                  <a:srgbClr val="CCCCCC"/>
                </a:solidFill>
                <a:latin typeface="Nunito Sans"/>
                <a:ea typeface="Nunito Sans"/>
                <a:cs typeface="Nunito Sans"/>
                <a:sym typeface="Nunito Sans"/>
              </a:defRPr>
            </a:lvl7pPr>
            <a:lvl8pPr lvl="7" algn="r">
              <a:buNone/>
              <a:defRPr sz="1333">
                <a:solidFill>
                  <a:srgbClr val="CCCCCC"/>
                </a:solidFill>
                <a:latin typeface="Nunito Sans"/>
                <a:ea typeface="Nunito Sans"/>
                <a:cs typeface="Nunito Sans"/>
                <a:sym typeface="Nunito Sans"/>
              </a:defRPr>
            </a:lvl8pPr>
            <a:lvl9pPr lvl="8" algn="r">
              <a:buNone/>
              <a:defRPr sz="1333">
                <a:solidFill>
                  <a:srgbClr val="CCCCCC"/>
                </a:solidFill>
                <a:latin typeface="Nunito Sans"/>
                <a:ea typeface="Nunito Sans"/>
                <a:cs typeface="Nunito Sans"/>
                <a:sym typeface="Nunito Sans"/>
              </a:defRPr>
            </a:lvl9pPr>
          </a:lstStyle>
          <a:p>
            <a:pPr defTabSz="1219170">
              <a:buClr>
                <a:srgbClr val="000000"/>
              </a:buClr>
            </a:pPr>
            <a:fld id="{00000000-1234-1234-1234-123412341234}" type="slidenum">
              <a:rPr lang="en" kern="0" smtClean="0"/>
              <a:pPr defTabSz="1219170">
                <a:buClr>
                  <a:srgbClr val="000000"/>
                </a:buClr>
              </a:pPr>
              <a:t>‹#›</a:t>
            </a:fld>
            <a:endParaRPr lang="en" kern="0"/>
          </a:p>
        </p:txBody>
      </p:sp>
    </p:spTree>
    <p:extLst>
      <p:ext uri="{BB962C8B-B14F-4D97-AF65-F5344CB8AC3E}">
        <p14:creationId xmlns:p14="http://schemas.microsoft.com/office/powerpoint/2010/main" val="1307950708"/>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ransition>
    <p:fade thruBlk="1"/>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692625"/>
            <a:ext cx="3417443" cy="5292539"/>
          </a:xfrm>
          <a:prstGeom prst="rect">
            <a:avLst/>
          </a:prstGeom>
        </p:spPr>
        <p:txBody>
          <a:bodyPr spcFirstLastPara="1" wrap="square" lIns="121900" tIns="121900" rIns="121900" bIns="121900" anchor="t" anchorCtr="0">
            <a:noAutofit/>
          </a:bodyPr>
          <a:lstStyle/>
          <a:p>
            <a:pPr algn="ctr"/>
            <a:r>
              <a:rPr lang="en-US" sz="3200" b="1" i="1" dirty="0" smtClean="0">
                <a:solidFill>
                  <a:srgbClr val="00B0F0"/>
                </a:solidFill>
                <a:latin typeface="Century Gothic" panose="020B0502020202020204" pitchFamily="34" charset="0"/>
              </a:rPr>
              <a:t/>
            </a:r>
            <a:br>
              <a:rPr lang="en-US" sz="3200" b="1" i="1" dirty="0" smtClean="0">
                <a:solidFill>
                  <a:srgbClr val="00B0F0"/>
                </a:solidFill>
                <a:latin typeface="Century Gothic" panose="020B0502020202020204" pitchFamily="34" charset="0"/>
              </a:rPr>
            </a:br>
            <a:r>
              <a:rPr lang="en-US" sz="3200" b="1" i="1" dirty="0">
                <a:solidFill>
                  <a:srgbClr val="00B0F0"/>
                </a:solidFill>
                <a:latin typeface="Century Gothic" panose="020B0502020202020204" pitchFamily="34" charset="0"/>
              </a:rPr>
              <a:t/>
            </a:r>
            <a:br>
              <a:rPr lang="en-US" sz="3200" b="1" i="1" dirty="0">
                <a:solidFill>
                  <a:srgbClr val="00B0F0"/>
                </a:solidFill>
                <a:latin typeface="Century Gothic" panose="020B0502020202020204" pitchFamily="34" charset="0"/>
              </a:rPr>
            </a:br>
            <a:r>
              <a:rPr lang="en-US" sz="3200" b="1" i="1" dirty="0" smtClean="0">
                <a:solidFill>
                  <a:schemeClr val="bg1"/>
                </a:solidFill>
                <a:latin typeface="Century Gothic" panose="020B0502020202020204" pitchFamily="34" charset="0"/>
              </a:rPr>
              <a:t>Best Practices adopted by Clearing </a:t>
            </a:r>
            <a:r>
              <a:rPr lang="en-US" sz="3200" b="1" i="1" dirty="0">
                <a:solidFill>
                  <a:schemeClr val="bg1"/>
                </a:solidFill>
                <a:latin typeface="Century Gothic" panose="020B0502020202020204" pitchFamily="34" charset="0"/>
              </a:rPr>
              <a:t>C</a:t>
            </a:r>
            <a:r>
              <a:rPr lang="en-US" sz="3200" b="1" i="1" dirty="0" smtClean="0">
                <a:solidFill>
                  <a:schemeClr val="bg1"/>
                </a:solidFill>
                <a:latin typeface="Century Gothic" panose="020B0502020202020204" pitchFamily="34" charset="0"/>
              </a:rPr>
              <a:t>ompany, also designated as “Central Counter-Party”</a:t>
            </a:r>
            <a:endParaRPr lang="en-US" sz="32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518457" y="6449250"/>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400" b="1" kern="0">
                <a:solidFill>
                  <a:schemeClr val="tx1"/>
                </a:solidFill>
              </a:rPr>
              <a:pPr defTabSz="1219170">
                <a:buClr>
                  <a:srgbClr val="000000"/>
                </a:buClr>
              </a:pPr>
              <a:t>1</a:t>
            </a:fld>
            <a:endParaRPr sz="1400" b="1" kern="0">
              <a:solidFill>
                <a:schemeClr val="tx1"/>
              </a:solidFill>
            </a:endParaRPr>
          </a:p>
        </p:txBody>
      </p:sp>
      <p:sp>
        <p:nvSpPr>
          <p:cNvPr id="13" name="Rectangle 3"/>
          <p:cNvSpPr txBox="1">
            <a:spLocks noChangeArrowheads="1"/>
          </p:cNvSpPr>
          <p:nvPr/>
        </p:nvSpPr>
        <p:spPr>
          <a:xfrm>
            <a:off x="3554775" y="407543"/>
            <a:ext cx="8448539"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576263" marR="0" lvl="1" indent="-576263" algn="just" defTabSz="914400" rtl="0" eaLnBrk="1" fontAlgn="auto" latinLnBrk="0" hangingPunct="1">
              <a:lnSpc>
                <a:spcPct val="115000"/>
              </a:lnSpc>
              <a:spcBef>
                <a:spcPct val="0"/>
              </a:spcBef>
              <a:spcAft>
                <a:spcPts val="0"/>
              </a:spcAft>
              <a:buClr>
                <a:srgbClr val="000000">
                  <a:lumMod val="10000"/>
                  <a:lumOff val="90000"/>
                </a:srgbClr>
              </a:buClr>
              <a:buSzPts val="1600"/>
              <a:buFont typeface="Wingdings" panose="05000000000000000000" pitchFamily="2" charset="2"/>
              <a:buChar char="v"/>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a:p>
            <a:pPr marL="0" marR="0" lvl="1" indent="0" algn="ctr" defTabSz="914400" rtl="0" eaLnBrk="1" fontAlgn="auto" latinLnBrk="0" hangingPunct="1">
              <a:lnSpc>
                <a:spcPct val="115000"/>
              </a:lnSpc>
              <a:spcBef>
                <a:spcPct val="0"/>
              </a:spcBef>
              <a:spcAft>
                <a:spcPts val="0"/>
              </a:spcAft>
              <a:buClr>
                <a:srgbClr val="000000">
                  <a:lumMod val="10000"/>
                  <a:lumOff val="90000"/>
                </a:srgbClr>
              </a:buClr>
              <a:buSzPts val="1600"/>
              <a:buNone/>
              <a:tabLst/>
              <a:defRPr/>
            </a:pPr>
            <a:r>
              <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rPr>
              <a:t>          </a:t>
            </a:r>
          </a:p>
          <a:p>
            <a:pPr marL="0" marR="0" lvl="1" indent="0" algn="ctr" defTabSz="914400" rtl="0" eaLnBrk="1" fontAlgn="auto" latinLnBrk="0" hangingPunct="1">
              <a:lnSpc>
                <a:spcPct val="115000"/>
              </a:lnSpc>
              <a:spcBef>
                <a:spcPct val="0"/>
              </a:spcBef>
              <a:spcAft>
                <a:spcPts val="0"/>
              </a:spcAft>
              <a:buClr>
                <a:srgbClr val="000000">
                  <a:lumMod val="10000"/>
                  <a:lumOff val="90000"/>
                </a:srgbClr>
              </a:buClr>
              <a:buSzPts val="1600"/>
              <a:buNone/>
              <a:tabLst/>
              <a:defRPr/>
            </a:pPr>
            <a:endParaRPr lang="en-US" sz="2000" dirty="0">
              <a:solidFill>
                <a:srgbClr val="8BAB42">
                  <a:lumMod val="20000"/>
                  <a:lumOff val="80000"/>
                </a:srgbClr>
              </a:solidFill>
              <a:latin typeface="Cambria" panose="02040503050406030204" pitchFamily="18" charset="0"/>
            </a:endParaRPr>
          </a:p>
          <a:p>
            <a:pPr marL="0" marR="0" lvl="1" indent="0" algn="ctr" defTabSz="914400" rtl="0" eaLnBrk="1" fontAlgn="auto" latinLnBrk="0" hangingPunct="1">
              <a:lnSpc>
                <a:spcPct val="115000"/>
              </a:lnSpc>
              <a:spcBef>
                <a:spcPct val="0"/>
              </a:spcBef>
              <a:spcAft>
                <a:spcPts val="0"/>
              </a:spcAft>
              <a:buClr>
                <a:srgbClr val="000000">
                  <a:lumMod val="10000"/>
                  <a:lumOff val="90000"/>
                </a:srgbClr>
              </a:buClr>
              <a:buSzPts val="1600"/>
              <a:buNone/>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a:p>
            <a:pPr marL="0" marR="0" lvl="1" indent="0" algn="ctr" defTabSz="914400" rtl="0" eaLnBrk="1" fontAlgn="auto" latinLnBrk="0" hangingPunct="1">
              <a:lnSpc>
                <a:spcPct val="115000"/>
              </a:lnSpc>
              <a:spcBef>
                <a:spcPct val="0"/>
              </a:spcBef>
              <a:spcAft>
                <a:spcPts val="0"/>
              </a:spcAft>
              <a:buClr>
                <a:srgbClr val="000000">
                  <a:lumMod val="10000"/>
                  <a:lumOff val="90000"/>
                </a:srgbClr>
              </a:buClr>
              <a:buSzPts val="1600"/>
              <a:buNone/>
              <a:tabLst/>
              <a:defRPr/>
            </a:pPr>
            <a:endParaRPr lang="en-US" sz="2000" b="1" dirty="0">
              <a:solidFill>
                <a:srgbClr val="8BAB42">
                  <a:lumMod val="20000"/>
                  <a:lumOff val="80000"/>
                </a:srgbClr>
              </a:solidFill>
              <a:latin typeface="Century Gothic" panose="020B0502020202020204" pitchFamily="34" charset="0"/>
            </a:endParaRPr>
          </a:p>
          <a:p>
            <a:pPr marL="0" marR="0" lvl="1" indent="0" algn="ctr" defTabSz="914400" rtl="0" eaLnBrk="1" fontAlgn="auto" latinLnBrk="0" hangingPunct="1">
              <a:lnSpc>
                <a:spcPct val="115000"/>
              </a:lnSpc>
              <a:spcBef>
                <a:spcPct val="0"/>
              </a:spcBef>
              <a:spcAft>
                <a:spcPts val="0"/>
              </a:spcAft>
              <a:buClr>
                <a:srgbClr val="000000">
                  <a:lumMod val="10000"/>
                  <a:lumOff val="90000"/>
                </a:srgbClr>
              </a:buClr>
              <a:buSzPts val="1600"/>
              <a:buNone/>
              <a:tabLst/>
              <a:defRPr/>
            </a:pPr>
            <a:r>
              <a:rPr kumimoji="0" lang="en-US" sz="4400" b="1" i="1" u="none" strike="noStrike" kern="1200" cap="none" spc="0" normalizeH="0" baseline="0" noProof="0" dirty="0" smtClean="0">
                <a:ln>
                  <a:noFill/>
                </a:ln>
                <a:solidFill>
                  <a:schemeClr val="accent6">
                    <a:lumMod val="75000"/>
                  </a:schemeClr>
                </a:solidFill>
                <a:effectLst/>
                <a:uLnTx/>
                <a:uFillTx/>
                <a:latin typeface="Century Gothic" panose="020B0502020202020204" pitchFamily="34" charset="0"/>
                <a:sym typeface="Georgia"/>
              </a:rPr>
              <a:t>NATIONAL</a:t>
            </a:r>
            <a:r>
              <a:rPr kumimoji="0" lang="en-US" sz="4400" b="1" i="1" u="none" strike="noStrike" kern="1200" cap="none" spc="0" normalizeH="0" noProof="0" dirty="0" smtClean="0">
                <a:ln>
                  <a:noFill/>
                </a:ln>
                <a:solidFill>
                  <a:schemeClr val="accent6">
                    <a:lumMod val="75000"/>
                  </a:schemeClr>
                </a:solidFill>
                <a:effectLst/>
                <a:uLnTx/>
                <a:uFillTx/>
                <a:latin typeface="Century Gothic" panose="020B0502020202020204" pitchFamily="34" charset="0"/>
                <a:sym typeface="Georgia"/>
              </a:rPr>
              <a:t> CLEARING COMPANY OF PAKISTAN LIMITED – NCCPL </a:t>
            </a:r>
            <a:endParaRPr kumimoji="0" lang="en-US" sz="2400" b="1" i="1" u="none" strike="noStrike" kern="1200" cap="none" spc="0" normalizeH="0" baseline="0" noProof="0" dirty="0" smtClean="0">
              <a:ln>
                <a:noFill/>
              </a:ln>
              <a:solidFill>
                <a:schemeClr val="accent6">
                  <a:lumMod val="75000"/>
                </a:schemeClr>
              </a:solidFill>
              <a:effectLst/>
              <a:uLnTx/>
              <a:uFillTx/>
              <a:latin typeface="Century Gothic" panose="020B0502020202020204" pitchFamily="34" charset="0"/>
              <a:sym typeface="Georgia"/>
            </a:endParaRPr>
          </a:p>
        </p:txBody>
      </p:sp>
    </p:spTree>
    <p:extLst>
      <p:ext uri="{BB962C8B-B14F-4D97-AF65-F5344CB8AC3E}">
        <p14:creationId xmlns:p14="http://schemas.microsoft.com/office/powerpoint/2010/main" val="4147744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Donut 4"/>
          <p:cNvSpPr/>
          <p:nvPr/>
        </p:nvSpPr>
        <p:spPr>
          <a:xfrm>
            <a:off x="5305245" y="1319842"/>
            <a:ext cx="5158597" cy="4675516"/>
          </a:xfrm>
          <a:prstGeom prst="don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12599" y="429492"/>
            <a:ext cx="2880543" cy="6123708"/>
          </a:xfrm>
          <a:solidFill>
            <a:srgbClr val="002060"/>
          </a:solidFill>
        </p:spPr>
        <p:txBody>
          <a:bodyPr/>
          <a:lstStyle/>
          <a:p>
            <a:pPr algn="ctr"/>
            <a:r>
              <a:rPr lang="en-US" sz="3200" b="1" i="1" dirty="0">
                <a:solidFill>
                  <a:srgbClr val="FFC000"/>
                </a:solidFill>
                <a:latin typeface="Century Gothic" panose="020B0502020202020204" pitchFamily="34" charset="0"/>
              </a:rPr>
              <a:t>Best Practices adopted by </a:t>
            </a:r>
            <a:r>
              <a:rPr lang="en-US" sz="3200" b="1" i="1" dirty="0" smtClean="0">
                <a:solidFill>
                  <a:srgbClr val="FFC000"/>
                </a:solidFill>
                <a:latin typeface="Century Gothic" panose="020B0502020202020204" pitchFamily="34" charset="0"/>
              </a:rPr>
              <a:t>NCCPL</a:t>
            </a:r>
            <a:br>
              <a:rPr lang="en-US" sz="3200" b="1" i="1" dirty="0" smtClean="0">
                <a:solidFill>
                  <a:srgbClr val="FFC000"/>
                </a:solidFill>
                <a:latin typeface="Century Gothic" panose="020B0502020202020204" pitchFamily="34" charset="0"/>
              </a:rPr>
            </a:br>
            <a:r>
              <a:rPr lang="en-US" sz="3200" b="1" i="1" dirty="0">
                <a:solidFill>
                  <a:srgbClr val="FFC000"/>
                </a:solidFill>
                <a:latin typeface="Century Gothic" panose="020B0502020202020204" pitchFamily="34" charset="0"/>
              </a:rPr>
              <a:t/>
            </a:r>
            <a:br>
              <a:rPr lang="en-US" sz="3200" b="1" i="1" dirty="0">
                <a:solidFill>
                  <a:srgbClr val="FFC000"/>
                </a:solidFill>
                <a:latin typeface="Century Gothic" panose="020B0502020202020204" pitchFamily="34" charset="0"/>
              </a:rPr>
            </a:br>
            <a:r>
              <a:rPr lang="en-US" sz="3200" b="1" i="1" dirty="0" smtClean="0">
                <a:solidFill>
                  <a:srgbClr val="FFC000"/>
                </a:solidFill>
                <a:latin typeface="Century Gothic" panose="020B0502020202020204" pitchFamily="34" charset="0"/>
              </a:rPr>
              <a:t/>
            </a:r>
            <a:br>
              <a:rPr lang="en-US" sz="3200" b="1" i="1" dirty="0" smtClean="0">
                <a:solidFill>
                  <a:srgbClr val="FFC000"/>
                </a:solidFill>
                <a:latin typeface="Century Gothic" panose="020B0502020202020204" pitchFamily="34" charset="0"/>
              </a:rPr>
            </a:br>
            <a:r>
              <a:rPr lang="en-US" sz="3200" b="1" i="1" dirty="0" smtClean="0">
                <a:solidFill>
                  <a:schemeClr val="bg1"/>
                </a:solidFill>
                <a:latin typeface="Century Gothic" panose="020B0502020202020204" pitchFamily="34" charset="0"/>
              </a:rPr>
              <a:t>Central Counterparty</a:t>
            </a:r>
            <a:r>
              <a:rPr lang="en-US" sz="3200" dirty="0" smtClean="0">
                <a:latin typeface="Century Gothic" panose="020B0502020202020204" pitchFamily="34" charset="0"/>
              </a:rPr>
              <a:t/>
            </a:r>
            <a:br>
              <a:rPr lang="en-US" sz="3200" dirty="0" smtClean="0">
                <a:latin typeface="Century Gothic" panose="020B0502020202020204" pitchFamily="34" charset="0"/>
              </a:rPr>
            </a:br>
            <a:r>
              <a:rPr lang="en-US" sz="3200" dirty="0" smtClean="0">
                <a:latin typeface="Century Gothic" panose="020B0502020202020204" pitchFamily="34" charset="0"/>
              </a:rPr>
              <a:t/>
            </a:r>
            <a:br>
              <a:rPr lang="en-US" sz="3200" dirty="0" smtClean="0">
                <a:latin typeface="Century Gothic" panose="020B0502020202020204" pitchFamily="34" charset="0"/>
              </a:rPr>
            </a:br>
            <a:r>
              <a:rPr lang="en-US" sz="3200" dirty="0">
                <a:latin typeface="Century Gothic" panose="020B0502020202020204" pitchFamily="34" charset="0"/>
              </a:rPr>
              <a:t/>
            </a:r>
            <a:br>
              <a:rPr lang="en-US" sz="3200" dirty="0">
                <a:latin typeface="Century Gothic" panose="020B0502020202020204" pitchFamily="34" charset="0"/>
              </a:rPr>
            </a:br>
            <a:endParaRPr lang="en-US" sz="3200" b="1" i="1" dirty="0">
              <a:solidFill>
                <a:schemeClr val="bg1"/>
              </a:solidFill>
              <a:latin typeface="Century Gothic" panose="020B0502020202020204" pitchFamily="34" charset="0"/>
            </a:endParaRPr>
          </a:p>
        </p:txBody>
      </p:sp>
      <p:sp>
        <p:nvSpPr>
          <p:cNvPr id="4" name="Slide Number Placeholder 3"/>
          <p:cNvSpPr>
            <a:spLocks noGrp="1"/>
          </p:cNvSpPr>
          <p:nvPr>
            <p:ph type="sldNum" idx="12"/>
          </p:nvPr>
        </p:nvSpPr>
        <p:spPr>
          <a:xfrm>
            <a:off x="11575991" y="6425003"/>
            <a:ext cx="731600" cy="524800"/>
          </a:xfr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600" b="1" kern="0">
                <a:solidFill>
                  <a:schemeClr val="tx1"/>
                </a:solidFill>
              </a:rPr>
              <a:pPr defTabSz="1219170">
                <a:buClr>
                  <a:srgbClr val="000000"/>
                </a:buClr>
              </a:pPr>
              <a:t>10</a:t>
            </a:fld>
            <a:endParaRPr lang="en" sz="1600" b="1" kern="0" dirty="0">
              <a:solidFill>
                <a:schemeClr val="tx1"/>
              </a:solidFill>
            </a:endParaRPr>
          </a:p>
        </p:txBody>
      </p:sp>
      <p:graphicFrame>
        <p:nvGraphicFramePr>
          <p:cNvPr id="7" name="Diagram 6"/>
          <p:cNvGraphicFramePr/>
          <p:nvPr>
            <p:extLst>
              <p:ext uri="{D42A27DB-BD31-4B8C-83A1-F6EECF244321}">
                <p14:modId xmlns:p14="http://schemas.microsoft.com/office/powerpoint/2010/main" val="1281742785"/>
              </p:ext>
            </p:extLst>
          </p:nvPr>
        </p:nvGraphicFramePr>
        <p:xfrm>
          <a:off x="3646845" y="641445"/>
          <a:ext cx="8294946" cy="6045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6833405" y="2756328"/>
            <a:ext cx="2127714" cy="18784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8956388"/>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1025135"/>
            <a:ext cx="3417444" cy="5308000"/>
          </a:xfrm>
          <a:prstGeom prst="rect">
            <a:avLst/>
          </a:prstGeom>
          <a:solidFill>
            <a:srgbClr val="002060"/>
          </a:solidFill>
        </p:spPr>
        <p:txBody>
          <a:bodyPr spcFirstLastPara="1" wrap="square" lIns="121900" tIns="121900" rIns="121900" bIns="121900" anchor="t" anchorCtr="0">
            <a:noAutofit/>
          </a:bodyPr>
          <a:lstStyle/>
          <a:p>
            <a:pPr lvl="0" algn="ctr"/>
            <a:r>
              <a:rPr lang="en-US" sz="4000" b="1" dirty="0">
                <a:solidFill>
                  <a:srgbClr val="FFC000"/>
                </a:solidFill>
                <a:latin typeface="Century Gothic" panose="020B0502020202020204" pitchFamily="34" charset="0"/>
              </a:rPr>
              <a:t>Legal Basis</a:t>
            </a:r>
            <a:r>
              <a:rPr lang="en-US" sz="3200" b="1" dirty="0">
                <a:solidFill>
                  <a:srgbClr val="FFC000"/>
                </a:solidFill>
                <a:latin typeface="Century Gothic" panose="020B0502020202020204" pitchFamily="34" charset="0"/>
              </a:rPr>
              <a:t> </a:t>
            </a:r>
            <a:r>
              <a:rPr lang="en-US" sz="3200" b="1" dirty="0" smtClean="0">
                <a:solidFill>
                  <a:schemeClr val="accent6">
                    <a:lumMod val="60000"/>
                    <a:lumOff val="40000"/>
                  </a:schemeClr>
                </a:solidFill>
                <a:latin typeface="Century Gothic" panose="020B0502020202020204" pitchFamily="34" charset="0"/>
              </a:rPr>
              <a:t/>
            </a:r>
            <a:br>
              <a:rPr lang="en-US" sz="3200" b="1" dirty="0" smtClean="0">
                <a:solidFill>
                  <a:schemeClr val="accent6">
                    <a:lumMod val="60000"/>
                    <a:lumOff val="40000"/>
                  </a:schemeClr>
                </a:solidFill>
                <a:latin typeface="Century Gothic" panose="020B0502020202020204" pitchFamily="34" charset="0"/>
              </a:rPr>
            </a:br>
            <a:r>
              <a:rPr lang="en-US" sz="3200" b="1" dirty="0" smtClean="0">
                <a:solidFill>
                  <a:schemeClr val="accent6">
                    <a:lumMod val="60000"/>
                    <a:lumOff val="40000"/>
                  </a:schemeClr>
                </a:solidFill>
                <a:latin typeface="Century Gothic" panose="020B0502020202020204" pitchFamily="34" charset="0"/>
              </a:rPr>
              <a:t/>
            </a:r>
            <a:br>
              <a:rPr lang="en-US" sz="3200" b="1" dirty="0" smtClean="0">
                <a:solidFill>
                  <a:schemeClr val="accent6">
                    <a:lumMod val="60000"/>
                    <a:lumOff val="40000"/>
                  </a:schemeClr>
                </a:solidFill>
                <a:latin typeface="Century Gothic" panose="020B0502020202020204" pitchFamily="34" charset="0"/>
              </a:rPr>
            </a:br>
            <a:r>
              <a:rPr lang="en-US" b="1" i="1" dirty="0" smtClean="0">
                <a:solidFill>
                  <a:schemeClr val="bg1"/>
                </a:solidFill>
                <a:latin typeface="Century Gothic" panose="020B0502020202020204" pitchFamily="34" charset="0"/>
              </a:rPr>
              <a:t>A clearing house should have a well-founded, clear transparent and enforceable legal basis for each material aspect of its activities</a:t>
            </a:r>
            <a:r>
              <a:rPr lang="en-US" b="1" i="1" dirty="0" smtClean="0">
                <a:solidFill>
                  <a:srgbClr val="00B0F0"/>
                </a:solidFill>
                <a:latin typeface="Century Gothic" panose="020B0502020202020204" pitchFamily="34" charset="0"/>
              </a:rPr>
              <a:t>. </a:t>
            </a:r>
            <a:endParaRPr lang="en-US" b="1" i="1" dirty="0">
              <a:solidFill>
                <a:srgbClr val="00B0F0"/>
              </a:solidFill>
              <a:latin typeface="Century Gothic" panose="020B0502020202020204" pitchFamily="34" charset="0"/>
            </a:endParaRPr>
          </a:p>
        </p:txBody>
      </p:sp>
      <p:sp>
        <p:nvSpPr>
          <p:cNvPr id="107" name="Google Shape;107;p16"/>
          <p:cNvSpPr txBox="1">
            <a:spLocks noGrp="1"/>
          </p:cNvSpPr>
          <p:nvPr>
            <p:ph type="sldNum" idx="12"/>
          </p:nvPr>
        </p:nvSpPr>
        <p:spPr>
          <a:xfrm>
            <a:off x="11521401" y="6443864"/>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600" b="1" kern="0">
                <a:solidFill>
                  <a:schemeClr val="tx1"/>
                </a:solidFill>
              </a:rPr>
              <a:pPr defTabSz="1219170">
                <a:buClr>
                  <a:srgbClr val="000000"/>
                </a:buClr>
              </a:pPr>
              <a:t>11</a:t>
            </a:fld>
            <a:endParaRPr sz="1600" b="1" kern="0" dirty="0">
              <a:solidFill>
                <a:schemeClr val="tx1"/>
              </a:solidFill>
            </a:endParaRPr>
          </a:p>
        </p:txBody>
      </p:sp>
      <p:sp>
        <p:nvSpPr>
          <p:cNvPr id="13" name="Rectangle 3"/>
          <p:cNvSpPr txBox="1">
            <a:spLocks noChangeArrowheads="1"/>
          </p:cNvSpPr>
          <p:nvPr/>
        </p:nvSpPr>
        <p:spPr>
          <a:xfrm>
            <a:off x="3554775" y="393895"/>
            <a:ext cx="8448539" cy="6187992"/>
          </a:xfrm>
          <a:prstGeom prst="rect">
            <a:avLst/>
          </a:prstGeom>
          <a:solidFill>
            <a:srgbClr val="002060"/>
          </a:solid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576263" marR="0" lvl="1" indent="-576263" algn="just" defTabSz="914400" rtl="0" eaLnBrk="1" fontAlgn="auto" latinLnBrk="0" hangingPunct="1">
              <a:lnSpc>
                <a:spcPct val="115000"/>
              </a:lnSpc>
              <a:spcBef>
                <a:spcPct val="0"/>
              </a:spcBef>
              <a:spcAft>
                <a:spcPts val="0"/>
              </a:spcAft>
              <a:buClr>
                <a:srgbClr val="000000">
                  <a:lumMod val="10000"/>
                  <a:lumOff val="90000"/>
                </a:srgbClr>
              </a:buClr>
              <a:buSzPts val="1600"/>
              <a:buFont typeface="Wingdings" panose="05000000000000000000" pitchFamily="2" charset="2"/>
              <a:buChar char="v"/>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a:p>
            <a:pPr marL="0" marR="0" lvl="1" indent="0" algn="just" defTabSz="914400" rtl="0" eaLnBrk="1" fontAlgn="auto" latinLnBrk="0" hangingPunct="1">
              <a:lnSpc>
                <a:spcPct val="115000"/>
              </a:lnSpc>
              <a:spcBef>
                <a:spcPct val="0"/>
              </a:spcBef>
              <a:spcAft>
                <a:spcPts val="0"/>
              </a:spcAft>
              <a:buClr>
                <a:srgbClr val="000000">
                  <a:lumMod val="10000"/>
                  <a:lumOff val="90000"/>
                </a:srgbClr>
              </a:buClr>
              <a:buSzPts val="1600"/>
              <a:buNone/>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p:txBody>
      </p:sp>
      <p:graphicFrame>
        <p:nvGraphicFramePr>
          <p:cNvPr id="5" name="Diagram 4"/>
          <p:cNvGraphicFramePr/>
          <p:nvPr>
            <p:extLst>
              <p:ext uri="{D42A27DB-BD31-4B8C-83A1-F6EECF244321}">
                <p14:modId xmlns:p14="http://schemas.microsoft.com/office/powerpoint/2010/main" val="2072940781"/>
              </p:ext>
            </p:extLst>
          </p:nvPr>
        </p:nvGraphicFramePr>
        <p:xfrm>
          <a:off x="3685735" y="661005"/>
          <a:ext cx="8201466" cy="5672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3649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25" name="Rectangle 3"/>
          <p:cNvSpPr txBox="1">
            <a:spLocks noChangeArrowheads="1"/>
          </p:cNvSpPr>
          <p:nvPr/>
        </p:nvSpPr>
        <p:spPr>
          <a:xfrm>
            <a:off x="3467819" y="0"/>
            <a:ext cx="8672825" cy="6580881"/>
          </a:xfrm>
          <a:prstGeom prst="rect">
            <a:avLst/>
          </a:prstGeom>
          <a:blipFill>
            <a:blip r:embed="rId4"/>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576263" marR="0" lvl="1" indent="-576263" algn="just" defTabSz="914400" rtl="0" eaLnBrk="1" fontAlgn="auto" latinLnBrk="0" hangingPunct="1">
              <a:lnSpc>
                <a:spcPct val="115000"/>
              </a:lnSpc>
              <a:spcBef>
                <a:spcPct val="0"/>
              </a:spcBef>
              <a:spcAft>
                <a:spcPts val="0"/>
              </a:spcAft>
              <a:buClr>
                <a:srgbClr val="000000">
                  <a:lumMod val="10000"/>
                  <a:lumOff val="90000"/>
                </a:srgbClr>
              </a:buClr>
              <a:buSzPts val="1600"/>
              <a:buFont typeface="Wingdings" panose="05000000000000000000" pitchFamily="2" charset="2"/>
              <a:buChar char="v"/>
              <a:tabLst/>
              <a:defRPr/>
            </a:pPr>
            <a:endParaRPr kumimoji="0" lang="en-US" sz="1050" b="0" i="1" u="none" strike="noStrike" kern="1200" cap="none" spc="0" normalizeH="0" baseline="0" noProof="0" dirty="0" smtClean="0">
              <a:ln>
                <a:noFill/>
              </a:ln>
              <a:solidFill>
                <a:srgbClr val="8BAB42">
                  <a:lumMod val="20000"/>
                  <a:lumOff val="80000"/>
                </a:srgbClr>
              </a:solidFill>
              <a:effectLst/>
              <a:uLnTx/>
              <a:uFillTx/>
              <a:latin typeface="Century Gothic" panose="020B0502020202020204" pitchFamily="34" charset="0"/>
              <a:sym typeface="Georgia"/>
            </a:endParaRPr>
          </a:p>
          <a:p>
            <a:pPr marL="0" marR="0" lvl="1" indent="0" algn="just" defTabSz="914400" rtl="0" eaLnBrk="1" fontAlgn="auto" latinLnBrk="0" hangingPunct="1">
              <a:lnSpc>
                <a:spcPct val="115000"/>
              </a:lnSpc>
              <a:spcBef>
                <a:spcPct val="0"/>
              </a:spcBef>
              <a:spcAft>
                <a:spcPts val="0"/>
              </a:spcAft>
              <a:buClr>
                <a:srgbClr val="000000">
                  <a:lumMod val="10000"/>
                  <a:lumOff val="90000"/>
                </a:srgbClr>
              </a:buClr>
              <a:buSzPts val="1600"/>
              <a:buNone/>
              <a:tabLst/>
              <a:defRPr/>
            </a:pPr>
            <a:endParaRPr kumimoji="0" lang="en-US" sz="1050" b="0" i="1" u="none" strike="noStrike" kern="1200" cap="none" spc="0" normalizeH="0" baseline="0" noProof="0" dirty="0" smtClean="0">
              <a:ln>
                <a:noFill/>
              </a:ln>
              <a:solidFill>
                <a:srgbClr val="8BAB42">
                  <a:lumMod val="20000"/>
                  <a:lumOff val="80000"/>
                </a:srgbClr>
              </a:solidFill>
              <a:effectLst/>
              <a:uLnTx/>
              <a:uFillTx/>
              <a:latin typeface="Century Gothic" panose="020B0502020202020204" pitchFamily="34" charset="0"/>
              <a:sym typeface="Georgia"/>
            </a:endParaRPr>
          </a:p>
        </p:txBody>
      </p:sp>
      <p:sp>
        <p:nvSpPr>
          <p:cNvPr id="104" name="Google Shape;104;p16"/>
          <p:cNvSpPr txBox="1">
            <a:spLocks noGrp="1"/>
          </p:cNvSpPr>
          <p:nvPr>
            <p:ph type="title"/>
          </p:nvPr>
        </p:nvSpPr>
        <p:spPr>
          <a:xfrm>
            <a:off x="0" y="0"/>
            <a:ext cx="3452872" cy="5479107"/>
          </a:xfrm>
          <a:prstGeom prst="rect">
            <a:avLst/>
          </a:prstGeom>
        </p:spPr>
        <p:txBody>
          <a:bodyPr spcFirstLastPara="1" wrap="square" lIns="121900" tIns="121900" rIns="121900" bIns="121900" anchor="t" anchorCtr="0">
            <a:noAutofit/>
          </a:bodyPr>
          <a:lstStyle/>
          <a:p>
            <a:pPr algn="ctr"/>
            <a:r>
              <a:rPr lang="en-US" sz="3600" b="1" dirty="0" smtClean="0">
                <a:solidFill>
                  <a:srgbClr val="FFC000"/>
                </a:solidFill>
                <a:latin typeface="Century Gothic" panose="020B0502020202020204" pitchFamily="34" charset="0"/>
              </a:rPr>
              <a:t>Governance Structure – Risk Management</a:t>
            </a:r>
            <a:endParaRPr lang="en-US" sz="3600" b="1" dirty="0">
              <a:solidFill>
                <a:srgbClr val="FFC000"/>
              </a:solidFill>
              <a:latin typeface="Century Gothic" panose="020B0502020202020204" pitchFamily="34" charset="0"/>
            </a:endParaRPr>
          </a:p>
        </p:txBody>
      </p:sp>
      <p:sp>
        <p:nvSpPr>
          <p:cNvPr id="107" name="Google Shape;107;p16"/>
          <p:cNvSpPr txBox="1">
            <a:spLocks noGrp="1"/>
          </p:cNvSpPr>
          <p:nvPr>
            <p:ph type="sldNum" idx="12"/>
          </p:nvPr>
        </p:nvSpPr>
        <p:spPr>
          <a:xfrm>
            <a:off x="11460400" y="6465319"/>
            <a:ext cx="731600" cy="524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chemeClr val="tx1"/>
                </a:solidFill>
                <a:effectLst/>
                <a:uLnTx/>
                <a:uFillTx/>
                <a:latin typeface="Nunito Sans"/>
                <a:sym typeface="Nunito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12</a:t>
            </a:fld>
            <a:endParaRPr kumimoji="0" sz="1600" b="1" i="0" u="none" strike="noStrike" kern="0" cap="none" spc="0" normalizeH="0" baseline="0" noProof="0" dirty="0">
              <a:ln>
                <a:noFill/>
              </a:ln>
              <a:solidFill>
                <a:schemeClr val="tx1"/>
              </a:solidFill>
              <a:effectLst/>
              <a:uLnTx/>
              <a:uFillTx/>
              <a:latin typeface="Nunito Sans"/>
              <a:sym typeface="Nunito Sans"/>
            </a:endParaRPr>
          </a:p>
        </p:txBody>
      </p:sp>
      <p:grpSp>
        <p:nvGrpSpPr>
          <p:cNvPr id="6" name="Group 1"/>
          <p:cNvGrpSpPr>
            <a:grpSpLocks noChangeAspect="1"/>
          </p:cNvGrpSpPr>
          <p:nvPr/>
        </p:nvGrpSpPr>
        <p:grpSpPr bwMode="auto">
          <a:xfrm>
            <a:off x="1481681" y="0"/>
            <a:ext cx="10293140" cy="5155997"/>
            <a:chOff x="1671" y="2844"/>
            <a:chExt cx="9913" cy="8120"/>
          </a:xfrm>
        </p:grpSpPr>
        <p:sp>
          <p:nvSpPr>
            <p:cNvPr id="7" name="AutoShape 19"/>
            <p:cNvSpPr>
              <a:spLocks noChangeAspect="1" noChangeArrowheads="1" noTextEdit="1"/>
            </p:cNvSpPr>
            <p:nvPr/>
          </p:nvSpPr>
          <p:spPr bwMode="auto">
            <a:xfrm>
              <a:off x="1671" y="2844"/>
              <a:ext cx="9732" cy="8120"/>
            </a:xfrm>
            <a:prstGeom prst="rect">
              <a:avLst/>
            </a:prstGeom>
            <a:noFill/>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_s1118"/>
            <p:cNvSpPr>
              <a:spLocks noChangeArrowheads="1"/>
            </p:cNvSpPr>
            <p:nvPr/>
          </p:nvSpPr>
          <p:spPr bwMode="auto">
            <a:xfrm>
              <a:off x="6349" y="3146"/>
              <a:ext cx="3116" cy="1694"/>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Risk </a:t>
              </a:r>
              <a:r>
                <a:rPr kumimoji="0" lang="en-US" sz="1867" b="1" i="0" u="none" strike="noStrike" kern="0" cap="none" spc="0" normalizeH="0" baseline="0" noProof="0" dirty="0">
                  <a:ln>
                    <a:noFill/>
                  </a:ln>
                  <a:solidFill>
                    <a:srgbClr val="000000"/>
                  </a:solidFill>
                  <a:effectLst/>
                  <a:uLnTx/>
                  <a:uFillTx/>
                  <a:latin typeface="Century Gothic" panose="020B0502020202020204" pitchFamily="34" charset="0"/>
                  <a:sym typeface="Arial"/>
                </a:rPr>
                <a:t>Management Committee</a:t>
              </a:r>
            </a:p>
          </p:txBody>
        </p:sp>
        <p:sp>
          <p:nvSpPr>
            <p:cNvPr id="9" name="Line 17"/>
            <p:cNvSpPr>
              <a:spLocks noChangeShapeType="1"/>
            </p:cNvSpPr>
            <p:nvPr/>
          </p:nvSpPr>
          <p:spPr bwMode="auto">
            <a:xfrm flipH="1">
              <a:off x="7886" y="4980"/>
              <a:ext cx="1" cy="1182"/>
            </a:xfrm>
            <a:prstGeom prst="line">
              <a:avLst/>
            </a:prstGeom>
            <a:noFill/>
            <a:ln w="28575">
              <a:solidFill>
                <a:srgbClr val="000000"/>
              </a:solidFill>
              <a:round/>
              <a:headEnd/>
              <a:tailEnd/>
            </a:ln>
          </p:spPr>
          <p:txBody>
            <a:bodyPr vert="horz" wrap="square" lIns="121920" tIns="60960" rIns="121920" bIns="60960" numCol="1" anchor="ctr"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Line 15"/>
            <p:cNvSpPr>
              <a:spLocks noChangeShapeType="1"/>
            </p:cNvSpPr>
            <p:nvPr/>
          </p:nvSpPr>
          <p:spPr bwMode="auto">
            <a:xfrm>
              <a:off x="7901" y="6964"/>
              <a:ext cx="1" cy="590"/>
            </a:xfrm>
            <a:prstGeom prst="line">
              <a:avLst/>
            </a:prstGeom>
            <a:noFill/>
            <a:ln w="28575">
              <a:solidFill>
                <a:srgbClr val="000000"/>
              </a:solidFill>
              <a:round/>
              <a:headEnd/>
              <a:tailEnd/>
            </a:ln>
          </p:spPr>
          <p:txBody>
            <a:bodyPr vert="horz" wrap="square" lIns="121920" tIns="60960" rIns="121920" bIns="60960" numCol="1" anchor="ctr"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_s1118"/>
            <p:cNvSpPr>
              <a:spLocks noChangeArrowheads="1"/>
            </p:cNvSpPr>
            <p:nvPr/>
          </p:nvSpPr>
          <p:spPr bwMode="auto">
            <a:xfrm>
              <a:off x="6424" y="5631"/>
              <a:ext cx="3135" cy="1383"/>
            </a:xfrm>
            <a:prstGeom prst="roundRect">
              <a:avLst>
                <a:gd name="adj" fmla="val 16667"/>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a:ln>
                    <a:noFill/>
                  </a:ln>
                  <a:solidFill>
                    <a:srgbClr val="000000"/>
                  </a:solidFill>
                  <a:effectLst/>
                  <a:uLnTx/>
                  <a:uFillTx/>
                  <a:latin typeface="Century Gothic" panose="020B0502020202020204" pitchFamily="34" charset="0"/>
                  <a:sym typeface="Arial"/>
                </a:rPr>
                <a:t>Risk Management Department headed by Chief Risk Officer </a:t>
              </a:r>
            </a:p>
          </p:txBody>
        </p:sp>
        <p:sp>
          <p:nvSpPr>
            <p:cNvPr id="17" name="_s1118"/>
            <p:cNvSpPr>
              <a:spLocks noChangeArrowheads="1"/>
            </p:cNvSpPr>
            <p:nvPr/>
          </p:nvSpPr>
          <p:spPr bwMode="auto">
            <a:xfrm>
              <a:off x="3682" y="5476"/>
              <a:ext cx="2562" cy="1850"/>
            </a:xfrm>
            <a:prstGeom prst="roundRect">
              <a:avLst>
                <a:gd name="adj" fmla="val 16667"/>
              </a:avLst>
            </a:prstGeom>
            <a:solidFill>
              <a:schemeClr val="accent1">
                <a:lumMod val="75000"/>
              </a:schemeClr>
            </a:solidFill>
            <a:ln w="9525">
              <a:solidFill>
                <a:srgbClr val="000000"/>
              </a:solidFill>
              <a:round/>
              <a:headEnd/>
              <a:tailEnd/>
            </a:ln>
          </p:spPr>
          <p:txBody>
            <a:bodyPr vert="horz" wrap="square" lIns="5655" tIns="2829" rIns="5655" bIns="2829" numCol="1" anchor="ctr" anchorCtr="0" compatLnSpc="1">
              <a:prstTxWarp prst="textNoShape">
                <a:avLst/>
              </a:prstTxWarp>
            </a:bodyPr>
            <a:lstStyle/>
            <a:p>
              <a:pPr marL="0" marR="0" lvl="0" indent="0" algn="ctr" defTabSz="1219170" rtl="0" eaLnBrk="0" fontAlgn="auto" latinLnBrk="0" hangingPunct="0">
                <a:lnSpc>
                  <a:spcPct val="100000"/>
                </a:lnSpc>
                <a:spcBef>
                  <a:spcPts val="0"/>
                </a:spcBef>
                <a:spcAft>
                  <a:spcPts val="0"/>
                </a:spcAft>
                <a:buClr>
                  <a:srgbClr val="000000"/>
                </a:buClr>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panose="020B0502020202020204" pitchFamily="34" charset="0"/>
                  <a:cs typeface="Arial" pitchFamily="34" charset="0"/>
                  <a:sym typeface="Arial"/>
                </a:rPr>
                <a:t>Under supervision of apex regulator i.e. Securities and Exchange Commission</a:t>
              </a:r>
            </a:p>
          </p:txBody>
        </p:sp>
        <p:sp>
          <p:nvSpPr>
            <p:cNvPr id="18" name="Line 8"/>
            <p:cNvSpPr>
              <a:spLocks noChangeShapeType="1"/>
            </p:cNvSpPr>
            <p:nvPr/>
          </p:nvSpPr>
          <p:spPr bwMode="auto">
            <a:xfrm flipH="1">
              <a:off x="5237" y="7623"/>
              <a:ext cx="5154" cy="0"/>
            </a:xfrm>
            <a:prstGeom prst="line">
              <a:avLst/>
            </a:prstGeom>
            <a:noFill/>
            <a:ln w="28575">
              <a:solidFill>
                <a:srgbClr val="000000"/>
              </a:solidFill>
              <a:round/>
              <a:headEnd/>
              <a:tailEnd/>
            </a:ln>
          </p:spPr>
          <p:txBody>
            <a:bodyPr vert="horz" wrap="square" lIns="121920" tIns="60960" rIns="121920" bIns="60960" numCol="1" anchor="ctr"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Line 7"/>
            <p:cNvSpPr>
              <a:spLocks noChangeShapeType="1"/>
            </p:cNvSpPr>
            <p:nvPr/>
          </p:nvSpPr>
          <p:spPr bwMode="auto">
            <a:xfrm>
              <a:off x="5220" y="7615"/>
              <a:ext cx="12" cy="899"/>
            </a:xfrm>
            <a:prstGeom prst="line">
              <a:avLst/>
            </a:prstGeom>
            <a:noFill/>
            <a:ln w="28575">
              <a:solidFill>
                <a:srgbClr val="000000"/>
              </a:solidFill>
              <a:round/>
              <a:headEnd/>
              <a:tailEnd/>
            </a:ln>
          </p:spPr>
          <p:txBody>
            <a:bodyPr vert="horz" wrap="square" lIns="121920" tIns="60960" rIns="121920" bIns="60960" numCol="1" anchor="ctr"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Line 6"/>
            <p:cNvSpPr>
              <a:spLocks noChangeShapeType="1"/>
            </p:cNvSpPr>
            <p:nvPr/>
          </p:nvSpPr>
          <p:spPr bwMode="auto">
            <a:xfrm>
              <a:off x="7901" y="7648"/>
              <a:ext cx="0" cy="879"/>
            </a:xfrm>
            <a:prstGeom prst="line">
              <a:avLst/>
            </a:prstGeom>
            <a:noFill/>
            <a:ln w="28575">
              <a:solidFill>
                <a:srgbClr val="000000"/>
              </a:solidFill>
              <a:round/>
              <a:headEnd/>
              <a:tailEnd/>
            </a:ln>
          </p:spPr>
          <p:txBody>
            <a:bodyPr vert="horz" wrap="square" lIns="121920" tIns="60960" rIns="121920" bIns="60960" numCol="1" anchor="ctr"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Line 5"/>
            <p:cNvSpPr>
              <a:spLocks noChangeShapeType="1"/>
            </p:cNvSpPr>
            <p:nvPr/>
          </p:nvSpPr>
          <p:spPr bwMode="auto">
            <a:xfrm>
              <a:off x="10386" y="7655"/>
              <a:ext cx="5" cy="796"/>
            </a:xfrm>
            <a:prstGeom prst="line">
              <a:avLst/>
            </a:prstGeom>
            <a:noFill/>
            <a:ln w="28575">
              <a:solidFill>
                <a:srgbClr val="000000"/>
              </a:solidFill>
              <a:round/>
              <a:headEnd/>
              <a:tailEnd/>
            </a:ln>
          </p:spPr>
          <p:txBody>
            <a:bodyPr vert="horz" wrap="square" lIns="121920" tIns="60960" rIns="121920" bIns="60960" numCol="1" anchor="ctr"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_s1118"/>
            <p:cNvSpPr>
              <a:spLocks noChangeArrowheads="1"/>
            </p:cNvSpPr>
            <p:nvPr/>
          </p:nvSpPr>
          <p:spPr bwMode="auto">
            <a:xfrm>
              <a:off x="3864" y="8512"/>
              <a:ext cx="2560" cy="1024"/>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Regulations &amp; Policies</a:t>
              </a:r>
              <a:endParaRPr kumimoji="0" lang="en-US" sz="1867" b="1" i="0" u="none" strike="noStrike" kern="0" cap="none" spc="0" normalizeH="0" baseline="0" noProof="0" dirty="0">
                <a:ln>
                  <a:noFill/>
                </a:ln>
                <a:solidFill>
                  <a:srgbClr val="000000"/>
                </a:solidFill>
                <a:effectLst/>
                <a:uLnTx/>
                <a:uFillTx/>
                <a:latin typeface="Century Gothic" panose="020B0502020202020204" pitchFamily="34" charset="0"/>
                <a:sym typeface="Arial"/>
              </a:endParaRPr>
            </a:p>
          </p:txBody>
        </p:sp>
        <p:sp>
          <p:nvSpPr>
            <p:cNvPr id="23" name="_s1118"/>
            <p:cNvSpPr>
              <a:spLocks noChangeArrowheads="1"/>
            </p:cNvSpPr>
            <p:nvPr/>
          </p:nvSpPr>
          <p:spPr bwMode="auto">
            <a:xfrm>
              <a:off x="6735" y="8501"/>
              <a:ext cx="2445" cy="1024"/>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Models </a:t>
              </a:r>
              <a:r>
                <a:rPr kumimoji="0" lang="en-US" sz="1867" b="1" i="0" u="none" strike="noStrike" kern="0" cap="none" spc="0" normalizeH="0" baseline="0" noProof="0" dirty="0">
                  <a:ln>
                    <a:noFill/>
                  </a:ln>
                  <a:solidFill>
                    <a:srgbClr val="000000"/>
                  </a:solidFill>
                  <a:effectLst/>
                  <a:uLnTx/>
                  <a:uFillTx/>
                  <a:latin typeface="Century Gothic" panose="020B0502020202020204" pitchFamily="34" charset="0"/>
                  <a:sym typeface="Arial"/>
                </a:rPr>
                <a:t>and </a:t>
              </a:r>
              <a:r>
                <a:rPr kumimoji="0" lang="en-US" sz="1867"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Systems</a:t>
              </a:r>
              <a:endParaRPr kumimoji="0" lang="en-US" sz="1867" b="1" i="0" u="none" strike="noStrike" kern="0" cap="none" spc="0" normalizeH="0" baseline="0" noProof="0" dirty="0">
                <a:ln>
                  <a:noFill/>
                </a:ln>
                <a:solidFill>
                  <a:srgbClr val="000000"/>
                </a:solidFill>
                <a:effectLst/>
                <a:uLnTx/>
                <a:uFillTx/>
                <a:latin typeface="Century Gothic" panose="020B0502020202020204" pitchFamily="34" charset="0"/>
                <a:sym typeface="Arial"/>
              </a:endParaRPr>
            </a:p>
          </p:txBody>
        </p:sp>
        <p:sp>
          <p:nvSpPr>
            <p:cNvPr id="24" name="_s1118"/>
            <p:cNvSpPr>
              <a:spLocks noChangeArrowheads="1"/>
            </p:cNvSpPr>
            <p:nvPr/>
          </p:nvSpPr>
          <p:spPr bwMode="auto">
            <a:xfrm>
              <a:off x="9431" y="8429"/>
              <a:ext cx="2153" cy="1168"/>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Monitoring </a:t>
              </a:r>
              <a:r>
                <a:rPr kumimoji="0" lang="en-US" sz="1867" b="1" i="0" u="none" strike="noStrike" kern="0" cap="none" spc="0" normalizeH="0" baseline="0" noProof="0" dirty="0">
                  <a:ln>
                    <a:noFill/>
                  </a:ln>
                  <a:solidFill>
                    <a:srgbClr val="000000"/>
                  </a:solidFill>
                  <a:effectLst/>
                  <a:uLnTx/>
                  <a:uFillTx/>
                  <a:latin typeface="Century Gothic" panose="020B0502020202020204" pitchFamily="34" charset="0"/>
                  <a:sym typeface="Arial"/>
                </a:rPr>
                <a:t>and </a:t>
              </a:r>
              <a:r>
                <a:rPr kumimoji="0" lang="en-US" sz="1867"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Reporting</a:t>
              </a:r>
              <a:endParaRPr kumimoji="0" lang="en-US" sz="1867" b="1" i="0" u="none" strike="noStrike" kern="0" cap="none" spc="0" normalizeH="0" baseline="0" noProof="0" dirty="0">
                <a:ln>
                  <a:noFill/>
                </a:ln>
                <a:solidFill>
                  <a:srgbClr val="000000"/>
                </a:solidFill>
                <a:effectLst/>
                <a:uLnTx/>
                <a:uFillTx/>
                <a:latin typeface="Century Gothic" panose="020B0502020202020204" pitchFamily="34" charset="0"/>
                <a:sym typeface="Arial"/>
              </a:endParaRPr>
            </a:p>
          </p:txBody>
        </p:sp>
      </p:grpSp>
      <p:sp>
        <p:nvSpPr>
          <p:cNvPr id="3" name="Rounded Rectangle 2"/>
          <p:cNvSpPr/>
          <p:nvPr/>
        </p:nvSpPr>
        <p:spPr>
          <a:xfrm>
            <a:off x="208233" y="3034083"/>
            <a:ext cx="3036405" cy="275154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smtClean="0">
                <a:ln>
                  <a:noFill/>
                </a:ln>
                <a:solidFill>
                  <a:schemeClr val="bg1"/>
                </a:solidFill>
                <a:effectLst/>
                <a:uLnTx/>
                <a:uFillTx/>
                <a:latin typeface="Century Gothic" panose="020B0502020202020204" pitchFamily="34" charset="0"/>
                <a:sym typeface="Arial"/>
              </a:rPr>
              <a:t>NCCPL’s Risk Committee is headed by an independent director and have representation from  Management, Banks, Mutual funds, Stock Exchange, actuary and academia</a:t>
            </a:r>
            <a:r>
              <a:rPr kumimoji="0" lang="en-US" sz="1867" b="1" i="0" u="none" strike="noStrike" kern="0" cap="none" spc="0" normalizeH="0" baseline="0" noProof="0" dirty="0" smtClean="0">
                <a:ln>
                  <a:noFill/>
                </a:ln>
                <a:solidFill>
                  <a:srgbClr val="00B0F0"/>
                </a:solidFill>
                <a:effectLst/>
                <a:uLnTx/>
                <a:uFillTx/>
                <a:latin typeface="Century Gothic" panose="020B0502020202020204" pitchFamily="34" charset="0"/>
                <a:sym typeface="Arial"/>
              </a:rPr>
              <a:t>.</a:t>
            </a:r>
            <a:endParaRPr kumimoji="0" lang="en-US" sz="1867" b="1" i="0" u="none" strike="noStrike" kern="0" cap="none" spc="0" normalizeH="0" baseline="0" noProof="0" dirty="0">
              <a:ln>
                <a:noFill/>
              </a:ln>
              <a:solidFill>
                <a:srgbClr val="00B0F0"/>
              </a:solidFill>
              <a:effectLst/>
              <a:uLnTx/>
              <a:uFillTx/>
              <a:latin typeface="Century Gothic" panose="020B0502020202020204" pitchFamily="34" charset="0"/>
              <a:sym typeface="Arial"/>
            </a:endParaRPr>
          </a:p>
        </p:txBody>
      </p:sp>
      <p:sp>
        <p:nvSpPr>
          <p:cNvPr id="26" name="_s1118"/>
          <p:cNvSpPr>
            <a:spLocks noChangeArrowheads="1"/>
          </p:cNvSpPr>
          <p:nvPr/>
        </p:nvSpPr>
        <p:spPr bwMode="auto">
          <a:xfrm>
            <a:off x="3625943" y="4756998"/>
            <a:ext cx="2784843" cy="1742276"/>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600" b="1"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-Membership criteria</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-Margining Methodologies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-Position Limits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-Settlement mechanism - </a:t>
            </a:r>
            <a:r>
              <a:rPr kumimoji="0" lang="en-US" sz="1600" b="1" i="0" u="none" strike="noStrike" kern="0" cap="none" spc="0" normalizeH="0" baseline="0" noProof="0" dirty="0" err="1" smtClean="0">
                <a:ln>
                  <a:noFill/>
                </a:ln>
                <a:solidFill>
                  <a:srgbClr val="000000"/>
                </a:solidFill>
                <a:effectLst/>
                <a:uLnTx/>
                <a:uFillTx/>
                <a:latin typeface="Century Gothic" panose="020B0502020202020204" pitchFamily="34" charset="0"/>
                <a:sym typeface="Arial"/>
              </a:rPr>
              <a:t>DvP</a:t>
            </a:r>
            <a:endPar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sym typeface="Arial"/>
            </a:endParaRPr>
          </a:p>
        </p:txBody>
      </p:sp>
      <p:sp>
        <p:nvSpPr>
          <p:cNvPr id="27" name="Line 7"/>
          <p:cNvSpPr>
            <a:spLocks noChangeShapeType="1"/>
          </p:cNvSpPr>
          <p:nvPr/>
        </p:nvSpPr>
        <p:spPr bwMode="auto">
          <a:xfrm>
            <a:off x="5161834" y="4286892"/>
            <a:ext cx="1039" cy="456547"/>
          </a:xfrm>
          <a:prstGeom prst="line">
            <a:avLst/>
          </a:prstGeom>
          <a:noFill/>
          <a:ln w="28575">
            <a:solidFill>
              <a:srgbClr val="000000"/>
            </a:solidFill>
            <a:round/>
            <a:headEnd/>
            <a:tailEnd/>
          </a:ln>
        </p:spPr>
        <p:txBody>
          <a:bodyPr vert="horz" wrap="square" lIns="121920" tIns="60960" rIns="121920" bIns="60960" numCol="1" anchor="ctr"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_s1118"/>
          <p:cNvSpPr>
            <a:spLocks noChangeArrowheads="1"/>
          </p:cNvSpPr>
          <p:nvPr/>
        </p:nvSpPr>
        <p:spPr bwMode="auto">
          <a:xfrm>
            <a:off x="6559200" y="4756998"/>
            <a:ext cx="2751621" cy="1750624"/>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marL="380990" marR="0" lvl="0" indent="-380990" algn="ctr" defTabSz="1219170" rtl="0" eaLnBrk="1" fontAlgn="auto" latinLnBrk="0" hangingPunct="1">
              <a:lnSpc>
                <a:spcPct val="100000"/>
              </a:lnSpc>
              <a:spcBef>
                <a:spcPts val="0"/>
              </a:spcBef>
              <a:spcAft>
                <a:spcPts val="0"/>
              </a:spcAft>
              <a:buClr>
                <a:srgbClr val="000000"/>
              </a:buClr>
              <a:buSzTx/>
              <a:buFontTx/>
              <a:buChar char="-"/>
              <a:tabLst/>
              <a:defRPr/>
            </a:pPr>
            <a:endParaRPr kumimoji="0" lang="en-US" sz="1600" b="1" i="0" u="none" strike="noStrike" kern="0" cap="none" spc="0" normalizeH="0" baseline="0" noProof="0" dirty="0" smtClean="0">
              <a:ln>
                <a:noFill/>
              </a:ln>
              <a:solidFill>
                <a:srgbClr val="000000"/>
              </a:solidFill>
              <a:effectLst/>
              <a:uLnTx/>
              <a:uFillTx/>
              <a:latin typeface="Cambria" panose="02040503050406030204" pitchFamily="18" charset="0"/>
              <a:ea typeface="+mn-ea"/>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600" b="1"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467" b="1" i="0" u="none" strike="noStrike" kern="0" cap="none" spc="0" normalizeH="0" baseline="0" noProof="0" dirty="0" smtClean="0">
              <a:ln>
                <a:noFill/>
              </a:ln>
              <a:solidFill>
                <a:srgbClr val="000000"/>
              </a:solidFill>
              <a:effectLst/>
              <a:uLnTx/>
              <a:uFillTx/>
              <a:latin typeface="Cambria" panose="02040503050406030204" pitchFamily="18" charset="0"/>
              <a:ea typeface="+mn-ea"/>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smtClean="0">
                <a:ln>
                  <a:noFill/>
                </a:ln>
                <a:solidFill>
                  <a:srgbClr val="000000"/>
                </a:solidFill>
                <a:effectLst/>
                <a:uLnTx/>
                <a:uFillTx/>
                <a:latin typeface="Cambria" panose="02040503050406030204" pitchFamily="18" charset="0"/>
                <a:ea typeface="+mn-ea"/>
                <a:cs typeface="+mn-cs"/>
                <a:sym typeface="Arial"/>
              </a:rPr>
              <a:t>-</a:t>
            </a:r>
            <a:r>
              <a:rPr kumimoji="0" lang="en-US" sz="1400"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Stress Test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-Reverse Stress Test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-In-House assessment of default fund size</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-Back testing of margins, liquid financial resources &amp; concentration limits</a:t>
            </a:r>
          </a:p>
          <a:p>
            <a:pPr marL="380990" marR="0" lvl="0" indent="-380990" algn="ctr" defTabSz="1219170" rtl="0" eaLnBrk="1" fontAlgn="auto" latinLnBrk="0" hangingPunct="1">
              <a:lnSpc>
                <a:spcPct val="100000"/>
              </a:lnSpc>
              <a:spcBef>
                <a:spcPts val="0"/>
              </a:spcBef>
              <a:spcAft>
                <a:spcPts val="0"/>
              </a:spcAft>
              <a:buClr>
                <a:srgbClr val="000000"/>
              </a:buClr>
              <a:buSzTx/>
              <a:buFontTx/>
              <a:buChar char="-"/>
              <a:tabLst/>
              <a:defRPr/>
            </a:pPr>
            <a:endParaRPr kumimoji="0" lang="en-US" sz="1600" b="1" i="0" u="none" strike="noStrike" kern="0" cap="none" spc="0" normalizeH="0" baseline="0" noProof="0" dirty="0" smtClean="0">
              <a:ln>
                <a:noFill/>
              </a:ln>
              <a:solidFill>
                <a:srgbClr val="000000"/>
              </a:solidFill>
              <a:effectLst/>
              <a:uLnTx/>
              <a:uFillTx/>
              <a:latin typeface="Cambria" panose="02040503050406030204" pitchFamily="18" charset="0"/>
              <a:ea typeface="+mn-ea"/>
              <a:cs typeface="+mn-cs"/>
              <a:sym typeface="Arial"/>
            </a:endParaRPr>
          </a:p>
          <a:p>
            <a:pPr marL="380990" marR="0" lvl="0" indent="-380990" algn="ctr" defTabSz="1219170" rtl="0" eaLnBrk="1" fontAlgn="auto" latinLnBrk="0" hangingPunct="1">
              <a:lnSpc>
                <a:spcPct val="100000"/>
              </a:lnSpc>
              <a:spcBef>
                <a:spcPts val="0"/>
              </a:spcBef>
              <a:spcAft>
                <a:spcPts val="0"/>
              </a:spcAft>
              <a:buClr>
                <a:srgbClr val="000000"/>
              </a:buClr>
              <a:buSzTx/>
              <a:buFontTx/>
              <a:buChar char="-"/>
              <a:tabLst/>
              <a:defRPr/>
            </a:pPr>
            <a:endParaRPr kumimoji="0" lang="en-US" sz="1600" b="1" i="0" u="none" strike="noStrike" kern="0" cap="none" spc="0" normalizeH="0" baseline="0" noProof="0" dirty="0" smtClean="0">
              <a:ln>
                <a:noFill/>
              </a:ln>
              <a:solidFill>
                <a:srgbClr val="000000"/>
              </a:solidFill>
              <a:effectLst/>
              <a:uLnTx/>
              <a:uFillTx/>
              <a:latin typeface="Cambria" panose="02040503050406030204" pitchFamily="18" charset="0"/>
              <a:ea typeface="+mn-ea"/>
              <a:cs typeface="+mn-cs"/>
              <a:sym typeface="Arial"/>
            </a:endParaRPr>
          </a:p>
          <a:p>
            <a:pPr marL="380990" marR="0" lvl="0" indent="-380990" algn="ctr" defTabSz="1219170" rtl="0" eaLnBrk="1" fontAlgn="auto" latinLnBrk="0" hangingPunct="1">
              <a:lnSpc>
                <a:spcPct val="100000"/>
              </a:lnSpc>
              <a:spcBef>
                <a:spcPts val="0"/>
              </a:spcBef>
              <a:spcAft>
                <a:spcPts val="0"/>
              </a:spcAft>
              <a:buClr>
                <a:srgbClr val="000000"/>
              </a:buClr>
              <a:buSzTx/>
              <a:buFontTx/>
              <a:buChar char="-"/>
              <a:tabLst/>
              <a:defRPr/>
            </a:pPr>
            <a:endParaRPr kumimoji="0" lang="en-US" sz="1867" b="1"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endParaRPr>
          </a:p>
        </p:txBody>
      </p:sp>
      <p:sp>
        <p:nvSpPr>
          <p:cNvPr id="29" name="Line 7"/>
          <p:cNvSpPr>
            <a:spLocks noChangeShapeType="1"/>
          </p:cNvSpPr>
          <p:nvPr/>
        </p:nvSpPr>
        <p:spPr bwMode="auto">
          <a:xfrm>
            <a:off x="7953447" y="4286893"/>
            <a:ext cx="1039" cy="456547"/>
          </a:xfrm>
          <a:prstGeom prst="line">
            <a:avLst/>
          </a:prstGeom>
          <a:noFill/>
          <a:ln w="28575">
            <a:solidFill>
              <a:srgbClr val="000000"/>
            </a:solidFill>
            <a:round/>
            <a:headEnd/>
            <a:tailEnd/>
          </a:ln>
        </p:spPr>
        <p:txBody>
          <a:bodyPr vert="horz" wrap="square" lIns="121920" tIns="60960" rIns="121920" bIns="60960" numCol="1" anchor="ctr"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_s1118"/>
          <p:cNvSpPr>
            <a:spLocks noChangeArrowheads="1"/>
          </p:cNvSpPr>
          <p:nvPr/>
        </p:nvSpPr>
        <p:spPr bwMode="auto">
          <a:xfrm>
            <a:off x="9397812" y="4813744"/>
            <a:ext cx="2742833" cy="1767137"/>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marL="380990" marR="0" lvl="0" indent="-380990" algn="ctr" defTabSz="1219170" rtl="0" eaLnBrk="1" fontAlgn="auto" latinLnBrk="0" hangingPunct="1">
              <a:lnSpc>
                <a:spcPct val="100000"/>
              </a:lnSpc>
              <a:spcBef>
                <a:spcPts val="0"/>
              </a:spcBef>
              <a:spcAft>
                <a:spcPts val="0"/>
              </a:spcAft>
              <a:buClr>
                <a:srgbClr val="000000"/>
              </a:buClr>
              <a:buSzTx/>
              <a:buFontTx/>
              <a:buChar char="-"/>
              <a:tabLst/>
              <a:defRPr/>
            </a:pPr>
            <a:endParaRPr kumimoji="0" lang="en-US" sz="1600" b="1" i="0" u="none" strike="noStrike" kern="0" cap="none" spc="0" normalizeH="0" baseline="0" noProof="0" dirty="0" smtClean="0">
              <a:ln>
                <a:noFill/>
              </a:ln>
              <a:solidFill>
                <a:srgbClr val="000000"/>
              </a:solidFill>
              <a:effectLst/>
              <a:uLnTx/>
              <a:uFillTx/>
              <a:latin typeface="Cambria" panose="02040503050406030204" pitchFamily="18" charset="0"/>
              <a:ea typeface="+mn-ea"/>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600" b="1"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-Setting of Escalation levels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smtClean="0">
                <a:ln>
                  <a:noFill/>
                </a:ln>
                <a:solidFill>
                  <a:srgbClr val="000000"/>
                </a:solidFill>
                <a:effectLst/>
                <a:uLnTx/>
                <a:uFillTx/>
                <a:latin typeface="Century Gothic" panose="020B0502020202020204" pitchFamily="34" charset="0"/>
                <a:sym typeface="Arial"/>
              </a:rPr>
              <a:t>-Providing management, regulators, board, other stakeholders with information and decision oriented reports/ information</a:t>
            </a:r>
          </a:p>
          <a:p>
            <a:pPr marL="380990" marR="0" lvl="0" indent="-380990" algn="ctr" defTabSz="1219170" rtl="0" eaLnBrk="1" fontAlgn="auto" latinLnBrk="0" hangingPunct="1">
              <a:lnSpc>
                <a:spcPct val="100000"/>
              </a:lnSpc>
              <a:spcBef>
                <a:spcPts val="0"/>
              </a:spcBef>
              <a:spcAft>
                <a:spcPts val="0"/>
              </a:spcAft>
              <a:buClr>
                <a:srgbClr val="000000"/>
              </a:buClr>
              <a:buSzTx/>
              <a:buFontTx/>
              <a:buChar char="-"/>
              <a:tabLst/>
              <a:defRPr/>
            </a:pPr>
            <a:endParaRPr kumimoji="0" lang="en-US" sz="1600" b="1" i="0" u="none" strike="noStrike" kern="0" cap="none" spc="0" normalizeH="0" baseline="0" noProof="0" dirty="0" smtClean="0">
              <a:ln>
                <a:noFill/>
              </a:ln>
              <a:solidFill>
                <a:srgbClr val="000000"/>
              </a:solidFill>
              <a:effectLst/>
              <a:uLnTx/>
              <a:uFillTx/>
              <a:latin typeface="Cambria" panose="02040503050406030204" pitchFamily="18" charset="0"/>
              <a:ea typeface="+mn-ea"/>
              <a:cs typeface="+mn-cs"/>
              <a:sym typeface="Arial"/>
            </a:endParaRPr>
          </a:p>
          <a:p>
            <a:pPr marL="380990" marR="0" lvl="0" indent="-380990" algn="ctr" defTabSz="1219170" rtl="0" eaLnBrk="1" fontAlgn="auto" latinLnBrk="0" hangingPunct="1">
              <a:lnSpc>
                <a:spcPct val="100000"/>
              </a:lnSpc>
              <a:spcBef>
                <a:spcPts val="0"/>
              </a:spcBef>
              <a:spcAft>
                <a:spcPts val="0"/>
              </a:spcAft>
              <a:buClr>
                <a:srgbClr val="000000"/>
              </a:buClr>
              <a:buSzTx/>
              <a:buFontTx/>
              <a:buChar char="-"/>
              <a:tabLst/>
              <a:defRPr/>
            </a:pPr>
            <a:endParaRPr kumimoji="0" lang="en-US" sz="1867" b="1" i="0" u="none" strike="noStrike" kern="0" cap="none" spc="0" normalizeH="0" baseline="0" noProof="0" dirty="0">
              <a:ln>
                <a:noFill/>
              </a:ln>
              <a:solidFill>
                <a:srgbClr val="000000"/>
              </a:solidFill>
              <a:effectLst/>
              <a:uLnTx/>
              <a:uFillTx/>
              <a:latin typeface="Cambria" panose="02040503050406030204" pitchFamily="18" charset="0"/>
              <a:ea typeface="+mn-ea"/>
              <a:cs typeface="+mn-cs"/>
              <a:sym typeface="Arial"/>
            </a:endParaRPr>
          </a:p>
        </p:txBody>
      </p:sp>
      <p:sp>
        <p:nvSpPr>
          <p:cNvPr id="31" name="Line 7"/>
          <p:cNvSpPr>
            <a:spLocks noChangeShapeType="1"/>
          </p:cNvSpPr>
          <p:nvPr/>
        </p:nvSpPr>
        <p:spPr bwMode="auto">
          <a:xfrm>
            <a:off x="10539128" y="4333714"/>
            <a:ext cx="1039" cy="456547"/>
          </a:xfrm>
          <a:prstGeom prst="line">
            <a:avLst/>
          </a:prstGeom>
          <a:noFill/>
          <a:ln w="28575">
            <a:solidFill>
              <a:srgbClr val="000000"/>
            </a:solidFill>
            <a:round/>
            <a:headEnd/>
            <a:tailEnd/>
          </a:ln>
        </p:spPr>
        <p:txBody>
          <a:bodyPr vert="horz" wrap="square" lIns="121920" tIns="60960" rIns="121920" bIns="60960" numCol="1" anchor="ctr"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4272235"/>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0"/>
            <a:ext cx="3486109" cy="6857935"/>
          </a:xfrm>
          <a:prstGeom prst="rect">
            <a:avLst/>
          </a:prstGeom>
        </p:spPr>
        <p:txBody>
          <a:bodyPr spcFirstLastPara="1" wrap="square" lIns="121900" tIns="121900" rIns="121900" bIns="121900" anchor="t" anchorCtr="0">
            <a:noAutofit/>
          </a:bodyPr>
          <a:lstStyle/>
          <a:p>
            <a:pPr lvl="0" algn="ctr"/>
            <a:r>
              <a:rPr lang="en-US" b="1" u="sng" dirty="0">
                <a:solidFill>
                  <a:srgbClr val="FFC000"/>
                </a:solidFill>
                <a:latin typeface="Century Gothic" panose="020B0502020202020204" pitchFamily="34" charset="0"/>
              </a:rPr>
              <a:t>Management of </a:t>
            </a:r>
            <a:r>
              <a:rPr lang="en-US" b="1" u="sng" dirty="0" smtClean="0">
                <a:solidFill>
                  <a:srgbClr val="FFC000"/>
                </a:solidFill>
                <a:latin typeface="Century Gothic" panose="020B0502020202020204" pitchFamily="34" charset="0"/>
              </a:rPr>
              <a:t>Risk </a:t>
            </a:r>
            <a:r>
              <a:rPr lang="en-US" b="1" dirty="0" smtClean="0">
                <a:solidFill>
                  <a:srgbClr val="FFC000"/>
                </a:solidFill>
                <a:latin typeface="Century Gothic" panose="020B0502020202020204" pitchFamily="34" charset="0"/>
              </a:rPr>
              <a:t>Clearing house should have a sound risk management framework for comprehensively managing credit, liquidity and other risks.</a:t>
            </a:r>
            <a:r>
              <a:rPr lang="en-US" b="1" dirty="0" smtClean="0">
                <a:solidFill>
                  <a:schemeClr val="accent6">
                    <a:lumMod val="60000"/>
                    <a:lumOff val="40000"/>
                  </a:schemeClr>
                </a:solidFill>
                <a:latin typeface="Century Gothic" panose="020B0502020202020204" pitchFamily="34" charset="0"/>
              </a:rPr>
              <a:t/>
            </a:r>
            <a:br>
              <a:rPr lang="en-US" b="1" dirty="0" smtClean="0">
                <a:solidFill>
                  <a:schemeClr val="accent6">
                    <a:lumMod val="60000"/>
                    <a:lumOff val="40000"/>
                  </a:schemeClr>
                </a:solidFill>
                <a:latin typeface="Century Gothic" panose="020B0502020202020204" pitchFamily="34" charset="0"/>
              </a:rPr>
            </a:br>
            <a:r>
              <a:rPr lang="en-US" b="1" dirty="0" smtClean="0">
                <a:solidFill>
                  <a:schemeClr val="accent6">
                    <a:lumMod val="60000"/>
                    <a:lumOff val="40000"/>
                  </a:schemeClr>
                </a:solidFill>
                <a:latin typeface="Century Gothic" panose="020B0502020202020204" pitchFamily="34" charset="0"/>
              </a:rPr>
              <a:t/>
            </a:r>
            <a:br>
              <a:rPr lang="en-US" b="1" dirty="0" smtClean="0">
                <a:solidFill>
                  <a:schemeClr val="accent6">
                    <a:lumMod val="60000"/>
                    <a:lumOff val="40000"/>
                  </a:schemeClr>
                </a:solidFill>
                <a:latin typeface="Century Gothic" panose="020B0502020202020204" pitchFamily="34" charset="0"/>
              </a:rPr>
            </a:br>
            <a:r>
              <a:rPr lang="en-US" b="1" dirty="0" smtClean="0">
                <a:solidFill>
                  <a:srgbClr val="00B0F0"/>
                </a:solidFill>
                <a:latin typeface="Century Gothic" panose="020B0502020202020204" pitchFamily="34" charset="0"/>
              </a:rPr>
              <a:t/>
            </a:r>
            <a:br>
              <a:rPr lang="en-US" b="1" dirty="0" smtClean="0">
                <a:solidFill>
                  <a:srgbClr val="00B0F0"/>
                </a:solidFill>
                <a:latin typeface="Century Gothic" panose="020B0502020202020204" pitchFamily="34" charset="0"/>
              </a:rPr>
            </a:br>
            <a:r>
              <a:rPr lang="en-US" sz="2000" b="1" i="1" dirty="0" smtClean="0">
                <a:solidFill>
                  <a:schemeClr val="bg1"/>
                </a:solidFill>
                <a:latin typeface="Century Gothic" panose="020B0502020202020204" pitchFamily="34" charset="0"/>
              </a:rPr>
              <a:t>- CCP should regularly review the material risk it bears;</a:t>
            </a:r>
            <a:br>
              <a:rPr lang="en-US" sz="2000" b="1" i="1" dirty="0" smtClean="0">
                <a:solidFill>
                  <a:schemeClr val="bg1"/>
                </a:solidFill>
                <a:latin typeface="Century Gothic" panose="020B0502020202020204" pitchFamily="34" charset="0"/>
              </a:rPr>
            </a:br>
            <a:r>
              <a:rPr lang="en-US" sz="2000" b="1" i="1" dirty="0" smtClean="0">
                <a:solidFill>
                  <a:schemeClr val="bg1"/>
                </a:solidFill>
                <a:latin typeface="Century Gothic" panose="020B0502020202020204" pitchFamily="34" charset="0"/>
              </a:rPr>
              <a:t>- CCP should provide incentives to participants to manage and contain the risk they pose to CCP.</a:t>
            </a:r>
            <a:endParaRPr lang="en-US" sz="20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460400" y="6450981"/>
            <a:ext cx="731600" cy="524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chemeClr val="tx1"/>
                </a:solidFill>
                <a:effectLst/>
                <a:uLnTx/>
                <a:uFillTx/>
                <a:latin typeface="Nunito Sans"/>
                <a:sym typeface="Nunito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13</a:t>
            </a:fld>
            <a:endParaRPr kumimoji="0" sz="1600" b="1" i="0" u="none" strike="noStrike" kern="0" cap="none" spc="0" normalizeH="0" baseline="0" noProof="0">
              <a:ln>
                <a:noFill/>
              </a:ln>
              <a:solidFill>
                <a:schemeClr val="tx1"/>
              </a:solidFill>
              <a:effectLst/>
              <a:uLnTx/>
              <a:uFillTx/>
              <a:latin typeface="Nunito Sans"/>
              <a:sym typeface="Nunito Sans"/>
            </a:endParaRPr>
          </a:p>
        </p:txBody>
      </p:sp>
      <p:sp>
        <p:nvSpPr>
          <p:cNvPr id="13" name="Rectangle 3"/>
          <p:cNvSpPr txBox="1">
            <a:spLocks noChangeArrowheads="1"/>
          </p:cNvSpPr>
          <p:nvPr/>
        </p:nvSpPr>
        <p:spPr>
          <a:xfrm>
            <a:off x="3554775" y="393895"/>
            <a:ext cx="8448539" cy="6187992"/>
          </a:xfrm>
          <a:prstGeom prst="rect">
            <a:avLst/>
          </a:prstGeom>
          <a:solidFill>
            <a:schemeClr val="bg1"/>
          </a:solid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576263" marR="0" lvl="1" indent="-576263" algn="just" defTabSz="914400" rtl="0" eaLnBrk="1" fontAlgn="auto" latinLnBrk="0" hangingPunct="1">
              <a:lnSpc>
                <a:spcPct val="115000"/>
              </a:lnSpc>
              <a:spcBef>
                <a:spcPct val="0"/>
              </a:spcBef>
              <a:spcAft>
                <a:spcPts val="0"/>
              </a:spcAft>
              <a:buClr>
                <a:srgbClr val="000000">
                  <a:lumMod val="10000"/>
                  <a:lumOff val="90000"/>
                </a:srgbClr>
              </a:buClr>
              <a:buSzPts val="1600"/>
              <a:buFont typeface="Wingdings" panose="05000000000000000000" pitchFamily="2" charset="2"/>
              <a:buChar char="v"/>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a:p>
            <a:pPr marL="0" marR="0" lvl="1" indent="0" algn="just" defTabSz="914400" rtl="0" eaLnBrk="1" fontAlgn="auto" latinLnBrk="0" hangingPunct="1">
              <a:lnSpc>
                <a:spcPct val="115000"/>
              </a:lnSpc>
              <a:spcBef>
                <a:spcPct val="0"/>
              </a:spcBef>
              <a:spcAft>
                <a:spcPts val="0"/>
              </a:spcAft>
              <a:buClr>
                <a:srgbClr val="000000">
                  <a:lumMod val="10000"/>
                  <a:lumOff val="90000"/>
                </a:srgbClr>
              </a:buClr>
              <a:buSzPts val="1600"/>
              <a:buFont typeface="Georgia"/>
              <a:buNone/>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p:txBody>
      </p:sp>
      <p:graphicFrame>
        <p:nvGraphicFramePr>
          <p:cNvPr id="2" name="Diagram 1"/>
          <p:cNvGraphicFramePr/>
          <p:nvPr>
            <p:extLst>
              <p:ext uri="{D42A27DB-BD31-4B8C-83A1-F6EECF244321}">
                <p14:modId xmlns:p14="http://schemas.microsoft.com/office/powerpoint/2010/main" val="3495216192"/>
              </p:ext>
            </p:extLst>
          </p:nvPr>
        </p:nvGraphicFramePr>
        <p:xfrm>
          <a:off x="3486109" y="1"/>
          <a:ext cx="8705891" cy="6581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4562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1025135"/>
            <a:ext cx="3417444" cy="5308000"/>
          </a:xfrm>
          <a:prstGeom prst="rect">
            <a:avLst/>
          </a:prstGeom>
        </p:spPr>
        <p:txBody>
          <a:bodyPr spcFirstLastPara="1" wrap="square" lIns="121900" tIns="121900" rIns="121900" bIns="121900" anchor="t" anchorCtr="0">
            <a:noAutofit/>
          </a:bodyPr>
          <a:lstStyle/>
          <a:p>
            <a:pPr lvl="0" algn="ctr"/>
            <a:r>
              <a:rPr lang="en-US" sz="3600" b="1" dirty="0">
                <a:solidFill>
                  <a:schemeClr val="bg1"/>
                </a:solidFill>
                <a:latin typeface="Century Gothic" panose="020B0502020202020204" pitchFamily="34" charset="0"/>
              </a:rPr>
              <a:t>Securities and Money Settlement </a:t>
            </a:r>
          </a:p>
        </p:txBody>
      </p:sp>
      <p:sp>
        <p:nvSpPr>
          <p:cNvPr id="107" name="Google Shape;107;p16"/>
          <p:cNvSpPr txBox="1">
            <a:spLocks noGrp="1"/>
          </p:cNvSpPr>
          <p:nvPr>
            <p:ph type="sldNum" idx="12"/>
          </p:nvPr>
        </p:nvSpPr>
        <p:spPr>
          <a:xfrm>
            <a:off x="11521400" y="6370629"/>
            <a:ext cx="731600" cy="524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1" i="0" u="none" strike="noStrike" kern="0" cap="none" spc="0" normalizeH="0" baseline="0" noProof="0">
                <a:ln>
                  <a:noFill/>
                </a:ln>
                <a:solidFill>
                  <a:schemeClr val="tx1"/>
                </a:solidFill>
                <a:effectLst/>
                <a:uLnTx/>
                <a:uFillTx/>
                <a:latin typeface="Nunito Sans"/>
                <a:sym typeface="Nunito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14</a:t>
            </a:fld>
            <a:endParaRPr kumimoji="0" sz="1400" b="1" i="0" u="none" strike="noStrike" kern="0" cap="none" spc="0" normalizeH="0" baseline="0" noProof="0">
              <a:ln>
                <a:noFill/>
              </a:ln>
              <a:solidFill>
                <a:schemeClr val="tx1"/>
              </a:solidFill>
              <a:effectLst/>
              <a:uLnTx/>
              <a:uFillTx/>
              <a:latin typeface="Nunito Sans"/>
              <a:sym typeface="Nunito Sans"/>
            </a:endParaRPr>
          </a:p>
        </p:txBody>
      </p:sp>
      <p:sp>
        <p:nvSpPr>
          <p:cNvPr id="13" name="Rectangle 3"/>
          <p:cNvSpPr txBox="1">
            <a:spLocks noChangeArrowheads="1"/>
          </p:cNvSpPr>
          <p:nvPr/>
        </p:nvSpPr>
        <p:spPr>
          <a:xfrm>
            <a:off x="3417446" y="1"/>
            <a:ext cx="8469754" cy="6633028"/>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576263" marR="0" lvl="1" indent="-576263" algn="just" defTabSz="914400" rtl="0" eaLnBrk="1" fontAlgn="auto" latinLnBrk="0" hangingPunct="1">
              <a:lnSpc>
                <a:spcPct val="115000"/>
              </a:lnSpc>
              <a:spcBef>
                <a:spcPct val="0"/>
              </a:spcBef>
              <a:spcAft>
                <a:spcPts val="0"/>
              </a:spcAft>
              <a:buClr>
                <a:srgbClr val="000000">
                  <a:lumMod val="10000"/>
                  <a:lumOff val="90000"/>
                </a:srgbClr>
              </a:buClr>
              <a:buSzPts val="1600"/>
              <a:buFont typeface="Wingdings" panose="05000000000000000000" pitchFamily="2" charset="2"/>
              <a:buChar char="v"/>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a:p>
            <a:pPr marL="0" marR="0" lvl="1" indent="0" algn="just" defTabSz="914400" rtl="0" eaLnBrk="1" fontAlgn="auto" latinLnBrk="0" hangingPunct="1">
              <a:lnSpc>
                <a:spcPct val="115000"/>
              </a:lnSpc>
              <a:spcBef>
                <a:spcPct val="0"/>
              </a:spcBef>
              <a:spcAft>
                <a:spcPts val="0"/>
              </a:spcAft>
              <a:buClr>
                <a:srgbClr val="000000">
                  <a:lumMod val="10000"/>
                  <a:lumOff val="90000"/>
                </a:srgbClr>
              </a:buClr>
              <a:buSzPts val="1600"/>
              <a:buFont typeface="Georgia"/>
              <a:buNone/>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p:txBody>
      </p:sp>
      <p:graphicFrame>
        <p:nvGraphicFramePr>
          <p:cNvPr id="2" name="Diagram 1"/>
          <p:cNvGraphicFramePr/>
          <p:nvPr>
            <p:extLst>
              <p:ext uri="{D42A27DB-BD31-4B8C-83A1-F6EECF244321}">
                <p14:modId xmlns:p14="http://schemas.microsoft.com/office/powerpoint/2010/main" val="2065773375"/>
              </p:ext>
            </p:extLst>
          </p:nvPr>
        </p:nvGraphicFramePr>
        <p:xfrm>
          <a:off x="3699803" y="604911"/>
          <a:ext cx="8187397" cy="55880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214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5" name="Rectangle 3"/>
          <p:cNvSpPr txBox="1">
            <a:spLocks noChangeArrowheads="1"/>
          </p:cNvSpPr>
          <p:nvPr/>
        </p:nvSpPr>
        <p:spPr>
          <a:xfrm>
            <a:off x="3410448" y="0"/>
            <a:ext cx="8781551" cy="6857935"/>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576263" marR="0" lvl="1" indent="-576263" algn="just" defTabSz="914400" rtl="0" eaLnBrk="1" fontAlgn="auto" latinLnBrk="0" hangingPunct="1">
              <a:lnSpc>
                <a:spcPct val="115000"/>
              </a:lnSpc>
              <a:spcBef>
                <a:spcPct val="0"/>
              </a:spcBef>
              <a:spcAft>
                <a:spcPts val="0"/>
              </a:spcAft>
              <a:buClr>
                <a:srgbClr val="000000">
                  <a:lumMod val="10000"/>
                  <a:lumOff val="90000"/>
                </a:srgbClr>
              </a:buClr>
              <a:buSzPts val="1600"/>
              <a:buFont typeface="Wingdings" panose="05000000000000000000" pitchFamily="2" charset="2"/>
              <a:buChar char="v"/>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entury Gothic" panose="020B0502020202020204" pitchFamily="34" charset="0"/>
              <a:sym typeface="Georgia"/>
            </a:endParaRPr>
          </a:p>
          <a:p>
            <a:pPr marL="0" marR="0" lvl="1" indent="0" algn="just" defTabSz="914400" rtl="0" eaLnBrk="1" fontAlgn="auto" latinLnBrk="0" hangingPunct="1">
              <a:lnSpc>
                <a:spcPct val="115000"/>
              </a:lnSpc>
              <a:spcBef>
                <a:spcPct val="0"/>
              </a:spcBef>
              <a:spcAft>
                <a:spcPts val="0"/>
              </a:spcAft>
              <a:buClr>
                <a:srgbClr val="000000">
                  <a:lumMod val="10000"/>
                  <a:lumOff val="90000"/>
                </a:srgbClr>
              </a:buClr>
              <a:buSzPts val="1600"/>
              <a:buFont typeface="Georgia"/>
              <a:buNone/>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entury Gothic" panose="020B0502020202020204" pitchFamily="34" charset="0"/>
              <a:sym typeface="Georgia"/>
            </a:endParaRPr>
          </a:p>
        </p:txBody>
      </p:sp>
      <p:sp>
        <p:nvSpPr>
          <p:cNvPr id="104" name="Google Shape;104;p16"/>
          <p:cNvSpPr txBox="1">
            <a:spLocks noGrp="1"/>
          </p:cNvSpPr>
          <p:nvPr>
            <p:ph type="title"/>
          </p:nvPr>
        </p:nvSpPr>
        <p:spPr>
          <a:xfrm>
            <a:off x="124204" y="126609"/>
            <a:ext cx="3286244" cy="6611816"/>
          </a:xfrm>
          <a:prstGeom prst="rect">
            <a:avLst/>
          </a:prstGeom>
        </p:spPr>
        <p:txBody>
          <a:bodyPr spcFirstLastPara="1" wrap="square" lIns="121900" tIns="121900" rIns="121900" bIns="121900" anchor="t" anchorCtr="0">
            <a:noAutofit/>
          </a:bodyPr>
          <a:lstStyle/>
          <a:p>
            <a:pPr algn="ctr"/>
            <a:r>
              <a:rPr lang="en-US" sz="3200" b="1" dirty="0">
                <a:solidFill>
                  <a:srgbClr val="FFC000"/>
                </a:solidFill>
                <a:latin typeface="Century Gothic" panose="020B0502020202020204" pitchFamily="34" charset="0"/>
              </a:rPr>
              <a:t>Default management of participating </a:t>
            </a:r>
            <a:r>
              <a:rPr lang="en-US" sz="3200" b="1" dirty="0" smtClean="0">
                <a:solidFill>
                  <a:srgbClr val="FFC000"/>
                </a:solidFill>
                <a:latin typeface="Century Gothic" panose="020B0502020202020204" pitchFamily="34" charset="0"/>
              </a:rPr>
              <a:t>organizations</a:t>
            </a:r>
            <a:r>
              <a:rPr lang="en-US" sz="3200" b="1" dirty="0">
                <a:solidFill>
                  <a:schemeClr val="accent6">
                    <a:lumMod val="60000"/>
                    <a:lumOff val="40000"/>
                  </a:schemeClr>
                </a:solidFill>
                <a:latin typeface="Century Gothic" panose="020B0502020202020204" pitchFamily="34" charset="0"/>
              </a:rPr>
              <a:t/>
            </a:r>
            <a:br>
              <a:rPr lang="en-US" sz="3200" b="1" dirty="0">
                <a:solidFill>
                  <a:schemeClr val="accent6">
                    <a:lumMod val="60000"/>
                    <a:lumOff val="40000"/>
                  </a:schemeClr>
                </a:solidFill>
                <a:latin typeface="Century Gothic" panose="020B0502020202020204" pitchFamily="34" charset="0"/>
              </a:rPr>
            </a:br>
            <a:r>
              <a:rPr lang="en-US" sz="3200" b="1" dirty="0" smtClean="0">
                <a:solidFill>
                  <a:schemeClr val="accent6">
                    <a:lumMod val="60000"/>
                    <a:lumOff val="40000"/>
                  </a:schemeClr>
                </a:solidFill>
                <a:latin typeface="Century Gothic" panose="020B0502020202020204" pitchFamily="34" charset="0"/>
              </a:rPr>
              <a:t/>
            </a:r>
            <a:br>
              <a:rPr lang="en-US" sz="3200" b="1" dirty="0" smtClean="0">
                <a:solidFill>
                  <a:schemeClr val="accent6">
                    <a:lumMod val="60000"/>
                    <a:lumOff val="40000"/>
                  </a:schemeClr>
                </a:solidFill>
                <a:latin typeface="Century Gothic" panose="020B0502020202020204" pitchFamily="34" charset="0"/>
              </a:rPr>
            </a:br>
            <a:r>
              <a:rPr lang="en-US" sz="2200" b="1" dirty="0">
                <a:solidFill>
                  <a:srgbClr val="00B0F0"/>
                </a:solidFill>
                <a:latin typeface="Century Gothic" panose="020B0502020202020204" pitchFamily="34" charset="0"/>
              </a:rPr>
              <a:t/>
            </a:r>
            <a:br>
              <a:rPr lang="en-US" sz="2200" b="1" dirty="0">
                <a:solidFill>
                  <a:srgbClr val="00B0F0"/>
                </a:solidFill>
                <a:latin typeface="Century Gothic" panose="020B0502020202020204" pitchFamily="34" charset="0"/>
              </a:rPr>
            </a:br>
            <a:r>
              <a:rPr lang="en-US" sz="2200" b="1" i="1" dirty="0" smtClean="0">
                <a:solidFill>
                  <a:schemeClr val="bg1"/>
                </a:solidFill>
                <a:latin typeface="Century Gothic" panose="020B0502020202020204" pitchFamily="34" charset="0"/>
              </a:rPr>
              <a:t>“Default management” refers to the financial safeguards available to a CCP to cover losses arising from a clearing member default losses and the order in which they would be utilized</a:t>
            </a:r>
            <a:r>
              <a:rPr lang="en-US" sz="2200" b="1" i="1" dirty="0" smtClean="0">
                <a:solidFill>
                  <a:schemeClr val="bg1"/>
                </a:solidFill>
                <a:latin typeface="Cambria" panose="02040503050406030204" pitchFamily="18" charset="0"/>
              </a:rPr>
              <a:t>.</a:t>
            </a:r>
            <a:endParaRPr lang="en-US" sz="2200" b="1" i="1" dirty="0">
              <a:solidFill>
                <a:schemeClr val="bg1"/>
              </a:solidFill>
              <a:latin typeface="Cambria" panose="02040503050406030204" pitchFamily="18" charset="0"/>
            </a:endParaRPr>
          </a:p>
        </p:txBody>
      </p:sp>
      <p:sp>
        <p:nvSpPr>
          <p:cNvPr id="107" name="Google Shape;107;p16"/>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170">
              <a:buClr>
                <a:srgbClr val="000000"/>
              </a:buClr>
              <a:defRPr/>
            </a:pPr>
            <a:fld id="{00000000-1234-1234-1234-123412341234}" type="slidenum">
              <a:rPr lang="en" b="1" kern="0">
                <a:solidFill>
                  <a:schemeClr val="tx1"/>
                </a:solidFill>
              </a:rPr>
              <a:pPr defTabSz="1219170">
                <a:buClr>
                  <a:srgbClr val="000000"/>
                </a:buClr>
                <a:defRPr/>
              </a:pPr>
              <a:t>15</a:t>
            </a:fld>
            <a:endParaRPr b="1" kern="0">
              <a:solidFill>
                <a:schemeClr val="tx1"/>
              </a:solidFill>
            </a:endParaRPr>
          </a:p>
        </p:txBody>
      </p:sp>
      <p:graphicFrame>
        <p:nvGraphicFramePr>
          <p:cNvPr id="2" name="Diagram 1"/>
          <p:cNvGraphicFramePr/>
          <p:nvPr>
            <p:extLst>
              <p:ext uri="{D42A27DB-BD31-4B8C-83A1-F6EECF244321}">
                <p14:modId xmlns:p14="http://schemas.microsoft.com/office/powerpoint/2010/main" val="649472794"/>
              </p:ext>
            </p:extLst>
          </p:nvPr>
        </p:nvGraphicFramePr>
        <p:xfrm>
          <a:off x="3554774" y="393895"/>
          <a:ext cx="8448539" cy="6187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9253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5" name="Rectangle 3"/>
          <p:cNvSpPr txBox="1">
            <a:spLocks noChangeArrowheads="1"/>
          </p:cNvSpPr>
          <p:nvPr/>
        </p:nvSpPr>
        <p:spPr>
          <a:xfrm>
            <a:off x="3417442" y="0"/>
            <a:ext cx="8774558" cy="6857935"/>
          </a:xfrm>
          <a:prstGeom prst="rect">
            <a:avLst/>
          </a:prstGeom>
          <a:solidFill>
            <a:schemeClr val="bg1"/>
          </a:solid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576263" marR="0" lvl="1" indent="-576263" algn="just" defTabSz="914400" rtl="0" eaLnBrk="1" fontAlgn="auto" latinLnBrk="0" hangingPunct="1">
              <a:lnSpc>
                <a:spcPct val="115000"/>
              </a:lnSpc>
              <a:spcBef>
                <a:spcPct val="0"/>
              </a:spcBef>
              <a:spcAft>
                <a:spcPts val="0"/>
              </a:spcAft>
              <a:buClr>
                <a:srgbClr val="000000">
                  <a:lumMod val="10000"/>
                  <a:lumOff val="90000"/>
                </a:srgbClr>
              </a:buClr>
              <a:buSzPts val="1600"/>
              <a:buFont typeface="Wingdings" panose="05000000000000000000" pitchFamily="2" charset="2"/>
              <a:buChar char="v"/>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a:p>
            <a:pPr marL="0" marR="0" lvl="1" indent="0" algn="just" defTabSz="914400" rtl="0" eaLnBrk="1" fontAlgn="auto" latinLnBrk="0" hangingPunct="1">
              <a:lnSpc>
                <a:spcPct val="115000"/>
              </a:lnSpc>
              <a:spcBef>
                <a:spcPct val="0"/>
              </a:spcBef>
              <a:spcAft>
                <a:spcPts val="0"/>
              </a:spcAft>
              <a:buClr>
                <a:srgbClr val="000000">
                  <a:lumMod val="10000"/>
                  <a:lumOff val="90000"/>
                </a:srgbClr>
              </a:buClr>
              <a:buSzPts val="1600"/>
              <a:buFont typeface="Georgia"/>
              <a:buNone/>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p:txBody>
      </p:sp>
      <p:sp>
        <p:nvSpPr>
          <p:cNvPr id="104" name="Google Shape;104;p16"/>
          <p:cNvSpPr txBox="1">
            <a:spLocks noGrp="1"/>
          </p:cNvSpPr>
          <p:nvPr>
            <p:ph type="title"/>
          </p:nvPr>
        </p:nvSpPr>
        <p:spPr>
          <a:xfrm>
            <a:off x="0" y="98474"/>
            <a:ext cx="3417442" cy="6759461"/>
          </a:xfrm>
          <a:prstGeom prst="rect">
            <a:avLst/>
          </a:prstGeom>
        </p:spPr>
        <p:txBody>
          <a:bodyPr spcFirstLastPara="1" wrap="square" lIns="121900" tIns="121900" rIns="121900" bIns="121900" anchor="t" anchorCtr="0">
            <a:noAutofit/>
          </a:bodyPr>
          <a:lstStyle/>
          <a:p>
            <a:pPr algn="ctr"/>
            <a:r>
              <a:rPr lang="en-US" sz="3200" b="1" dirty="0" smtClean="0">
                <a:solidFill>
                  <a:srgbClr val="FFC000"/>
                </a:solidFill>
                <a:latin typeface="Century Gothic" panose="020B0502020202020204" pitchFamily="34" charset="0"/>
              </a:rPr>
              <a:t>Default Management</a:t>
            </a:r>
            <a:r>
              <a:rPr lang="en-US" sz="3200" b="1" dirty="0" smtClean="0">
                <a:solidFill>
                  <a:schemeClr val="accent6">
                    <a:lumMod val="60000"/>
                    <a:lumOff val="40000"/>
                  </a:schemeClr>
                </a:solidFill>
                <a:latin typeface="Century Gothic" panose="020B0502020202020204" pitchFamily="34" charset="0"/>
              </a:rPr>
              <a:t/>
            </a:r>
            <a:br>
              <a:rPr lang="en-US" sz="3200" b="1" dirty="0" smtClean="0">
                <a:solidFill>
                  <a:schemeClr val="accent6">
                    <a:lumMod val="60000"/>
                    <a:lumOff val="40000"/>
                  </a:schemeClr>
                </a:solidFill>
                <a:latin typeface="Century Gothic" panose="020B0502020202020204" pitchFamily="34" charset="0"/>
              </a:rPr>
            </a:br>
            <a:r>
              <a:rPr lang="en-US" sz="3200" b="1" dirty="0" smtClean="0">
                <a:solidFill>
                  <a:schemeClr val="accent6">
                    <a:lumMod val="60000"/>
                    <a:lumOff val="40000"/>
                  </a:schemeClr>
                </a:solidFill>
                <a:latin typeface="Century Gothic" panose="020B0502020202020204" pitchFamily="34" charset="0"/>
              </a:rPr>
              <a:t/>
            </a:r>
            <a:br>
              <a:rPr lang="en-US" sz="3200" b="1" dirty="0" smtClean="0">
                <a:solidFill>
                  <a:schemeClr val="accent6">
                    <a:lumMod val="60000"/>
                    <a:lumOff val="40000"/>
                  </a:schemeClr>
                </a:solidFill>
                <a:latin typeface="Century Gothic" panose="020B0502020202020204" pitchFamily="34" charset="0"/>
              </a:rPr>
            </a:br>
            <a:r>
              <a:rPr lang="en-US" sz="2200" b="1" i="1" dirty="0" smtClean="0">
                <a:solidFill>
                  <a:schemeClr val="bg1"/>
                </a:solidFill>
                <a:latin typeface="Century Gothic" panose="020B0502020202020204" pitchFamily="34" charset="0"/>
              </a:rPr>
              <a:t>The </a:t>
            </a:r>
            <a:r>
              <a:rPr lang="en-US" sz="2200" b="1" i="1" dirty="0">
                <a:solidFill>
                  <a:schemeClr val="bg1"/>
                </a:solidFill>
                <a:latin typeface="Century Gothic" panose="020B0502020202020204" pitchFamily="34" charset="0"/>
              </a:rPr>
              <a:t>default management mitigate moral hazard (arising from the Central Counter Party assuming that it will be protected from insolvency) by requiring the Central Counter Party to put additional significant portions of its capital at risk senior to Clearing Members contributions.</a:t>
            </a:r>
            <a:br>
              <a:rPr lang="en-US" sz="2200" b="1" i="1" dirty="0">
                <a:solidFill>
                  <a:schemeClr val="bg1"/>
                </a:solidFill>
                <a:latin typeface="Century Gothic" panose="020B0502020202020204" pitchFamily="34" charset="0"/>
              </a:rPr>
            </a:br>
            <a:r>
              <a:rPr lang="en-US" sz="3200" b="1" dirty="0">
                <a:solidFill>
                  <a:schemeClr val="bg1"/>
                </a:solidFill>
                <a:latin typeface="Century Gothic" panose="020B0502020202020204" pitchFamily="34" charset="0"/>
              </a:rPr>
              <a:t/>
            </a:r>
            <a:br>
              <a:rPr lang="en-US" sz="3200" b="1" dirty="0">
                <a:solidFill>
                  <a:schemeClr val="bg1"/>
                </a:solidFill>
                <a:latin typeface="Century Gothic" panose="020B0502020202020204" pitchFamily="34" charset="0"/>
              </a:rPr>
            </a:br>
            <a:endParaRPr lang="en-US" sz="22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460400" y="6333135"/>
            <a:ext cx="731600" cy="524800"/>
          </a:xfrm>
          <a:prstGeom prst="rect">
            <a:avLst/>
          </a:prstGeom>
        </p:spPr>
        <p:txBody>
          <a:bodyPr spcFirstLastPara="1" wrap="square" lIns="121900" tIns="121900" rIns="121900" bIns="121900" anchor="ctr" anchorCtr="0">
            <a:noAutofit/>
          </a:bodyPr>
          <a:lstStyle/>
          <a:p>
            <a:pPr defTabSz="1219170">
              <a:buClr>
                <a:srgbClr val="000000"/>
              </a:buClr>
              <a:defRPr/>
            </a:pPr>
            <a:fld id="{00000000-1234-1234-1234-123412341234}" type="slidenum">
              <a:rPr lang="en" sz="1600" b="1" kern="0">
                <a:solidFill>
                  <a:schemeClr val="tx1"/>
                </a:solidFill>
              </a:rPr>
              <a:pPr defTabSz="1219170">
                <a:buClr>
                  <a:srgbClr val="000000"/>
                </a:buClr>
                <a:defRPr/>
              </a:pPr>
              <a:t>16</a:t>
            </a:fld>
            <a:endParaRPr b="1" kern="0" dirty="0">
              <a:solidFill>
                <a:schemeClr val="tx1"/>
              </a:solidFill>
            </a:endParaRPr>
          </a:p>
        </p:txBody>
      </p:sp>
      <p:graphicFrame>
        <p:nvGraphicFramePr>
          <p:cNvPr id="2" name="Diagram 1"/>
          <p:cNvGraphicFramePr/>
          <p:nvPr>
            <p:extLst>
              <p:ext uri="{D42A27DB-BD31-4B8C-83A1-F6EECF244321}">
                <p14:modId xmlns:p14="http://schemas.microsoft.com/office/powerpoint/2010/main" val="1172831156"/>
              </p:ext>
            </p:extLst>
          </p:nvPr>
        </p:nvGraphicFramePr>
        <p:xfrm>
          <a:off x="3537680" y="1"/>
          <a:ext cx="8364034" cy="650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7684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0"/>
            <a:ext cx="3468511" cy="6857935"/>
          </a:xfrm>
          <a:prstGeom prst="rect">
            <a:avLst/>
          </a:prstGeom>
        </p:spPr>
        <p:txBody>
          <a:bodyPr spcFirstLastPara="1" wrap="square" lIns="121900" tIns="121900" rIns="121900" bIns="121900" anchor="t" anchorCtr="0">
            <a:noAutofit/>
          </a:bodyPr>
          <a:lstStyle/>
          <a:p>
            <a:pPr lvl="0" algn="ctr"/>
            <a:r>
              <a:rPr lang="en-US" sz="3200" b="1" dirty="0">
                <a:solidFill>
                  <a:srgbClr val="FFC000"/>
                </a:solidFill>
                <a:latin typeface="Century Gothic" panose="020B0502020202020204" pitchFamily="34" charset="0"/>
              </a:rPr>
              <a:t>General Business and Operational risk </a:t>
            </a:r>
            <a:r>
              <a:rPr lang="en-US" sz="3200" b="1" dirty="0" smtClean="0">
                <a:solidFill>
                  <a:srgbClr val="FFC000"/>
                </a:solidFill>
                <a:latin typeface="Century Gothic" panose="020B0502020202020204" pitchFamily="34" charset="0"/>
              </a:rPr>
              <a:t>management</a:t>
            </a:r>
            <a:r>
              <a:rPr lang="en-US" sz="3200" b="1" dirty="0" smtClean="0">
                <a:solidFill>
                  <a:schemeClr val="accent1"/>
                </a:solidFill>
                <a:latin typeface="Century Gothic" panose="020B0502020202020204" pitchFamily="34" charset="0"/>
              </a:rPr>
              <a:t/>
            </a:r>
            <a:br>
              <a:rPr lang="en-US" sz="3200" b="1" dirty="0" smtClean="0">
                <a:solidFill>
                  <a:schemeClr val="accent1"/>
                </a:solidFill>
                <a:latin typeface="Century Gothic" panose="020B0502020202020204" pitchFamily="34" charset="0"/>
              </a:rPr>
            </a:br>
            <a:r>
              <a:rPr lang="en-US" sz="3200" b="1" dirty="0" smtClean="0">
                <a:solidFill>
                  <a:schemeClr val="accent1"/>
                </a:solidFill>
                <a:latin typeface="Century Gothic" panose="020B0502020202020204" pitchFamily="34" charset="0"/>
              </a:rPr>
              <a:t/>
            </a:r>
            <a:br>
              <a:rPr lang="en-US" sz="3200" b="1" dirty="0" smtClean="0">
                <a:solidFill>
                  <a:schemeClr val="accent1"/>
                </a:solidFill>
                <a:latin typeface="Century Gothic" panose="020B0502020202020204" pitchFamily="34" charset="0"/>
              </a:rPr>
            </a:br>
            <a:r>
              <a:rPr lang="en-US" b="1" i="1" dirty="0" smtClean="0">
                <a:solidFill>
                  <a:schemeClr val="bg1"/>
                </a:solidFill>
                <a:latin typeface="Century Gothic" panose="020B0502020202020204" pitchFamily="34" charset="0"/>
              </a:rPr>
              <a:t>A CCP should identify, monitor an manage its general business risk and hold sufficient liquid net assets funded by its equity to cover potential business losses so that it can continue as a going concern.</a:t>
            </a:r>
            <a:endParaRPr lang="en-US" sz="3600" b="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521401" y="6450982"/>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400" b="1" kern="0">
                <a:solidFill>
                  <a:schemeClr val="tx1"/>
                </a:solidFill>
              </a:rPr>
              <a:pPr defTabSz="1219170">
                <a:buClr>
                  <a:srgbClr val="000000"/>
                </a:buClr>
              </a:pPr>
              <a:t>17</a:t>
            </a:fld>
            <a:endParaRPr sz="1400" b="1" kern="0">
              <a:solidFill>
                <a:schemeClr val="tx1"/>
              </a:solidFill>
            </a:endParaRPr>
          </a:p>
        </p:txBody>
      </p:sp>
      <p:sp>
        <p:nvSpPr>
          <p:cNvPr id="13" name="Rectangle 3"/>
          <p:cNvSpPr txBox="1">
            <a:spLocks noChangeArrowheads="1"/>
          </p:cNvSpPr>
          <p:nvPr/>
        </p:nvSpPr>
        <p:spPr>
          <a:xfrm>
            <a:off x="3554775" y="393895"/>
            <a:ext cx="8448539"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576263" marR="0" lvl="1" indent="-576263" algn="just" defTabSz="914400" rtl="0" eaLnBrk="1" fontAlgn="auto" latinLnBrk="0" hangingPunct="1">
              <a:lnSpc>
                <a:spcPct val="115000"/>
              </a:lnSpc>
              <a:spcBef>
                <a:spcPct val="0"/>
              </a:spcBef>
              <a:spcAft>
                <a:spcPts val="0"/>
              </a:spcAft>
              <a:buClr>
                <a:srgbClr val="000000">
                  <a:lumMod val="10000"/>
                  <a:lumOff val="90000"/>
                </a:srgbClr>
              </a:buClr>
              <a:buSzPts val="1600"/>
              <a:buFont typeface="Wingdings" panose="05000000000000000000" pitchFamily="2" charset="2"/>
              <a:buChar char="v"/>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a:p>
            <a:pPr marL="0" marR="0" lvl="1" indent="0" algn="just" defTabSz="914400" rtl="0" eaLnBrk="1" fontAlgn="auto" latinLnBrk="0" hangingPunct="1">
              <a:lnSpc>
                <a:spcPct val="115000"/>
              </a:lnSpc>
              <a:spcBef>
                <a:spcPct val="0"/>
              </a:spcBef>
              <a:spcAft>
                <a:spcPts val="0"/>
              </a:spcAft>
              <a:buClr>
                <a:srgbClr val="000000">
                  <a:lumMod val="10000"/>
                  <a:lumOff val="90000"/>
                </a:srgbClr>
              </a:buClr>
              <a:buSzPts val="1600"/>
              <a:buFont typeface="Georgia"/>
              <a:buNone/>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p:txBody>
      </p:sp>
      <p:graphicFrame>
        <p:nvGraphicFramePr>
          <p:cNvPr id="2" name="Diagram 1"/>
          <p:cNvGraphicFramePr/>
          <p:nvPr>
            <p:extLst>
              <p:ext uri="{D42A27DB-BD31-4B8C-83A1-F6EECF244321}">
                <p14:modId xmlns:p14="http://schemas.microsoft.com/office/powerpoint/2010/main" val="1061389556"/>
              </p:ext>
            </p:extLst>
          </p:nvPr>
        </p:nvGraphicFramePr>
        <p:xfrm>
          <a:off x="3468511" y="0"/>
          <a:ext cx="8418690" cy="65818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1460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1025135"/>
            <a:ext cx="3417443" cy="5308000"/>
          </a:xfrm>
          <a:prstGeom prst="rect">
            <a:avLst/>
          </a:prstGeom>
        </p:spPr>
        <p:txBody>
          <a:bodyPr spcFirstLastPara="1" wrap="square" lIns="121900" tIns="121900" rIns="121900" bIns="121900" anchor="t" anchorCtr="0">
            <a:noAutofit/>
          </a:bodyPr>
          <a:lstStyle/>
          <a:p>
            <a:pPr algn="ctr"/>
            <a:r>
              <a:rPr lang="en-US" sz="4000" b="1" i="1" dirty="0" smtClean="0">
                <a:solidFill>
                  <a:srgbClr val="FFC000"/>
                </a:solidFill>
                <a:effectLst>
                  <a:outerShdw blurRad="38100" dist="38100" dir="2700000" algn="tl">
                    <a:srgbClr val="000000">
                      <a:alpha val="43137"/>
                    </a:srgbClr>
                  </a:outerShdw>
                </a:effectLst>
                <a:latin typeface="Century Gothic" panose="020B0502020202020204" pitchFamily="34" charset="0"/>
              </a:rPr>
              <a:t>Service Portfolio</a:t>
            </a:r>
            <a:r>
              <a:rPr lang="en-US" sz="4000" b="1" i="1" dirty="0">
                <a:solidFill>
                  <a:srgbClr val="00B0F0"/>
                </a:solidFill>
                <a:latin typeface="Century Gothic" panose="020B0502020202020204" pitchFamily="34" charset="0"/>
              </a:rPr>
              <a:t/>
            </a:r>
            <a:br>
              <a:rPr lang="en-US" sz="4000" b="1" i="1" dirty="0">
                <a:solidFill>
                  <a:srgbClr val="00B0F0"/>
                </a:solidFill>
                <a:latin typeface="Century Gothic" panose="020B0502020202020204" pitchFamily="34" charset="0"/>
              </a:rPr>
            </a:b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endParaRPr lang="en-US" sz="4000" b="1" i="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07" name="Google Shape;107;p16"/>
          <p:cNvSpPr txBox="1">
            <a:spLocks noGrp="1"/>
          </p:cNvSpPr>
          <p:nvPr>
            <p:ph type="sldNum" idx="12"/>
          </p:nvPr>
        </p:nvSpPr>
        <p:spPr>
          <a:xfrm>
            <a:off x="11518457" y="6463764"/>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400" b="1" kern="0">
                <a:solidFill>
                  <a:schemeClr val="tx1"/>
                </a:solidFill>
              </a:rPr>
              <a:pPr defTabSz="1219170">
                <a:buClr>
                  <a:srgbClr val="000000"/>
                </a:buClr>
              </a:pPr>
              <a:t>18</a:t>
            </a:fld>
            <a:endParaRPr sz="1400" b="1" kern="0" dirty="0">
              <a:solidFill>
                <a:schemeClr val="tx1"/>
              </a:solidFill>
            </a:endParaRPr>
          </a:p>
        </p:txBody>
      </p:sp>
      <p:sp>
        <p:nvSpPr>
          <p:cNvPr id="13" name="Rectangle 3"/>
          <p:cNvSpPr txBox="1">
            <a:spLocks noChangeArrowheads="1"/>
          </p:cNvSpPr>
          <p:nvPr/>
        </p:nvSpPr>
        <p:spPr>
          <a:xfrm>
            <a:off x="3554775" y="407543"/>
            <a:ext cx="8448539"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0" marR="0" lvl="1" indent="0" algn="just" defTabSz="914400" rtl="0" eaLnBrk="1" fontAlgn="auto" latinLnBrk="0" hangingPunct="1">
              <a:lnSpc>
                <a:spcPct val="115000"/>
              </a:lnSpc>
              <a:spcBef>
                <a:spcPct val="0"/>
              </a:spcBef>
              <a:spcAft>
                <a:spcPts val="0"/>
              </a:spcAft>
              <a:buClr>
                <a:srgbClr val="000000"/>
              </a:buClr>
              <a:buSzPts val="1600"/>
              <a:buFont typeface="Georgia"/>
              <a:buNone/>
              <a:tabLst/>
              <a:defRPr/>
            </a:pPr>
            <a:endParaRPr kumimoji="0" lang="en-US" sz="3300" b="0" i="1" u="none" strike="noStrike" kern="1200" cap="none" spc="0" normalizeH="0" baseline="0" noProof="0" dirty="0">
              <a:ln>
                <a:noFill/>
              </a:ln>
              <a:solidFill>
                <a:srgbClr val="D89F39">
                  <a:lumMod val="50000"/>
                </a:srgbClr>
              </a:solidFill>
              <a:effectLst/>
              <a:uLnTx/>
              <a:uFillTx/>
              <a:latin typeface="Century Gothic" panose="020B0502020202020204" pitchFamily="34" charset="0"/>
              <a:cs typeface="Calibri" pitchFamily="34" charset="0"/>
              <a:sym typeface="Georgia"/>
            </a:endParaRPr>
          </a:p>
          <a:p>
            <a:pPr marL="0" marR="0" lvl="1" indent="0" algn="just" defTabSz="914400" rtl="0" eaLnBrk="1" fontAlgn="auto" latinLnBrk="0" hangingPunct="1">
              <a:lnSpc>
                <a:spcPct val="100000"/>
              </a:lnSpc>
              <a:spcBef>
                <a:spcPts val="0"/>
              </a:spcBef>
              <a:spcAft>
                <a:spcPts val="0"/>
              </a:spcAft>
              <a:buClr>
                <a:srgbClr val="FFFFFF"/>
              </a:buClr>
              <a:buSzPts val="2400"/>
              <a:buFont typeface="Georgia"/>
              <a:buNone/>
              <a:tabLst/>
              <a:defRPr/>
            </a:pPr>
            <a:r>
              <a:rPr kumimoji="0" lang="en-US" sz="3800" b="1" i="1" u="none" strike="noStrike" kern="1200" cap="none" spc="0" normalizeH="0" baseline="0" noProof="0" dirty="0">
                <a:ln>
                  <a:noFill/>
                </a:ln>
                <a:solidFill>
                  <a:srgbClr val="963334">
                    <a:lumMod val="75000"/>
                  </a:srgbClr>
                </a:solidFill>
                <a:effectLst/>
                <a:uLnTx/>
                <a:uFillTx/>
                <a:latin typeface="Century Gothic" panose="020B0502020202020204" pitchFamily="34" charset="0"/>
                <a:ea typeface="Nunito Sans"/>
                <a:cs typeface="Nunito Sans"/>
                <a:sym typeface="Georgia"/>
              </a:rPr>
              <a:t>NCCPL provides </a:t>
            </a:r>
            <a:r>
              <a:rPr kumimoji="0" lang="en-US" sz="3800" b="1" i="1" u="none" strike="noStrike" kern="1200" cap="none" spc="0" normalizeH="0" baseline="0" noProof="0" dirty="0" smtClean="0">
                <a:ln>
                  <a:noFill/>
                </a:ln>
                <a:solidFill>
                  <a:srgbClr val="963334">
                    <a:lumMod val="75000"/>
                  </a:srgbClr>
                </a:solidFill>
                <a:effectLst/>
                <a:uLnTx/>
                <a:uFillTx/>
                <a:latin typeface="Century Gothic" panose="020B0502020202020204" pitchFamily="34" charset="0"/>
                <a:ea typeface="Nunito Sans"/>
                <a:cs typeface="Nunito Sans"/>
                <a:sym typeface="Georgia"/>
              </a:rPr>
              <a:t>following additional services:</a:t>
            </a:r>
            <a:endParaRPr kumimoji="0" lang="en-US" sz="3800" b="1" i="1" u="none" strike="noStrike" kern="1200" cap="none" spc="0" normalizeH="0" baseline="0" noProof="0" dirty="0">
              <a:ln>
                <a:noFill/>
              </a:ln>
              <a:solidFill>
                <a:srgbClr val="963334">
                  <a:lumMod val="75000"/>
                </a:srgbClr>
              </a:solidFill>
              <a:effectLst/>
              <a:uLnTx/>
              <a:uFillTx/>
              <a:latin typeface="Century Gothic" panose="020B0502020202020204" pitchFamily="34" charset="0"/>
              <a:ea typeface="Nunito Sans"/>
              <a:cs typeface="Nunito Sans"/>
              <a:sym typeface="Georgia"/>
            </a:endParaRPr>
          </a:p>
          <a:p>
            <a:pPr marL="850900" marR="0" lvl="1" indent="-560388" algn="just" defTabSz="914400" rtl="0" eaLnBrk="1" fontAlgn="auto" latinLnBrk="0" hangingPunct="1">
              <a:lnSpc>
                <a:spcPct val="100000"/>
              </a:lnSpc>
              <a:spcBef>
                <a:spcPts val="0"/>
              </a:spcBef>
              <a:spcAft>
                <a:spcPts val="0"/>
              </a:spcAft>
              <a:buClr>
                <a:srgbClr val="FFFFFF"/>
              </a:buClr>
              <a:buSzPts val="2400"/>
              <a:buFont typeface="Wingdings" panose="05000000000000000000" pitchFamily="2" charset="2"/>
              <a:buChar char="q"/>
              <a:tabLst/>
              <a:defRPr/>
            </a:pP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41353" marR="0" lvl="0"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800" b="1" i="1" u="none" strike="noStrike" kern="1200" cap="none" spc="0" normalizeH="0" baseline="0" noProof="0" dirty="0" smtClean="0">
                <a:ln>
                  <a:noFill/>
                </a:ln>
                <a:solidFill>
                  <a:srgbClr val="D89F39">
                    <a:lumMod val="50000"/>
                  </a:srgbClr>
                </a:solidFill>
                <a:effectLst/>
                <a:uLnTx/>
                <a:uFillTx/>
                <a:latin typeface="Century Gothic" panose="020B0502020202020204" pitchFamily="34" charset="0"/>
                <a:ea typeface="Nunito Sans"/>
                <a:cs typeface="Nunito Sans"/>
                <a:sym typeface="Georgia"/>
              </a:rPr>
              <a:t>Authorized Intermediary for margin Trading, Margin Financing and Securities Lending &amp; Borrowing;</a:t>
            </a: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41353" marR="0" lvl="0"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41353" marR="0" lvl="0"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800" b="1" i="1" u="none" strike="noStrike" kern="1200" cap="none" spc="0" normalizeH="0" baseline="0" noProof="0" dirty="0" smtClean="0">
                <a:ln>
                  <a:noFill/>
                </a:ln>
                <a:solidFill>
                  <a:srgbClr val="D89F39">
                    <a:lumMod val="50000"/>
                  </a:srgbClr>
                </a:solidFill>
                <a:effectLst/>
                <a:uLnTx/>
                <a:uFillTx/>
                <a:latin typeface="Century Gothic" panose="020B0502020202020204" pitchFamily="34" charset="0"/>
                <a:ea typeface="Nunito Sans"/>
                <a:cs typeface="Nunito Sans"/>
                <a:sym typeface="Georgia"/>
              </a:rPr>
              <a:t>Unique Identification Number Registration;</a:t>
            </a: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41353" marR="0" lvl="0"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41353" marR="0" lvl="0"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800" b="1" i="1" u="none" strike="noStrike" kern="1200" cap="none" spc="0" normalizeH="0" baseline="0" noProof="0" dirty="0" smtClean="0">
                <a:ln>
                  <a:noFill/>
                </a:ln>
                <a:solidFill>
                  <a:srgbClr val="D89F39">
                    <a:lumMod val="50000"/>
                  </a:srgbClr>
                </a:solidFill>
                <a:effectLst/>
                <a:uLnTx/>
                <a:uFillTx/>
                <a:latin typeface="Century Gothic" panose="020B0502020202020204" pitchFamily="34" charset="0"/>
                <a:ea typeface="Nunito Sans"/>
                <a:cs typeface="Nunito Sans"/>
                <a:sym typeface="Georgia"/>
              </a:rPr>
              <a:t>Determination, Computation and Collection of Capital Gains Tax;</a:t>
            </a:r>
          </a:p>
          <a:p>
            <a:pPr marL="541353" marR="0" lvl="0"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41353" marR="0" lvl="0"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800" b="1" i="1" u="none" strike="noStrike" kern="1200" cap="none" spc="0" normalizeH="0" baseline="0" noProof="0" dirty="0" smtClean="0">
                <a:ln>
                  <a:noFill/>
                </a:ln>
                <a:solidFill>
                  <a:srgbClr val="D89F39">
                    <a:lumMod val="50000"/>
                  </a:srgbClr>
                </a:solidFill>
                <a:effectLst/>
                <a:uLnTx/>
                <a:uFillTx/>
                <a:latin typeface="Century Gothic" panose="020B0502020202020204" pitchFamily="34" charset="0"/>
                <a:ea typeface="Nunito Sans"/>
                <a:cs typeface="Nunito Sans"/>
                <a:sym typeface="Georgia"/>
              </a:rPr>
              <a:t>Murabaha Share Financing </a:t>
            </a: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41353" marR="0" lvl="0"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41353" marR="0" lvl="0"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800" b="1" i="1" u="none" strike="noStrike" kern="1200" cap="none" spc="0" normalizeH="0" baseline="0" noProof="0" dirty="0" smtClean="0">
                <a:ln>
                  <a:noFill/>
                </a:ln>
                <a:solidFill>
                  <a:srgbClr val="D89F39">
                    <a:lumMod val="50000"/>
                  </a:srgbClr>
                </a:solidFill>
                <a:effectLst/>
                <a:uLnTx/>
                <a:uFillTx/>
                <a:latin typeface="Century Gothic" panose="020B0502020202020204" pitchFamily="34" charset="0"/>
                <a:ea typeface="Nunito Sans"/>
                <a:cs typeface="Nunito Sans"/>
                <a:sym typeface="Georgia"/>
              </a:rPr>
              <a:t>Centralized Know Your Customer Organization; and</a:t>
            </a:r>
          </a:p>
          <a:p>
            <a:pPr marL="541353" marR="0" lvl="0"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41353" marR="0" lvl="0"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800" b="1" i="1" u="none" strike="noStrike" kern="1200" cap="none" spc="0" normalizeH="0" baseline="0" noProof="0" dirty="0" smtClean="0">
                <a:ln>
                  <a:noFill/>
                </a:ln>
                <a:solidFill>
                  <a:srgbClr val="D89F39">
                    <a:lumMod val="50000"/>
                  </a:srgbClr>
                </a:solidFill>
                <a:effectLst/>
                <a:uLnTx/>
                <a:uFillTx/>
                <a:latin typeface="Century Gothic" panose="020B0502020202020204" pitchFamily="34" charset="0"/>
                <a:ea typeface="Nunito Sans"/>
                <a:cs typeface="Nunito Sans"/>
                <a:sym typeface="Georgia"/>
              </a:rPr>
              <a:t>Bonds Automated Trading Platform</a:t>
            </a: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p:txBody>
      </p:sp>
    </p:spTree>
    <p:extLst>
      <p:ext uri="{BB962C8B-B14F-4D97-AF65-F5344CB8AC3E}">
        <p14:creationId xmlns:p14="http://schemas.microsoft.com/office/powerpoint/2010/main" val="4182219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1025135"/>
            <a:ext cx="3417443" cy="5308000"/>
          </a:xfrm>
          <a:prstGeom prst="rect">
            <a:avLst/>
          </a:prstGeom>
        </p:spPr>
        <p:txBody>
          <a:bodyPr spcFirstLastPara="1" wrap="square" lIns="121900" tIns="121900" rIns="121900" bIns="121900" anchor="t" anchorCtr="0">
            <a:noAutofit/>
          </a:bodyPr>
          <a:lstStyle/>
          <a:p>
            <a:pPr algn="ctr"/>
            <a:r>
              <a:rPr lang="en-US" sz="4000" b="1" i="1" dirty="0" smtClean="0">
                <a:solidFill>
                  <a:srgbClr val="FFC000"/>
                </a:solidFill>
                <a:effectLst>
                  <a:outerShdw blurRad="38100" dist="38100" dir="2700000" algn="tl">
                    <a:srgbClr val="000000">
                      <a:alpha val="43137"/>
                    </a:srgbClr>
                  </a:outerShdw>
                </a:effectLst>
                <a:latin typeface="Century Gothic" panose="020B0502020202020204" pitchFamily="34" charset="0"/>
              </a:rPr>
              <a:t>Service Portfolio</a:t>
            </a:r>
            <a:r>
              <a:rPr lang="en-US" sz="4000" b="1" i="1" dirty="0" smtClean="0">
                <a:solidFill>
                  <a:srgbClr val="00B0F0"/>
                </a:solidFill>
                <a:effectLst>
                  <a:outerShdw blurRad="38100" dist="38100" dir="2700000" algn="tl">
                    <a:srgbClr val="000000">
                      <a:alpha val="43137"/>
                    </a:srgbClr>
                  </a:outerShdw>
                </a:effectLst>
                <a:latin typeface="Century Gothic" panose="020B0502020202020204" pitchFamily="34" charset="0"/>
              </a:rPr>
              <a:t/>
            </a:r>
            <a:br>
              <a:rPr lang="en-US" sz="4000" b="1" i="1" dirty="0" smtClean="0">
                <a:solidFill>
                  <a:srgbClr val="00B0F0"/>
                </a:solidFill>
                <a:effectLst>
                  <a:outerShdw blurRad="38100" dist="38100" dir="2700000" algn="tl">
                    <a:srgbClr val="000000">
                      <a:alpha val="43137"/>
                    </a:srgbClr>
                  </a:outerShdw>
                </a:effectLst>
                <a:latin typeface="Century Gothic" panose="020B0502020202020204" pitchFamily="34" charset="0"/>
              </a:rPr>
            </a:br>
            <a:r>
              <a:rPr lang="en-US" sz="4000" b="1" i="1" dirty="0">
                <a:solidFill>
                  <a:srgbClr val="00B0F0"/>
                </a:solidFill>
                <a:effectLst>
                  <a:outerShdw blurRad="38100" dist="38100" dir="2700000" algn="tl">
                    <a:srgbClr val="000000">
                      <a:alpha val="43137"/>
                    </a:srgbClr>
                  </a:outerShdw>
                </a:effectLst>
                <a:latin typeface="Century Gothic" panose="020B0502020202020204" pitchFamily="34" charset="0"/>
              </a:rPr>
              <a:t/>
            </a:r>
            <a:br>
              <a:rPr lang="en-US" sz="4000" b="1" i="1" dirty="0">
                <a:solidFill>
                  <a:srgbClr val="00B0F0"/>
                </a:solidFill>
                <a:effectLst>
                  <a:outerShdw blurRad="38100" dist="38100" dir="2700000" algn="tl">
                    <a:srgbClr val="000000">
                      <a:alpha val="43137"/>
                    </a:srgbClr>
                  </a:outerShdw>
                </a:effectLst>
                <a:latin typeface="Century Gothic" panose="020B0502020202020204" pitchFamily="34" charset="0"/>
              </a:rPr>
            </a:br>
            <a:r>
              <a:rPr lang="en-US" sz="4000" b="1" i="1" dirty="0" smtClean="0">
                <a:solidFill>
                  <a:srgbClr val="00B0F0"/>
                </a:solidFill>
                <a:effectLst>
                  <a:outerShdw blurRad="38100" dist="38100" dir="2700000" algn="tl">
                    <a:srgbClr val="000000">
                      <a:alpha val="43137"/>
                    </a:srgbClr>
                  </a:outerShdw>
                </a:effectLst>
                <a:latin typeface="Century Gothic" panose="020B0502020202020204" pitchFamily="34" charset="0"/>
              </a:rPr>
              <a:t/>
            </a:r>
            <a:br>
              <a:rPr lang="en-US" sz="4000" b="1" i="1" dirty="0" smtClean="0">
                <a:solidFill>
                  <a:srgbClr val="00B0F0"/>
                </a:solidFill>
                <a:effectLst>
                  <a:outerShdw blurRad="38100" dist="38100" dir="2700000" algn="tl">
                    <a:srgbClr val="000000">
                      <a:alpha val="43137"/>
                    </a:srgbClr>
                  </a:outerShdw>
                </a:effectLst>
                <a:latin typeface="Century Gothic" panose="020B0502020202020204" pitchFamily="34" charset="0"/>
              </a:rPr>
            </a:br>
            <a:r>
              <a:rPr lang="en-US" sz="4000" b="1" i="1" dirty="0" smtClean="0">
                <a:solidFill>
                  <a:schemeClr val="bg1"/>
                </a:solidFill>
                <a:effectLst>
                  <a:outerShdw blurRad="38100" dist="38100" dir="2700000" algn="tl">
                    <a:srgbClr val="000000">
                      <a:alpha val="43137"/>
                    </a:srgbClr>
                  </a:outerShdw>
                </a:effectLst>
                <a:latin typeface="Century Gothic" panose="020B0502020202020204" pitchFamily="34" charset="0"/>
              </a:rPr>
              <a:t>Murabaha Share Financing</a:t>
            </a:r>
            <a:endParaRPr lang="en-US" sz="4000" b="1" i="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07" name="Google Shape;107;p16"/>
          <p:cNvSpPr txBox="1">
            <a:spLocks noGrp="1"/>
          </p:cNvSpPr>
          <p:nvPr>
            <p:ph type="sldNum" idx="12"/>
          </p:nvPr>
        </p:nvSpPr>
        <p:spPr>
          <a:xfrm>
            <a:off x="11460400" y="6492792"/>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400" b="1" kern="0">
                <a:solidFill>
                  <a:schemeClr val="tx1"/>
                </a:solidFill>
              </a:rPr>
              <a:pPr defTabSz="1219170">
                <a:buClr>
                  <a:srgbClr val="000000"/>
                </a:buClr>
              </a:pPr>
              <a:t>19</a:t>
            </a:fld>
            <a:endParaRPr sz="1400" b="1" kern="0" dirty="0">
              <a:solidFill>
                <a:schemeClr val="tx1"/>
              </a:solidFill>
            </a:endParaRPr>
          </a:p>
        </p:txBody>
      </p:sp>
      <p:sp>
        <p:nvSpPr>
          <p:cNvPr id="13" name="Rectangle 3"/>
          <p:cNvSpPr txBox="1">
            <a:spLocks noChangeArrowheads="1"/>
          </p:cNvSpPr>
          <p:nvPr/>
        </p:nvSpPr>
        <p:spPr>
          <a:xfrm>
            <a:off x="3554775" y="407543"/>
            <a:ext cx="8585870"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0" marR="0" lvl="1" indent="0" algn="ctr" defTabSz="914400" rtl="0" eaLnBrk="1" fontAlgn="auto" latinLnBrk="0" hangingPunct="1">
              <a:lnSpc>
                <a:spcPct val="100000"/>
              </a:lnSpc>
              <a:spcBef>
                <a:spcPts val="800"/>
              </a:spcBef>
              <a:spcAft>
                <a:spcPts val="0"/>
              </a:spcAft>
              <a:buClr>
                <a:srgbClr val="FFFFFF"/>
              </a:buClr>
              <a:buSzPts val="2400"/>
              <a:buFont typeface="Georgia"/>
              <a:buNone/>
              <a:tabLst/>
              <a:defRPr/>
            </a:pPr>
            <a:r>
              <a:rPr kumimoji="0" lang="en-US" sz="3200" b="1" i="1" u="sng" strike="noStrike" kern="1200" cap="none" spc="0" normalizeH="0" baseline="0" noProof="0" dirty="0" smtClean="0">
                <a:ln>
                  <a:noFill/>
                </a:ln>
                <a:solidFill>
                  <a:srgbClr val="963334">
                    <a:lumMod val="75000"/>
                  </a:srgbClr>
                </a:solidFill>
                <a:effectLst/>
                <a:uLnTx/>
                <a:uFillTx/>
                <a:latin typeface="Century Gothic" panose="020B0502020202020204" pitchFamily="34" charset="0"/>
                <a:ea typeface="Nunito Sans"/>
                <a:cs typeface="Nunito Sans"/>
                <a:sym typeface="Georgia"/>
              </a:rPr>
              <a:t>Concept</a:t>
            </a:r>
            <a:endParaRPr kumimoji="0" lang="en-US" sz="3200" b="1" i="1" u="sng" strike="noStrike" kern="1200" cap="none" spc="0" normalizeH="0" baseline="0" noProof="0" dirty="0">
              <a:ln>
                <a:noFill/>
              </a:ln>
              <a:solidFill>
                <a:srgbClr val="963334">
                  <a:lumMod val="75000"/>
                </a:srgbClr>
              </a:solidFill>
              <a:effectLst/>
              <a:uLnTx/>
              <a:uFillTx/>
              <a:latin typeface="Century Gothic" panose="020B0502020202020204" pitchFamily="34" charset="0"/>
              <a:ea typeface="Nunito Sans"/>
              <a:cs typeface="Nunito Sans"/>
              <a:sym typeface="Georgia"/>
            </a:endParaRPr>
          </a:p>
          <a:p>
            <a:pPr marL="541353" marR="0" lvl="1" indent="-560388" algn="just" defTabSz="914400" rtl="0" eaLnBrk="1" fontAlgn="auto" latinLnBrk="0" hangingPunct="1">
              <a:lnSpc>
                <a:spcPct val="100000"/>
              </a:lnSpc>
              <a:spcBef>
                <a:spcPts val="800"/>
              </a:spcBef>
              <a:spcAft>
                <a:spcPts val="0"/>
              </a:spcAft>
              <a:buClr>
                <a:srgbClr val="FFFFFF"/>
              </a:buClr>
              <a:buSzPts val="2400"/>
              <a:buFont typeface="Wingdings" panose="05000000000000000000" pitchFamily="2" charset="2"/>
              <a:buChar char="q"/>
              <a:tabLst/>
              <a:defRPr/>
            </a:pPr>
            <a:endPar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41353" marR="0" lvl="1"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Murabaha is primarily a sale transaction which is used to finance the purchase requirements of the customer in a Shariah compliant manner.</a:t>
            </a:r>
          </a:p>
          <a:p>
            <a:pPr marL="541353" marR="0" lvl="1"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endPar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41353" marR="0" lvl="1"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This basically involves the purchase of the required security by the financier.</a:t>
            </a:r>
          </a:p>
          <a:p>
            <a:pPr marL="541353" marR="0" lvl="1"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endPar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41353" marR="0" lvl="1" indent="-560388" algn="just" defTabSz="914400" rtl="0" eaLnBrk="1" fontAlgn="auto" latinLnBrk="0" hangingPunct="1">
              <a:lnSpc>
                <a:spcPct val="10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After the financier has completed the purchase of the security, it is sold to the customer at cost plus a disclosed amount of profit, with payment due at an agreed future date.</a:t>
            </a:r>
          </a:p>
        </p:txBody>
      </p:sp>
    </p:spTree>
    <p:extLst>
      <p:ext uri="{BB962C8B-B14F-4D97-AF65-F5344CB8AC3E}">
        <p14:creationId xmlns:p14="http://schemas.microsoft.com/office/powerpoint/2010/main" val="2335313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1025135"/>
            <a:ext cx="3417444" cy="5308000"/>
          </a:xfrm>
          <a:prstGeom prst="rect">
            <a:avLst/>
          </a:prstGeom>
        </p:spPr>
        <p:txBody>
          <a:bodyPr spcFirstLastPara="1" wrap="square" lIns="121900" tIns="121900" rIns="121900" bIns="121900" anchor="t" anchorCtr="0">
            <a:noAutofit/>
          </a:bodyPr>
          <a:lstStyle/>
          <a:p>
            <a:pPr algn="ctr"/>
            <a:r>
              <a:rPr lang="en-US" sz="3800" b="1" i="1" dirty="0" smtClean="0">
                <a:solidFill>
                  <a:srgbClr val="FFC000"/>
                </a:solidFill>
                <a:latin typeface="Century Gothic" panose="020B0502020202020204" pitchFamily="34" charset="0"/>
              </a:rPr>
              <a:t>Brief Overview of NCCPL</a:t>
            </a:r>
            <a:r>
              <a:rPr lang="en-US" sz="3800" b="1" i="1" dirty="0" smtClean="0">
                <a:solidFill>
                  <a:srgbClr val="00B0F0"/>
                </a:solidFill>
                <a:latin typeface="Century Gothic" panose="020B0502020202020204" pitchFamily="34" charset="0"/>
              </a:rPr>
              <a:t/>
            </a:r>
            <a:br>
              <a:rPr lang="en-US" sz="3800" b="1" i="1" dirty="0" smtClean="0">
                <a:solidFill>
                  <a:srgbClr val="00B0F0"/>
                </a:solidFill>
                <a:latin typeface="Century Gothic" panose="020B0502020202020204" pitchFamily="34" charset="0"/>
              </a:rPr>
            </a:br>
            <a:r>
              <a:rPr lang="en-US" sz="3800" b="1" i="1" dirty="0">
                <a:solidFill>
                  <a:srgbClr val="00B0F0"/>
                </a:solidFill>
                <a:latin typeface="Century Gothic" panose="020B0502020202020204" pitchFamily="34" charset="0"/>
              </a:rPr>
              <a:t/>
            </a:r>
            <a:br>
              <a:rPr lang="en-US" sz="3800" b="1" i="1" dirty="0">
                <a:solidFill>
                  <a:srgbClr val="00B0F0"/>
                </a:solidFill>
                <a:latin typeface="Century Gothic" panose="020B0502020202020204" pitchFamily="34" charset="0"/>
              </a:rPr>
            </a:br>
            <a:r>
              <a:rPr lang="en-US" sz="3800" b="1" i="1" dirty="0" smtClean="0">
                <a:solidFill>
                  <a:srgbClr val="00B0F0"/>
                </a:solidFill>
                <a:latin typeface="Century Gothic" panose="020B0502020202020204" pitchFamily="34" charset="0"/>
              </a:rPr>
              <a:t/>
            </a:r>
            <a:br>
              <a:rPr lang="en-US" sz="3800" b="1" i="1" dirty="0" smtClean="0">
                <a:solidFill>
                  <a:srgbClr val="00B0F0"/>
                </a:solidFill>
                <a:latin typeface="Century Gothic" panose="020B0502020202020204" pitchFamily="34" charset="0"/>
              </a:rPr>
            </a:br>
            <a:r>
              <a:rPr lang="en-US" sz="3800" b="1" i="1" dirty="0" smtClean="0">
                <a:solidFill>
                  <a:schemeClr val="bg1"/>
                </a:solidFill>
                <a:latin typeface="Century Gothic" panose="020B0502020202020204" pitchFamily="34" charset="0"/>
              </a:rPr>
              <a:t>Incorporation</a:t>
            </a:r>
            <a:endParaRPr lang="en-US" sz="38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460400" y="6463763"/>
            <a:ext cx="731600" cy="524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600" b="1" i="0" u="none" strike="noStrike" kern="0" cap="none" spc="0" normalizeH="0" baseline="0" noProof="0">
                <a:ln>
                  <a:noFill/>
                </a:ln>
                <a:solidFill>
                  <a:schemeClr val="tx1"/>
                </a:solidFill>
                <a:effectLst/>
                <a:uLnTx/>
                <a:uFillTx/>
                <a:latin typeface="Nunito Sans"/>
                <a:sym typeface="Nunito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a:t>
            </a:fld>
            <a:endParaRPr kumimoji="0" sz="1600" b="1" i="0" u="none" strike="noStrike" kern="0" cap="none" spc="0" normalizeH="0" baseline="0" noProof="0" dirty="0">
              <a:ln>
                <a:noFill/>
              </a:ln>
              <a:solidFill>
                <a:schemeClr val="tx1"/>
              </a:solidFill>
              <a:effectLst/>
              <a:uLnTx/>
              <a:uFillTx/>
              <a:latin typeface="Nunito Sans"/>
              <a:sym typeface="Nunito Sans"/>
            </a:endParaRPr>
          </a:p>
        </p:txBody>
      </p:sp>
      <p:sp>
        <p:nvSpPr>
          <p:cNvPr id="13" name="Rectangle 3"/>
          <p:cNvSpPr txBox="1">
            <a:spLocks noChangeArrowheads="1"/>
          </p:cNvSpPr>
          <p:nvPr/>
        </p:nvSpPr>
        <p:spPr>
          <a:xfrm>
            <a:off x="3554775" y="407543"/>
            <a:ext cx="8448539"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169329" indent="0" algn="just">
              <a:lnSpc>
                <a:spcPct val="100000"/>
              </a:lnSpc>
              <a:spcBef>
                <a:spcPts val="0"/>
              </a:spcBef>
              <a:buClr>
                <a:srgbClr val="FFFFFF"/>
              </a:buClr>
              <a:buSzPts val="2400"/>
              <a:buNone/>
              <a:defRPr/>
            </a:pPr>
            <a:endParaRPr lang="en-US" sz="2200" b="1" dirty="0" smtClean="0">
              <a:solidFill>
                <a:schemeClr val="accent6">
                  <a:lumMod val="60000"/>
                  <a:lumOff val="40000"/>
                </a:schemeClr>
              </a:solidFill>
              <a:latin typeface="Cambria" pitchFamily="18" charset="0"/>
              <a:ea typeface="Nunito Sans"/>
              <a:cs typeface="Nunito Sans"/>
              <a:sym typeface="Nunito Sans"/>
            </a:endParaRPr>
          </a:p>
          <a:p>
            <a:pPr algn="just">
              <a:lnSpc>
                <a:spcPct val="100000"/>
              </a:lnSpc>
              <a:spcBef>
                <a:spcPts val="0"/>
              </a:spcBef>
              <a:buClr>
                <a:schemeClr val="accent6">
                  <a:lumMod val="75000"/>
                </a:schemeClr>
              </a:buClr>
              <a:buSzPts val="2400"/>
              <a:buFont typeface="Wingdings" panose="05000000000000000000" pitchFamily="2" charset="2"/>
              <a:buChar char="q"/>
              <a:defRPr/>
            </a:pPr>
            <a:r>
              <a:rPr lang="en-US" sz="2200" b="1" dirty="0" smtClean="0">
                <a:solidFill>
                  <a:schemeClr val="accent2">
                    <a:lumMod val="50000"/>
                  </a:schemeClr>
                </a:solidFill>
                <a:latin typeface="Century Gothic" panose="020B0502020202020204" pitchFamily="34" charset="0"/>
                <a:ea typeface="Nunito Sans"/>
                <a:cs typeface="Nunito Sans"/>
                <a:sym typeface="Nunito Sans"/>
              </a:rPr>
              <a:t>In </a:t>
            </a:r>
            <a:r>
              <a:rPr lang="en-US" sz="2200" b="1" dirty="0">
                <a:solidFill>
                  <a:schemeClr val="accent2">
                    <a:lumMod val="50000"/>
                  </a:schemeClr>
                </a:solidFill>
                <a:latin typeface="Century Gothic" panose="020B0502020202020204" pitchFamily="34" charset="0"/>
                <a:ea typeface="Nunito Sans"/>
                <a:cs typeface="Nunito Sans"/>
                <a:sym typeface="Nunito Sans"/>
              </a:rPr>
              <a:t>March 1999 the Capital Market Project Consultants (Arthur Anderson &amp; Co.) were mandated to develop recommendations for a National Clearing and Settlement System (NCSS</a:t>
            </a:r>
            <a:r>
              <a:rPr lang="en-US" sz="2200" b="1" dirty="0" smtClean="0">
                <a:solidFill>
                  <a:schemeClr val="accent2">
                    <a:lumMod val="50000"/>
                  </a:schemeClr>
                </a:solidFill>
                <a:latin typeface="Century Gothic" panose="020B0502020202020204" pitchFamily="34" charset="0"/>
                <a:ea typeface="Nunito Sans"/>
                <a:cs typeface="Nunito Sans"/>
                <a:sym typeface="Nunito Sans"/>
              </a:rPr>
              <a:t>).</a:t>
            </a:r>
          </a:p>
          <a:p>
            <a:pPr algn="just">
              <a:lnSpc>
                <a:spcPct val="100000"/>
              </a:lnSpc>
              <a:spcBef>
                <a:spcPts val="0"/>
              </a:spcBef>
              <a:buClr>
                <a:schemeClr val="accent6">
                  <a:lumMod val="75000"/>
                </a:schemeClr>
              </a:buClr>
              <a:buSzPts val="2400"/>
              <a:buFont typeface="Wingdings" panose="05000000000000000000" pitchFamily="2" charset="2"/>
              <a:buChar char="q"/>
              <a:defRPr/>
            </a:pPr>
            <a:endParaRPr lang="en-US" sz="2200" b="1" dirty="0" smtClean="0">
              <a:solidFill>
                <a:schemeClr val="accent2">
                  <a:lumMod val="50000"/>
                </a:schemeClr>
              </a:solidFill>
              <a:latin typeface="Century Gothic" panose="020B0502020202020204" pitchFamily="34" charset="0"/>
              <a:ea typeface="Nunito Sans"/>
              <a:cs typeface="Nunito Sans"/>
              <a:sym typeface="Nunito Sans"/>
            </a:endParaRPr>
          </a:p>
          <a:p>
            <a:pPr algn="just">
              <a:lnSpc>
                <a:spcPct val="100000"/>
              </a:lnSpc>
              <a:spcBef>
                <a:spcPts val="0"/>
              </a:spcBef>
              <a:buClr>
                <a:schemeClr val="accent6">
                  <a:lumMod val="75000"/>
                </a:schemeClr>
              </a:buClr>
              <a:buSzPts val="2400"/>
              <a:buFont typeface="Wingdings" panose="05000000000000000000" pitchFamily="2" charset="2"/>
              <a:buChar char="q"/>
              <a:defRPr/>
            </a:pPr>
            <a:endParaRPr lang="en-US" sz="2200" b="1" dirty="0">
              <a:solidFill>
                <a:schemeClr val="accent2">
                  <a:lumMod val="50000"/>
                </a:schemeClr>
              </a:solidFill>
              <a:latin typeface="Century Gothic" panose="020B0502020202020204" pitchFamily="34" charset="0"/>
              <a:ea typeface="Nunito Sans"/>
              <a:cs typeface="Nunito Sans"/>
              <a:sym typeface="Nunito Sans"/>
            </a:endParaRPr>
          </a:p>
          <a:p>
            <a:pPr algn="just">
              <a:lnSpc>
                <a:spcPct val="100000"/>
              </a:lnSpc>
              <a:spcBef>
                <a:spcPts val="0"/>
              </a:spcBef>
              <a:buClr>
                <a:schemeClr val="accent6">
                  <a:lumMod val="75000"/>
                </a:schemeClr>
              </a:buClr>
              <a:buSzPts val="2400"/>
              <a:buFont typeface="Wingdings" panose="05000000000000000000" pitchFamily="2" charset="2"/>
              <a:buChar char="q"/>
              <a:defRPr/>
            </a:pPr>
            <a:r>
              <a:rPr lang="en-US" sz="2200" b="1" dirty="0" smtClean="0">
                <a:solidFill>
                  <a:schemeClr val="accent2">
                    <a:lumMod val="50000"/>
                  </a:schemeClr>
                </a:solidFill>
                <a:latin typeface="Century Gothic" panose="020B0502020202020204" pitchFamily="34" charset="0"/>
                <a:ea typeface="Nunito Sans"/>
                <a:cs typeface="Nunito Sans"/>
                <a:sym typeface="Nunito Sans"/>
              </a:rPr>
              <a:t>The design of the system was finalized in 2000 in consultation with all major capital market stakeholders.</a:t>
            </a:r>
          </a:p>
          <a:p>
            <a:pPr algn="just">
              <a:lnSpc>
                <a:spcPct val="100000"/>
              </a:lnSpc>
              <a:spcBef>
                <a:spcPts val="0"/>
              </a:spcBef>
              <a:buClr>
                <a:schemeClr val="accent6">
                  <a:lumMod val="75000"/>
                </a:schemeClr>
              </a:buClr>
              <a:buSzPts val="2400"/>
              <a:buFont typeface="Wingdings" panose="05000000000000000000" pitchFamily="2" charset="2"/>
              <a:buChar char="q"/>
              <a:defRPr/>
            </a:pPr>
            <a:endParaRPr lang="en-US" sz="2200" b="1" dirty="0" smtClean="0">
              <a:solidFill>
                <a:schemeClr val="accent2">
                  <a:lumMod val="50000"/>
                </a:schemeClr>
              </a:solidFill>
              <a:latin typeface="Century Gothic" panose="020B0502020202020204" pitchFamily="34" charset="0"/>
              <a:ea typeface="Nunito Sans"/>
              <a:cs typeface="Nunito Sans"/>
              <a:sym typeface="Nunito Sans"/>
            </a:endParaRPr>
          </a:p>
          <a:p>
            <a:pPr algn="just">
              <a:lnSpc>
                <a:spcPct val="100000"/>
              </a:lnSpc>
              <a:spcBef>
                <a:spcPts val="0"/>
              </a:spcBef>
              <a:buClr>
                <a:schemeClr val="accent6">
                  <a:lumMod val="75000"/>
                </a:schemeClr>
              </a:buClr>
              <a:buSzPts val="2400"/>
              <a:buFont typeface="Wingdings" panose="05000000000000000000" pitchFamily="2" charset="2"/>
              <a:buChar char="q"/>
              <a:defRPr/>
            </a:pPr>
            <a:endParaRPr lang="en-US" sz="2200" b="1" dirty="0" smtClean="0">
              <a:solidFill>
                <a:schemeClr val="accent2">
                  <a:lumMod val="50000"/>
                </a:schemeClr>
              </a:solidFill>
              <a:latin typeface="Century Gothic" panose="020B0502020202020204" pitchFamily="34" charset="0"/>
              <a:ea typeface="Nunito Sans"/>
              <a:cs typeface="Nunito Sans"/>
              <a:sym typeface="Nunito Sans"/>
            </a:endParaRPr>
          </a:p>
          <a:p>
            <a:pPr marL="609585" lvl="1" algn="just">
              <a:lnSpc>
                <a:spcPct val="100000"/>
              </a:lnSpc>
              <a:buClr>
                <a:schemeClr val="accent6">
                  <a:lumMod val="75000"/>
                </a:schemeClr>
              </a:buClr>
              <a:buSzPts val="2400"/>
              <a:buFont typeface="Wingdings" panose="05000000000000000000" pitchFamily="2" charset="2"/>
              <a:buChar char="q"/>
              <a:defRPr/>
            </a:pPr>
            <a:r>
              <a:rPr lang="en-US" sz="2200" b="1" dirty="0">
                <a:solidFill>
                  <a:schemeClr val="accent2">
                    <a:lumMod val="50000"/>
                  </a:schemeClr>
                </a:solidFill>
                <a:latin typeface="Century Gothic" panose="020B0502020202020204" pitchFamily="34" charset="0"/>
                <a:ea typeface="Nunito Sans"/>
                <a:cs typeface="Nunito Sans"/>
              </a:rPr>
              <a:t>National Clearing Company of Pakistan Limited (NCCPL) was incorporated on July 03, 2001 to manage and operate the National Clearing &amp; Settlement System (“NCSS”) in a fully automated electronic settlement system.</a:t>
            </a:r>
          </a:p>
        </p:txBody>
      </p:sp>
    </p:spTree>
    <p:extLst>
      <p:ext uri="{BB962C8B-B14F-4D97-AF65-F5344CB8AC3E}">
        <p14:creationId xmlns:p14="http://schemas.microsoft.com/office/powerpoint/2010/main" val="2125733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1025135"/>
            <a:ext cx="3417443" cy="5308000"/>
          </a:xfrm>
          <a:prstGeom prst="rect">
            <a:avLst/>
          </a:prstGeom>
        </p:spPr>
        <p:txBody>
          <a:bodyPr spcFirstLastPara="1" wrap="square" lIns="121900" tIns="121900" rIns="121900" bIns="121900" anchor="t" anchorCtr="0">
            <a:noAutofit/>
          </a:bodyPr>
          <a:lstStyle/>
          <a:p>
            <a:pPr algn="ctr"/>
            <a:r>
              <a:rPr lang="en-US" sz="4000" b="1" i="1" dirty="0" smtClean="0">
                <a:solidFill>
                  <a:srgbClr val="FFC000"/>
                </a:solidFill>
                <a:latin typeface="Century Gothic" panose="020B0502020202020204" pitchFamily="34" charset="0"/>
              </a:rPr>
              <a:t>Service Portfolio</a:t>
            </a: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a:solidFill>
                  <a:srgbClr val="00B0F0"/>
                </a:solidFill>
                <a:latin typeface="Century Gothic" panose="020B0502020202020204" pitchFamily="34" charset="0"/>
              </a:rPr>
              <a:t/>
            </a:r>
            <a:br>
              <a:rPr lang="en-US" sz="4000" b="1" i="1" dirty="0">
                <a:solidFill>
                  <a:srgbClr val="00B0F0"/>
                </a:solidFill>
                <a:latin typeface="Century Gothic" panose="020B0502020202020204" pitchFamily="34" charset="0"/>
              </a:rPr>
            </a:b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smtClean="0">
                <a:solidFill>
                  <a:schemeClr val="bg1"/>
                </a:solidFill>
                <a:latin typeface="Century Gothic" panose="020B0502020202020204" pitchFamily="34" charset="0"/>
              </a:rPr>
              <a:t>Murabaha Share Financing</a:t>
            </a:r>
            <a:endParaRPr lang="en-US" sz="40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518457" y="6478277"/>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400" b="1" kern="0">
                <a:solidFill>
                  <a:schemeClr val="tx1"/>
                </a:solidFill>
              </a:rPr>
              <a:pPr defTabSz="1219170">
                <a:buClr>
                  <a:srgbClr val="000000"/>
                </a:buClr>
              </a:pPr>
              <a:t>20</a:t>
            </a:fld>
            <a:endParaRPr sz="1400" b="1" kern="0" dirty="0">
              <a:solidFill>
                <a:schemeClr val="tx1"/>
              </a:solidFill>
            </a:endParaRPr>
          </a:p>
        </p:txBody>
      </p:sp>
      <p:sp>
        <p:nvSpPr>
          <p:cNvPr id="13" name="Rectangle 3"/>
          <p:cNvSpPr txBox="1">
            <a:spLocks noChangeArrowheads="1"/>
          </p:cNvSpPr>
          <p:nvPr/>
        </p:nvSpPr>
        <p:spPr>
          <a:xfrm>
            <a:off x="3554775" y="407543"/>
            <a:ext cx="8448539"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169329" marR="0" lvl="0" indent="0" algn="just" defTabSz="914400" rtl="0" eaLnBrk="1" fontAlgn="auto" latinLnBrk="0" hangingPunct="1">
              <a:lnSpc>
                <a:spcPct val="100000"/>
              </a:lnSpc>
              <a:spcBef>
                <a:spcPts val="0"/>
              </a:spcBef>
              <a:spcAft>
                <a:spcPts val="0"/>
              </a:spcAft>
              <a:buClr>
                <a:srgbClr val="FFFFFF"/>
              </a:buClr>
              <a:buSzPts val="2400"/>
              <a:buFont typeface="Georgia"/>
              <a:buNone/>
              <a:tabLst/>
              <a:defRPr/>
            </a:pPr>
            <a:endParaRPr kumimoji="0" lang="en-US" sz="2000" b="1" i="1" u="none" strike="noStrike" kern="1200" cap="none" spc="0" normalizeH="0" baseline="0" noProof="0" dirty="0" smtClean="0">
              <a:ln>
                <a:noFill/>
              </a:ln>
              <a:solidFill>
                <a:srgbClr val="963334">
                  <a:lumMod val="60000"/>
                  <a:lumOff val="40000"/>
                </a:srgbClr>
              </a:solidFill>
              <a:effectLst/>
              <a:uLnTx/>
              <a:uFillTx/>
              <a:latin typeface="Cambria" pitchFamily="18" charset="0"/>
              <a:ea typeface="Nunito Sans"/>
              <a:cs typeface="Nunito Sans"/>
              <a:sym typeface="Nunito Sans"/>
            </a:endParaRPr>
          </a:p>
          <a:p>
            <a:pPr marL="109537" marR="0" lvl="1" indent="0" algn="ctr" defTabSz="914400" rtl="0" eaLnBrk="1" fontAlgn="auto" latinLnBrk="0" hangingPunct="1">
              <a:lnSpc>
                <a:spcPct val="110000"/>
              </a:lnSpc>
              <a:spcBef>
                <a:spcPts val="800"/>
              </a:spcBef>
              <a:spcAft>
                <a:spcPts val="0"/>
              </a:spcAft>
              <a:buClr>
                <a:srgbClr val="FFFFFF"/>
              </a:buClr>
              <a:buSzPts val="2400"/>
              <a:buFont typeface="Georgia"/>
              <a:buNone/>
              <a:tabLst/>
              <a:defRPr/>
            </a:pPr>
            <a:r>
              <a:rPr kumimoji="0" lang="en-US" sz="3800" b="1" i="1" u="sng" strike="noStrike" kern="1200" cap="none" spc="0" normalizeH="0" baseline="0" noProof="0" dirty="0" smtClean="0">
                <a:ln>
                  <a:noFill/>
                </a:ln>
                <a:solidFill>
                  <a:srgbClr val="963334">
                    <a:lumMod val="75000"/>
                  </a:srgbClr>
                </a:solidFill>
                <a:effectLst/>
                <a:uLnTx/>
                <a:uFillTx/>
                <a:latin typeface="Century Gothic" panose="020B0502020202020204" pitchFamily="34" charset="0"/>
                <a:ea typeface="Nunito Sans"/>
                <a:cs typeface="Nunito Sans"/>
                <a:sym typeface="Georgia"/>
              </a:rPr>
              <a:t>Need </a:t>
            </a:r>
            <a:r>
              <a:rPr kumimoji="0" lang="en-US" sz="3800" b="1" i="1" u="sng" strike="noStrike" kern="1200" cap="none" spc="0" normalizeH="0" baseline="0" noProof="0" dirty="0">
                <a:ln>
                  <a:noFill/>
                </a:ln>
                <a:solidFill>
                  <a:srgbClr val="963334">
                    <a:lumMod val="75000"/>
                  </a:srgbClr>
                </a:solidFill>
                <a:effectLst/>
                <a:uLnTx/>
                <a:uFillTx/>
                <a:latin typeface="Century Gothic" panose="020B0502020202020204" pitchFamily="34" charset="0"/>
                <a:ea typeface="Nunito Sans"/>
                <a:cs typeface="Nunito Sans"/>
                <a:sym typeface="Georgia"/>
              </a:rPr>
              <a:t>and Purpose</a:t>
            </a:r>
          </a:p>
          <a:p>
            <a:pPr marL="109537" marR="0" lvl="1" indent="0" algn="just" defTabSz="914400" rtl="0" eaLnBrk="1" fontAlgn="auto" latinLnBrk="0" hangingPunct="1">
              <a:lnSpc>
                <a:spcPct val="110000"/>
              </a:lnSpc>
              <a:spcBef>
                <a:spcPts val="800"/>
              </a:spcBef>
              <a:spcAft>
                <a:spcPts val="0"/>
              </a:spcAft>
              <a:buClr>
                <a:srgbClr val="FFFFFF"/>
              </a:buClr>
              <a:buSzPts val="2400"/>
              <a:buFont typeface="Georgia"/>
              <a:buNone/>
              <a:tabLst/>
              <a:defRPr/>
            </a:pP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66737" marR="0" lvl="1" indent="-457200" algn="just" defTabSz="914400" rtl="0" eaLnBrk="1" fontAlgn="auto" latinLnBrk="0" hangingPunct="1">
              <a:lnSpc>
                <a:spcPct val="11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Shariah Complaint Financing has emerged as a viable alternate to conventional interest-based financing.</a:t>
            </a:r>
          </a:p>
          <a:p>
            <a:pPr marL="566737" marR="0" lvl="1" indent="-457200" algn="just" defTabSz="914400" rtl="0" eaLnBrk="1" fontAlgn="auto" latinLnBrk="0" hangingPunct="1">
              <a:lnSpc>
                <a:spcPct val="110000"/>
              </a:lnSpc>
              <a:spcBef>
                <a:spcPts val="800"/>
              </a:spcBef>
              <a:spcAft>
                <a:spcPts val="0"/>
              </a:spcAft>
              <a:buClr>
                <a:srgbClr val="963334">
                  <a:lumMod val="75000"/>
                </a:srgbClr>
              </a:buClr>
              <a:buSzPts val="2400"/>
              <a:buFont typeface="Wingdings" panose="05000000000000000000" pitchFamily="2" charset="2"/>
              <a:buChar char="q"/>
              <a:tabLst/>
              <a:defRPr/>
            </a:pP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66737" marR="0" lvl="1" indent="-457200" algn="just" defTabSz="914400" rtl="0" eaLnBrk="1" fontAlgn="auto" latinLnBrk="0" hangingPunct="1">
              <a:lnSpc>
                <a:spcPct val="11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In the absence of any Shariah compliant financing, investors are deprived to purchase shares on credit in a Shariah compliant manner.</a:t>
            </a:r>
          </a:p>
          <a:p>
            <a:pPr marL="566737" marR="0" lvl="1" indent="-457200" algn="just" defTabSz="914400" rtl="0" eaLnBrk="1" fontAlgn="auto" latinLnBrk="0" hangingPunct="1">
              <a:lnSpc>
                <a:spcPct val="110000"/>
              </a:lnSpc>
              <a:spcBef>
                <a:spcPts val="800"/>
              </a:spcBef>
              <a:spcAft>
                <a:spcPts val="0"/>
              </a:spcAft>
              <a:buClr>
                <a:srgbClr val="963334">
                  <a:lumMod val="75000"/>
                </a:srgbClr>
              </a:buClr>
              <a:buSzPts val="2400"/>
              <a:buFont typeface="Wingdings" panose="05000000000000000000" pitchFamily="2" charset="2"/>
              <a:buChar char="q"/>
              <a:tabLst/>
              <a:defRPr/>
            </a:pPr>
            <a:endPar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66737" marR="0" lvl="1" indent="-457200" algn="just" defTabSz="914400" rtl="0" eaLnBrk="1" fontAlgn="auto" latinLnBrk="0" hangingPunct="1">
              <a:lnSpc>
                <a:spcPct val="11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8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The growing interest and need of the investors has mandated to develop and introduce equity based Murabaha Financing Model for the capital market investors.</a:t>
            </a:r>
          </a:p>
        </p:txBody>
      </p:sp>
    </p:spTree>
    <p:extLst>
      <p:ext uri="{BB962C8B-B14F-4D97-AF65-F5344CB8AC3E}">
        <p14:creationId xmlns:p14="http://schemas.microsoft.com/office/powerpoint/2010/main" val="1384725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1025135"/>
            <a:ext cx="3417443" cy="5308000"/>
          </a:xfrm>
          <a:prstGeom prst="rect">
            <a:avLst/>
          </a:prstGeom>
        </p:spPr>
        <p:txBody>
          <a:bodyPr spcFirstLastPara="1" wrap="square" lIns="121900" tIns="121900" rIns="121900" bIns="121900" anchor="t" anchorCtr="0">
            <a:noAutofit/>
          </a:bodyPr>
          <a:lstStyle/>
          <a:p>
            <a:pPr algn="ctr"/>
            <a:r>
              <a:rPr lang="en-US" sz="4000" b="1" i="1" dirty="0" smtClean="0">
                <a:solidFill>
                  <a:srgbClr val="FFC000"/>
                </a:solidFill>
                <a:latin typeface="Century Gothic" panose="020B0502020202020204" pitchFamily="34" charset="0"/>
              </a:rPr>
              <a:t>Service Portfolio</a:t>
            </a: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a:solidFill>
                  <a:srgbClr val="00B0F0"/>
                </a:solidFill>
                <a:latin typeface="Century Gothic" panose="020B0502020202020204" pitchFamily="34" charset="0"/>
              </a:rPr>
              <a:t/>
            </a:r>
            <a:br>
              <a:rPr lang="en-US" sz="4000" b="1" i="1" dirty="0">
                <a:solidFill>
                  <a:srgbClr val="00B0F0"/>
                </a:solidFill>
                <a:latin typeface="Century Gothic" panose="020B0502020202020204" pitchFamily="34" charset="0"/>
              </a:rPr>
            </a:b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smtClean="0">
                <a:solidFill>
                  <a:schemeClr val="bg1"/>
                </a:solidFill>
                <a:latin typeface="Century Gothic" panose="020B0502020202020204" pitchFamily="34" charset="0"/>
              </a:rPr>
              <a:t>Murabaha Share Financing</a:t>
            </a:r>
            <a:endParaRPr lang="en-US" sz="40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460400" y="6463764"/>
            <a:ext cx="731600" cy="524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1" i="0" u="none" strike="noStrike" kern="0" cap="none" spc="0" normalizeH="0" baseline="0" noProof="0">
                <a:ln>
                  <a:noFill/>
                </a:ln>
                <a:solidFill>
                  <a:schemeClr val="tx1"/>
                </a:solidFill>
                <a:effectLst/>
                <a:uLnTx/>
                <a:uFillTx/>
                <a:latin typeface="Nunito Sans"/>
                <a:sym typeface="Nunito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21</a:t>
            </a:fld>
            <a:endParaRPr kumimoji="0" sz="1400" b="1" i="0" u="none" strike="noStrike" kern="0" cap="none" spc="0" normalizeH="0" baseline="0" noProof="0" dirty="0">
              <a:ln>
                <a:noFill/>
              </a:ln>
              <a:solidFill>
                <a:schemeClr val="tx1"/>
              </a:solidFill>
              <a:effectLst/>
              <a:uLnTx/>
              <a:uFillTx/>
              <a:latin typeface="Nunito Sans"/>
              <a:sym typeface="Nunito Sans"/>
            </a:endParaRPr>
          </a:p>
        </p:txBody>
      </p:sp>
      <p:sp>
        <p:nvSpPr>
          <p:cNvPr id="13" name="Rectangle 3"/>
          <p:cNvSpPr txBox="1">
            <a:spLocks noChangeArrowheads="1"/>
          </p:cNvSpPr>
          <p:nvPr/>
        </p:nvSpPr>
        <p:spPr>
          <a:xfrm>
            <a:off x="3554775" y="407543"/>
            <a:ext cx="8448539"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169329" marR="0" lvl="0" indent="0" algn="just" defTabSz="914400" rtl="0" eaLnBrk="1" fontAlgn="auto" latinLnBrk="0" hangingPunct="1">
              <a:lnSpc>
                <a:spcPct val="100000"/>
              </a:lnSpc>
              <a:spcBef>
                <a:spcPts val="0"/>
              </a:spcBef>
              <a:spcAft>
                <a:spcPts val="0"/>
              </a:spcAft>
              <a:buClr>
                <a:srgbClr val="FFFFFF"/>
              </a:buClr>
              <a:buSzPts val="2400"/>
              <a:buFont typeface="Georgia"/>
              <a:buNone/>
              <a:tabLst/>
              <a:defRPr/>
            </a:pPr>
            <a:endParaRPr kumimoji="0" lang="en-US" sz="2000" b="1" i="1" u="none" strike="noStrike" kern="1200" cap="none" spc="0" normalizeH="0" baseline="0" noProof="0" dirty="0" smtClean="0">
              <a:ln>
                <a:noFill/>
              </a:ln>
              <a:solidFill>
                <a:srgbClr val="963334">
                  <a:lumMod val="60000"/>
                  <a:lumOff val="40000"/>
                </a:srgbClr>
              </a:solidFill>
              <a:effectLst/>
              <a:uLnTx/>
              <a:uFillTx/>
              <a:latin typeface="Cambria" pitchFamily="18" charset="0"/>
              <a:ea typeface="Nunito Sans"/>
              <a:cs typeface="Nunito Sans"/>
              <a:sym typeface="Nunito Sans"/>
            </a:endParaRPr>
          </a:p>
          <a:p>
            <a:pPr marL="109537" marR="0" lvl="1" indent="0" algn="ctr" defTabSz="914400" rtl="0" eaLnBrk="1" fontAlgn="auto" latinLnBrk="0" hangingPunct="1">
              <a:lnSpc>
                <a:spcPct val="110000"/>
              </a:lnSpc>
              <a:spcBef>
                <a:spcPts val="800"/>
              </a:spcBef>
              <a:spcAft>
                <a:spcPts val="0"/>
              </a:spcAft>
              <a:buClr>
                <a:srgbClr val="FFFFFF"/>
              </a:buClr>
              <a:buSzPts val="2400"/>
              <a:buFont typeface="Georgia"/>
              <a:buNone/>
              <a:tabLst/>
              <a:defRPr/>
            </a:pPr>
            <a:r>
              <a:rPr kumimoji="0" lang="en-US" sz="3200" b="1" i="1" u="sng" strike="noStrike" kern="1200" cap="none" spc="0" normalizeH="0" baseline="0" noProof="0" dirty="0" smtClean="0">
                <a:ln>
                  <a:noFill/>
                </a:ln>
                <a:solidFill>
                  <a:srgbClr val="963334">
                    <a:lumMod val="75000"/>
                  </a:srgbClr>
                </a:solidFill>
                <a:effectLst/>
                <a:uLnTx/>
                <a:uFillTx/>
                <a:latin typeface="Century Gothic" panose="020B0502020202020204" pitchFamily="34" charset="0"/>
                <a:ea typeface="Nunito Sans"/>
                <a:cs typeface="Nunito Sans"/>
                <a:sym typeface="Georgia"/>
              </a:rPr>
              <a:t>Need </a:t>
            </a:r>
            <a:r>
              <a:rPr kumimoji="0" lang="en-US" sz="3200" b="1" i="1" u="sng" strike="noStrike" kern="1200" cap="none" spc="0" normalizeH="0" baseline="0" noProof="0" dirty="0">
                <a:ln>
                  <a:noFill/>
                </a:ln>
                <a:solidFill>
                  <a:srgbClr val="963334">
                    <a:lumMod val="75000"/>
                  </a:srgbClr>
                </a:solidFill>
                <a:effectLst/>
                <a:uLnTx/>
                <a:uFillTx/>
                <a:latin typeface="Century Gothic" panose="020B0502020202020204" pitchFamily="34" charset="0"/>
                <a:ea typeface="Nunito Sans"/>
                <a:cs typeface="Nunito Sans"/>
                <a:sym typeface="Georgia"/>
              </a:rPr>
              <a:t>and </a:t>
            </a:r>
            <a:r>
              <a:rPr kumimoji="0" lang="en-US" sz="3200" b="1" i="1" u="sng" strike="noStrike" kern="1200" cap="none" spc="0" normalizeH="0" baseline="0" noProof="0" dirty="0" smtClean="0">
                <a:ln>
                  <a:noFill/>
                </a:ln>
                <a:solidFill>
                  <a:srgbClr val="963334">
                    <a:lumMod val="75000"/>
                  </a:srgbClr>
                </a:solidFill>
                <a:effectLst/>
                <a:uLnTx/>
                <a:uFillTx/>
                <a:latin typeface="Century Gothic" panose="020B0502020202020204" pitchFamily="34" charset="0"/>
                <a:ea typeface="Nunito Sans"/>
                <a:cs typeface="Nunito Sans"/>
                <a:sym typeface="Georgia"/>
              </a:rPr>
              <a:t>Purpose Contd.</a:t>
            </a:r>
            <a:endParaRPr kumimoji="0" lang="en-US" sz="3200" b="1" i="1" u="sng" strike="noStrike" kern="1200" cap="none" spc="0" normalizeH="0" baseline="0" noProof="0" dirty="0">
              <a:ln>
                <a:noFill/>
              </a:ln>
              <a:solidFill>
                <a:srgbClr val="963334">
                  <a:lumMod val="75000"/>
                </a:srgbClr>
              </a:solidFill>
              <a:effectLst/>
              <a:uLnTx/>
              <a:uFillTx/>
              <a:latin typeface="Century Gothic" panose="020B0502020202020204" pitchFamily="34" charset="0"/>
              <a:ea typeface="Nunito Sans"/>
              <a:cs typeface="Nunito Sans"/>
              <a:sym typeface="Georgia"/>
            </a:endParaRPr>
          </a:p>
          <a:p>
            <a:pPr marL="109537" marR="0" lvl="1" indent="0" algn="just" defTabSz="914400" rtl="0" eaLnBrk="1" fontAlgn="auto" latinLnBrk="0" hangingPunct="1">
              <a:lnSpc>
                <a:spcPct val="110000"/>
              </a:lnSpc>
              <a:spcBef>
                <a:spcPts val="800"/>
              </a:spcBef>
              <a:spcAft>
                <a:spcPts val="0"/>
              </a:spcAft>
              <a:buClr>
                <a:srgbClr val="FFFFFF"/>
              </a:buClr>
              <a:buSzPts val="2400"/>
              <a:buFont typeface="Georgia"/>
              <a:buNone/>
              <a:tabLst/>
              <a:defRPr/>
            </a:pPr>
            <a:endPar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66737" marR="0" lvl="1" indent="-457200" algn="just" defTabSz="914400" rtl="0" eaLnBrk="1" fontAlgn="auto" latinLnBrk="0" hangingPunct="1">
              <a:lnSpc>
                <a:spcPct val="11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The interest free financing concept backed by Shariah approvals has tremendous potential to attract investors.</a:t>
            </a:r>
          </a:p>
          <a:p>
            <a:pPr marL="452437" marR="0" lvl="1" indent="-342900" algn="just" defTabSz="914400" rtl="0" eaLnBrk="1" fontAlgn="auto" latinLnBrk="0" hangingPunct="1">
              <a:lnSpc>
                <a:spcPct val="110000"/>
              </a:lnSpc>
              <a:spcBef>
                <a:spcPts val="800"/>
              </a:spcBef>
              <a:spcAft>
                <a:spcPts val="0"/>
              </a:spcAft>
              <a:buClr>
                <a:srgbClr val="963334">
                  <a:lumMod val="75000"/>
                </a:srgbClr>
              </a:buClr>
              <a:buSzPts val="2400"/>
              <a:buFont typeface="Wingdings" panose="05000000000000000000" pitchFamily="2" charset="2"/>
              <a:buChar char="q"/>
              <a:tabLst/>
              <a:defRPr/>
            </a:pPr>
            <a:endPar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566737" marR="0" lvl="1" indent="-457200" algn="just" defTabSz="914400" rtl="0" eaLnBrk="1" fontAlgn="auto" latinLnBrk="0" hangingPunct="1">
              <a:lnSpc>
                <a:spcPct val="110000"/>
              </a:lnSpc>
              <a:spcBef>
                <a:spcPts val="800"/>
              </a:spcBef>
              <a:spcAft>
                <a:spcPts val="0"/>
              </a:spcAft>
              <a:buClr>
                <a:srgbClr val="963334">
                  <a:lumMod val="75000"/>
                </a:srgbClr>
              </a:buClr>
              <a:buSzPts val="2400"/>
              <a:buFont typeface="Wingdings" panose="05000000000000000000" pitchFamily="2" charset="2"/>
              <a:buChar char="q"/>
              <a:tabLst/>
              <a:defRPr/>
            </a:pPr>
            <a:r>
              <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Murabaha Share Financing can be an attractive financing avenue for the Islamic banks operating in Pakistan due to limited availability of Shariah compliant investment options in capital market and excess liquidity available with such banks.  </a:t>
            </a:r>
          </a:p>
        </p:txBody>
      </p:sp>
    </p:spTree>
    <p:extLst>
      <p:ext uri="{BB962C8B-B14F-4D97-AF65-F5344CB8AC3E}">
        <p14:creationId xmlns:p14="http://schemas.microsoft.com/office/powerpoint/2010/main" val="1307405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1025135"/>
            <a:ext cx="3417444" cy="5308000"/>
          </a:xfrm>
          <a:prstGeom prst="rect">
            <a:avLst/>
          </a:prstGeom>
        </p:spPr>
        <p:txBody>
          <a:bodyPr spcFirstLastPara="1" wrap="square" lIns="121900" tIns="121900" rIns="121900" bIns="121900" anchor="t" anchorCtr="0">
            <a:noAutofit/>
          </a:bodyPr>
          <a:lstStyle/>
          <a:p>
            <a:pPr algn="ctr"/>
            <a:r>
              <a:rPr lang="en-US" sz="4000" b="1" i="1" dirty="0" smtClean="0">
                <a:solidFill>
                  <a:srgbClr val="FFC000"/>
                </a:solidFill>
                <a:latin typeface="Century Gothic" panose="020B0502020202020204" pitchFamily="34" charset="0"/>
              </a:rPr>
              <a:t>Service Portfolio</a:t>
            </a: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a:solidFill>
                  <a:srgbClr val="00B0F0"/>
                </a:solidFill>
                <a:latin typeface="Century Gothic" panose="020B0502020202020204" pitchFamily="34" charset="0"/>
              </a:rPr>
              <a:t/>
            </a:r>
            <a:br>
              <a:rPr lang="en-US" sz="4000" b="1" i="1" dirty="0">
                <a:solidFill>
                  <a:srgbClr val="00B0F0"/>
                </a:solidFill>
                <a:latin typeface="Century Gothic" panose="020B0502020202020204" pitchFamily="34" charset="0"/>
              </a:rPr>
            </a:b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smtClean="0">
                <a:solidFill>
                  <a:schemeClr val="bg1"/>
                </a:solidFill>
                <a:latin typeface="Century Gothic" panose="020B0502020202020204" pitchFamily="34" charset="0"/>
              </a:rPr>
              <a:t>Murabaha Share Financing</a:t>
            </a:r>
            <a:endParaRPr lang="en-US" sz="40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496130" y="6463763"/>
            <a:ext cx="731600" cy="524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lang="en" sz="1600" b="1" kern="0">
                <a:solidFill>
                  <a:schemeClr val="tx1"/>
                </a:solidFil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22</a:t>
            </a:fld>
            <a:endParaRPr sz="1600" b="1" kern="0" dirty="0">
              <a:solidFill>
                <a:schemeClr val="tx1"/>
              </a:solidFill>
            </a:endParaRPr>
          </a:p>
        </p:txBody>
      </p:sp>
      <p:sp>
        <p:nvSpPr>
          <p:cNvPr id="13" name="Rectangle 3"/>
          <p:cNvSpPr txBox="1">
            <a:spLocks noChangeArrowheads="1"/>
          </p:cNvSpPr>
          <p:nvPr/>
        </p:nvSpPr>
        <p:spPr>
          <a:xfrm>
            <a:off x="3554775" y="407543"/>
            <a:ext cx="8448539" cy="6187992"/>
          </a:xfrm>
          <a:prstGeom prst="rect">
            <a:avLst/>
          </a:prstGeom>
          <a:solidFill>
            <a:srgbClr val="002060"/>
          </a:solid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169329" marR="0" lvl="0" indent="0" algn="just" defTabSz="914400" rtl="0" eaLnBrk="1" fontAlgn="auto" latinLnBrk="0" hangingPunct="1">
              <a:lnSpc>
                <a:spcPct val="100000"/>
              </a:lnSpc>
              <a:spcBef>
                <a:spcPts val="0"/>
              </a:spcBef>
              <a:spcAft>
                <a:spcPts val="0"/>
              </a:spcAft>
              <a:buClr>
                <a:srgbClr val="FFFFFF"/>
              </a:buClr>
              <a:buSzPts val="2400"/>
              <a:buFont typeface="Georgia"/>
              <a:buNone/>
              <a:tabLst/>
              <a:defRPr/>
            </a:pPr>
            <a:endParaRPr kumimoji="0" lang="en-US" sz="2000" b="1" i="1" u="none" strike="noStrike" kern="1200" cap="none" spc="0" normalizeH="0" baseline="0" noProof="0" dirty="0" smtClean="0">
              <a:ln>
                <a:noFill/>
              </a:ln>
              <a:solidFill>
                <a:srgbClr val="963334">
                  <a:lumMod val="60000"/>
                  <a:lumOff val="40000"/>
                </a:srgbClr>
              </a:solidFill>
              <a:effectLst/>
              <a:uLnTx/>
              <a:uFillTx/>
              <a:latin typeface="Cambria" pitchFamily="18" charset="0"/>
              <a:ea typeface="Nunito Sans"/>
              <a:cs typeface="Nunito Sans"/>
              <a:sym typeface="Nunito Sans"/>
            </a:endParaRPr>
          </a:p>
          <a:p>
            <a:pPr marL="576263" marR="0" lvl="1" indent="-576263" algn="just" defTabSz="914400" rtl="0" eaLnBrk="1" fontAlgn="auto" latinLnBrk="0" hangingPunct="1">
              <a:lnSpc>
                <a:spcPct val="115000"/>
              </a:lnSpc>
              <a:spcBef>
                <a:spcPct val="0"/>
              </a:spcBef>
              <a:spcAft>
                <a:spcPts val="0"/>
              </a:spcAft>
              <a:buClr>
                <a:srgbClr val="000000"/>
              </a:buClr>
              <a:buSzPts val="1600"/>
              <a:buFont typeface="Wingdings" pitchFamily="2" charset="2"/>
              <a:buChar char="q"/>
              <a:tabLst/>
              <a:defRPr/>
            </a:pPr>
            <a:endParaRPr kumimoji="0" lang="en-US" sz="2000" b="0" i="1" u="none" strike="noStrike" kern="1200" cap="none" spc="0" normalizeH="0" baseline="0" noProof="0" dirty="0">
              <a:ln>
                <a:noFill/>
              </a:ln>
              <a:solidFill>
                <a:srgbClr val="963334">
                  <a:lumMod val="20000"/>
                  <a:lumOff val="80000"/>
                </a:srgbClr>
              </a:solidFill>
              <a:effectLst/>
              <a:uLnTx/>
              <a:uFillTx/>
              <a:latin typeface="Cambria" panose="02040503050406030204" pitchFamily="18" charset="0"/>
              <a:cs typeface="Calibri" pitchFamily="34" charset="0"/>
              <a:sym typeface="Georgia"/>
            </a:endParaRPr>
          </a:p>
        </p:txBody>
      </p:sp>
      <p:pic>
        <p:nvPicPr>
          <p:cNvPr id="5" name="Content Placeholder 4" descr="1.PNG"/>
          <p:cNvPicPr>
            <a:picLocks/>
          </p:cNvPicPr>
          <p:nvPr/>
        </p:nvPicPr>
        <p:blipFill>
          <a:blip r:embed="rId3">
            <a:extLst>
              <a:ext uri="{28A0092B-C50C-407E-A947-70E740481C1C}">
                <a14:useLocalDpi xmlns:a14="http://schemas.microsoft.com/office/drawing/2010/main" val="0"/>
              </a:ext>
            </a:extLst>
          </a:blip>
          <a:srcRect/>
          <a:stretch>
            <a:fillRect/>
          </a:stretch>
        </p:blipFill>
        <p:spPr>
          <a:xfrm>
            <a:off x="3554775" y="407544"/>
            <a:ext cx="8448539" cy="6187992"/>
          </a:xfrm>
          <a:prstGeom prst="rect">
            <a:avLst/>
          </a:prstGeom>
          <a:blipFill>
            <a:blip r:embed="rId4"/>
            <a:tile tx="0" ty="0" sx="100000" sy="100000" flip="none" algn="tl"/>
          </a:blipFill>
          <a:ln>
            <a:noFill/>
          </a:ln>
        </p:spPr>
      </p:pic>
    </p:spTree>
    <p:extLst>
      <p:ext uri="{BB962C8B-B14F-4D97-AF65-F5344CB8AC3E}">
        <p14:creationId xmlns:p14="http://schemas.microsoft.com/office/powerpoint/2010/main" val="141083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1025135"/>
            <a:ext cx="3417444" cy="5308000"/>
          </a:xfrm>
          <a:prstGeom prst="rect">
            <a:avLst/>
          </a:prstGeom>
        </p:spPr>
        <p:txBody>
          <a:bodyPr spcFirstLastPara="1" wrap="square" lIns="121900" tIns="121900" rIns="121900" bIns="121900" anchor="t" anchorCtr="0">
            <a:noAutofit/>
          </a:bodyPr>
          <a:lstStyle/>
          <a:p>
            <a:pPr algn="ctr"/>
            <a:r>
              <a:rPr lang="en-US" sz="4000" b="1" i="1" dirty="0" smtClean="0">
                <a:solidFill>
                  <a:srgbClr val="FFC000"/>
                </a:solidFill>
                <a:latin typeface="Century Gothic" panose="020B0502020202020204" pitchFamily="34" charset="0"/>
              </a:rPr>
              <a:t>Service Portfolio</a:t>
            </a: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a:solidFill>
                  <a:srgbClr val="00B0F0"/>
                </a:solidFill>
                <a:latin typeface="Century Gothic" panose="020B0502020202020204" pitchFamily="34" charset="0"/>
              </a:rPr>
              <a:t/>
            </a:r>
            <a:br>
              <a:rPr lang="en-US" sz="4000" b="1" i="1" dirty="0">
                <a:solidFill>
                  <a:srgbClr val="00B0F0"/>
                </a:solidFill>
                <a:latin typeface="Century Gothic" panose="020B0502020202020204" pitchFamily="34" charset="0"/>
              </a:rPr>
            </a:b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smtClean="0">
                <a:solidFill>
                  <a:schemeClr val="bg1"/>
                </a:solidFill>
                <a:latin typeface="Century Gothic" panose="020B0502020202020204" pitchFamily="34" charset="0"/>
              </a:rPr>
              <a:t>Murabaha Share Financing</a:t>
            </a:r>
            <a:endParaRPr lang="en-US" sz="40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474914" y="6492792"/>
            <a:ext cx="731600" cy="524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1" i="0" u="none" strike="noStrike" kern="0" cap="none" spc="0" normalizeH="0" baseline="0" noProof="0">
                <a:ln>
                  <a:noFill/>
                </a:ln>
                <a:solidFill>
                  <a:schemeClr val="tx1"/>
                </a:solidFill>
                <a:effectLst/>
                <a:uLnTx/>
                <a:uFillTx/>
                <a:latin typeface="Nunito Sans"/>
                <a:sym typeface="Nunito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23</a:t>
            </a:fld>
            <a:endParaRPr kumimoji="0" sz="1333" b="1" i="0" u="none" strike="noStrike" kern="0" cap="none" spc="0" normalizeH="0" baseline="0" noProof="0" dirty="0">
              <a:ln>
                <a:noFill/>
              </a:ln>
              <a:solidFill>
                <a:schemeClr val="tx1"/>
              </a:solidFill>
              <a:effectLst/>
              <a:uLnTx/>
              <a:uFillTx/>
              <a:latin typeface="Nunito Sans"/>
              <a:sym typeface="Nunito Sans"/>
            </a:endParaRPr>
          </a:p>
        </p:txBody>
      </p:sp>
      <p:sp>
        <p:nvSpPr>
          <p:cNvPr id="13" name="Rectangle 3"/>
          <p:cNvSpPr txBox="1">
            <a:spLocks noChangeArrowheads="1"/>
          </p:cNvSpPr>
          <p:nvPr/>
        </p:nvSpPr>
        <p:spPr>
          <a:xfrm>
            <a:off x="3554775" y="407543"/>
            <a:ext cx="8448539" cy="6187992"/>
          </a:xfrm>
          <a:prstGeom prst="rect">
            <a:avLst/>
          </a:prstGeom>
          <a:solidFill>
            <a:srgbClr val="002060"/>
          </a:solid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169329" marR="0" lvl="0" indent="0" algn="just" defTabSz="914400" rtl="0" eaLnBrk="1" fontAlgn="auto" latinLnBrk="0" hangingPunct="1">
              <a:lnSpc>
                <a:spcPct val="100000"/>
              </a:lnSpc>
              <a:spcBef>
                <a:spcPts val="0"/>
              </a:spcBef>
              <a:spcAft>
                <a:spcPts val="0"/>
              </a:spcAft>
              <a:buClr>
                <a:srgbClr val="FFFFFF"/>
              </a:buClr>
              <a:buSzPts val="2400"/>
              <a:buFont typeface="Georgia"/>
              <a:buNone/>
              <a:tabLst/>
              <a:defRPr/>
            </a:pPr>
            <a:endParaRPr kumimoji="0" lang="en-US" sz="2000" b="1" i="1" u="none" strike="noStrike" kern="1200" cap="none" spc="0" normalizeH="0" baseline="0" noProof="0" dirty="0" smtClean="0">
              <a:ln>
                <a:noFill/>
              </a:ln>
              <a:solidFill>
                <a:srgbClr val="963334">
                  <a:lumMod val="60000"/>
                  <a:lumOff val="40000"/>
                </a:srgbClr>
              </a:solidFill>
              <a:effectLst/>
              <a:uLnTx/>
              <a:uFillTx/>
              <a:latin typeface="Cambria" pitchFamily="18" charset="0"/>
              <a:ea typeface="Nunito Sans"/>
              <a:cs typeface="Nunito Sans"/>
              <a:sym typeface="Nunito Sans"/>
            </a:endParaRPr>
          </a:p>
          <a:p>
            <a:pPr marL="576263" marR="0" lvl="1" indent="-576263" algn="just" defTabSz="914400" rtl="0" eaLnBrk="1" fontAlgn="auto" latinLnBrk="0" hangingPunct="1">
              <a:lnSpc>
                <a:spcPct val="115000"/>
              </a:lnSpc>
              <a:spcBef>
                <a:spcPct val="0"/>
              </a:spcBef>
              <a:spcAft>
                <a:spcPts val="0"/>
              </a:spcAft>
              <a:buClr>
                <a:srgbClr val="000000"/>
              </a:buClr>
              <a:buSzPts val="1600"/>
              <a:buFont typeface="Wingdings" pitchFamily="2" charset="2"/>
              <a:buChar char="q"/>
              <a:tabLst/>
              <a:defRPr/>
            </a:pPr>
            <a:endParaRPr kumimoji="0" lang="en-US" sz="2000" b="0" i="1" u="none" strike="noStrike" kern="1200" cap="none" spc="0" normalizeH="0" baseline="0" noProof="0" dirty="0">
              <a:ln>
                <a:noFill/>
              </a:ln>
              <a:solidFill>
                <a:srgbClr val="963334">
                  <a:lumMod val="20000"/>
                  <a:lumOff val="80000"/>
                </a:srgbClr>
              </a:solidFill>
              <a:effectLst/>
              <a:uLnTx/>
              <a:uFillTx/>
              <a:latin typeface="Cambria" panose="02040503050406030204" pitchFamily="18" charset="0"/>
              <a:cs typeface="Calibri" pitchFamily="34" charset="0"/>
              <a:sym typeface="Georgia"/>
            </a:endParaRPr>
          </a:p>
        </p:txBody>
      </p:sp>
      <p:pic>
        <p:nvPicPr>
          <p:cNvPr id="6" name="Picture 5" desc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775" y="413661"/>
            <a:ext cx="8448539" cy="618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547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1025135"/>
            <a:ext cx="3417444" cy="5308000"/>
          </a:xfrm>
          <a:prstGeom prst="rect">
            <a:avLst/>
          </a:prstGeom>
        </p:spPr>
        <p:txBody>
          <a:bodyPr spcFirstLastPara="1" wrap="square" lIns="121900" tIns="121900" rIns="121900" bIns="121900" anchor="t" anchorCtr="0">
            <a:noAutofit/>
          </a:bodyPr>
          <a:lstStyle/>
          <a:p>
            <a:pPr algn="ctr"/>
            <a:r>
              <a:rPr lang="en-US" sz="4000" b="1" i="1" dirty="0" smtClean="0">
                <a:solidFill>
                  <a:srgbClr val="FFC000"/>
                </a:solidFill>
                <a:latin typeface="Century Gothic" panose="020B0502020202020204" pitchFamily="34" charset="0"/>
              </a:rPr>
              <a:t>Service Portfolio</a:t>
            </a: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a:solidFill>
                  <a:srgbClr val="00B0F0"/>
                </a:solidFill>
                <a:latin typeface="Century Gothic" panose="020B0502020202020204" pitchFamily="34" charset="0"/>
              </a:rPr>
              <a:t/>
            </a:r>
            <a:br>
              <a:rPr lang="en-US" sz="4000" b="1" i="1" dirty="0">
                <a:solidFill>
                  <a:srgbClr val="00B0F0"/>
                </a:solidFill>
                <a:latin typeface="Century Gothic" panose="020B0502020202020204" pitchFamily="34" charset="0"/>
              </a:rPr>
            </a:b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smtClean="0">
                <a:solidFill>
                  <a:schemeClr val="bg1"/>
                </a:solidFill>
                <a:latin typeface="Century Gothic" panose="020B0502020202020204" pitchFamily="34" charset="0"/>
              </a:rPr>
              <a:t>Murabaha Share Financing</a:t>
            </a:r>
            <a:endParaRPr lang="en-US" sz="40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489428" y="6492792"/>
            <a:ext cx="731600" cy="524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lang="en" sz="1600" b="1" kern="0">
                <a:solidFill>
                  <a:schemeClr val="tx1"/>
                </a:solidFil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24</a:t>
            </a:fld>
            <a:endParaRPr sz="1600" b="1" kern="0" dirty="0">
              <a:solidFill>
                <a:schemeClr val="tx1"/>
              </a:solidFill>
            </a:endParaRPr>
          </a:p>
        </p:txBody>
      </p:sp>
      <p:sp>
        <p:nvSpPr>
          <p:cNvPr id="13" name="Rectangle 3"/>
          <p:cNvSpPr txBox="1">
            <a:spLocks noChangeArrowheads="1"/>
          </p:cNvSpPr>
          <p:nvPr/>
        </p:nvSpPr>
        <p:spPr>
          <a:xfrm>
            <a:off x="3554775" y="407543"/>
            <a:ext cx="8448539" cy="6187992"/>
          </a:xfrm>
          <a:prstGeom prst="rect">
            <a:avLst/>
          </a:prstGeom>
          <a:solidFill>
            <a:srgbClr val="002060"/>
          </a:solid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169329" marR="0" lvl="0" indent="0" algn="just" defTabSz="914400" rtl="0" eaLnBrk="1" fontAlgn="auto" latinLnBrk="0" hangingPunct="1">
              <a:lnSpc>
                <a:spcPct val="100000"/>
              </a:lnSpc>
              <a:spcBef>
                <a:spcPts val="0"/>
              </a:spcBef>
              <a:spcAft>
                <a:spcPts val="0"/>
              </a:spcAft>
              <a:buClr>
                <a:srgbClr val="FFFFFF"/>
              </a:buClr>
              <a:buSzPts val="2400"/>
              <a:buFont typeface="Georgia"/>
              <a:buNone/>
              <a:tabLst/>
              <a:defRPr/>
            </a:pPr>
            <a:endParaRPr kumimoji="0" lang="en-US" sz="2000" b="1" i="1" u="none" strike="noStrike" kern="1200" cap="none" spc="0" normalizeH="0" baseline="0" noProof="0" dirty="0" smtClean="0">
              <a:ln>
                <a:noFill/>
              </a:ln>
              <a:solidFill>
                <a:srgbClr val="963334">
                  <a:lumMod val="60000"/>
                  <a:lumOff val="40000"/>
                </a:srgbClr>
              </a:solidFill>
              <a:effectLst/>
              <a:uLnTx/>
              <a:uFillTx/>
              <a:latin typeface="Cambria" pitchFamily="18" charset="0"/>
              <a:ea typeface="Nunito Sans"/>
              <a:cs typeface="Nunito Sans"/>
              <a:sym typeface="Nunito Sans"/>
            </a:endParaRPr>
          </a:p>
          <a:p>
            <a:pPr marL="576263" marR="0" lvl="1" indent="-576263" algn="just" defTabSz="914400" rtl="0" eaLnBrk="1" fontAlgn="auto" latinLnBrk="0" hangingPunct="1">
              <a:lnSpc>
                <a:spcPct val="115000"/>
              </a:lnSpc>
              <a:spcBef>
                <a:spcPct val="0"/>
              </a:spcBef>
              <a:spcAft>
                <a:spcPts val="0"/>
              </a:spcAft>
              <a:buClr>
                <a:srgbClr val="000000"/>
              </a:buClr>
              <a:buSzPts val="1600"/>
              <a:buFont typeface="Wingdings" pitchFamily="2" charset="2"/>
              <a:buChar char="q"/>
              <a:tabLst/>
              <a:defRPr/>
            </a:pPr>
            <a:endParaRPr kumimoji="0" lang="en-US" sz="2000" b="0" i="1" u="none" strike="noStrike" kern="1200" cap="none" spc="0" normalizeH="0" baseline="0" noProof="0" dirty="0">
              <a:ln>
                <a:noFill/>
              </a:ln>
              <a:solidFill>
                <a:srgbClr val="963334">
                  <a:lumMod val="20000"/>
                  <a:lumOff val="80000"/>
                </a:srgbClr>
              </a:solidFill>
              <a:effectLst/>
              <a:uLnTx/>
              <a:uFillTx/>
              <a:latin typeface="Cambria" panose="02040503050406030204" pitchFamily="18" charset="0"/>
              <a:cs typeface="Calibri" pitchFamily="34" charset="0"/>
              <a:sym typeface="Georgia"/>
            </a:endParaRPr>
          </a:p>
        </p:txBody>
      </p:sp>
      <p:pic>
        <p:nvPicPr>
          <p:cNvPr id="7" name="Picture 3" desc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775" y="410027"/>
            <a:ext cx="8448540" cy="618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096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1025135"/>
            <a:ext cx="3409631" cy="5308000"/>
          </a:xfrm>
          <a:prstGeom prst="rect">
            <a:avLst/>
          </a:prstGeom>
        </p:spPr>
        <p:txBody>
          <a:bodyPr spcFirstLastPara="1" wrap="square" lIns="121900" tIns="121900" rIns="121900" bIns="121900" anchor="t" anchorCtr="0">
            <a:noAutofit/>
          </a:bodyPr>
          <a:lstStyle/>
          <a:p>
            <a:pPr algn="ctr"/>
            <a:r>
              <a:rPr lang="en-US" sz="4000" b="1" i="1" dirty="0">
                <a:solidFill>
                  <a:srgbClr val="FFC000"/>
                </a:solidFill>
                <a:latin typeface="Century Gothic" panose="020B0502020202020204" pitchFamily="34" charset="0"/>
              </a:rPr>
              <a:t>Brief Overview of NCCPL</a:t>
            </a:r>
            <a:r>
              <a:rPr lang="en-US" sz="4000" b="1" i="1" dirty="0" smtClean="0">
                <a:solidFill>
                  <a:schemeClr val="bg1"/>
                </a:solidFill>
                <a:latin typeface="Century Gothic" panose="020B0502020202020204" pitchFamily="34" charset="0"/>
              </a:rPr>
              <a:t/>
            </a:r>
            <a:br>
              <a:rPr lang="en-US" sz="4000" b="1" i="1" dirty="0" smtClean="0">
                <a:solidFill>
                  <a:schemeClr val="bg1"/>
                </a:solidFill>
                <a:latin typeface="Century Gothic" panose="020B0502020202020204" pitchFamily="34" charset="0"/>
              </a:rPr>
            </a:br>
            <a:r>
              <a:rPr lang="en-US" sz="4000" b="1" i="1" dirty="0">
                <a:solidFill>
                  <a:schemeClr val="bg1"/>
                </a:solidFill>
                <a:latin typeface="Century Gothic" panose="020B0502020202020204" pitchFamily="34" charset="0"/>
              </a:rPr>
              <a:t/>
            </a:r>
            <a:br>
              <a:rPr lang="en-US" sz="4000" b="1" i="1" dirty="0">
                <a:solidFill>
                  <a:schemeClr val="bg1"/>
                </a:solidFill>
                <a:latin typeface="Century Gothic" panose="020B0502020202020204" pitchFamily="34" charset="0"/>
              </a:rPr>
            </a:br>
            <a:r>
              <a:rPr lang="en-US" sz="4000" b="1" i="1" dirty="0" smtClean="0">
                <a:solidFill>
                  <a:schemeClr val="bg1"/>
                </a:solidFill>
                <a:latin typeface="Century Gothic" panose="020B0502020202020204" pitchFamily="34" charset="0"/>
              </a:rPr>
              <a:t/>
            </a:r>
            <a:br>
              <a:rPr lang="en-US" sz="4000" b="1" i="1" dirty="0" smtClean="0">
                <a:solidFill>
                  <a:schemeClr val="bg1"/>
                </a:solidFill>
                <a:latin typeface="Century Gothic" panose="020B0502020202020204" pitchFamily="34" charset="0"/>
              </a:rPr>
            </a:br>
            <a:r>
              <a:rPr lang="en-US" sz="4000" b="1" i="1" dirty="0" smtClean="0">
                <a:solidFill>
                  <a:schemeClr val="bg1"/>
                </a:solidFill>
                <a:latin typeface="Century Gothic" panose="020B0502020202020204" pitchFamily="34" charset="0"/>
              </a:rPr>
              <a:t>Clearing &amp; Settlement</a:t>
            </a:r>
            <a:endParaRPr lang="en-US" sz="40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491757" y="6425076"/>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600" b="1" kern="0">
                <a:solidFill>
                  <a:schemeClr val="tx1"/>
                </a:solidFill>
              </a:rPr>
              <a:pPr defTabSz="1219170">
                <a:buClr>
                  <a:srgbClr val="000000"/>
                </a:buClr>
              </a:pPr>
              <a:t>3</a:t>
            </a:fld>
            <a:endParaRPr sz="1600" b="1" kern="0" dirty="0">
              <a:solidFill>
                <a:schemeClr val="tx1"/>
              </a:solidFill>
            </a:endParaRPr>
          </a:p>
        </p:txBody>
      </p:sp>
      <p:sp>
        <p:nvSpPr>
          <p:cNvPr id="13" name="Rectangle 3"/>
          <p:cNvSpPr txBox="1">
            <a:spLocks noChangeArrowheads="1"/>
          </p:cNvSpPr>
          <p:nvPr/>
        </p:nvSpPr>
        <p:spPr>
          <a:xfrm>
            <a:off x="3554775" y="407543"/>
            <a:ext cx="8448539"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0" marR="0" lvl="1" indent="0" algn="just" defTabSz="914400" rtl="0" eaLnBrk="1" fontAlgn="auto" latinLnBrk="0" hangingPunct="1">
              <a:lnSpc>
                <a:spcPct val="115000"/>
              </a:lnSpc>
              <a:spcBef>
                <a:spcPct val="0"/>
              </a:spcBef>
              <a:spcAft>
                <a:spcPts val="0"/>
              </a:spcAft>
              <a:buClr>
                <a:srgbClr val="000000">
                  <a:lumMod val="10000"/>
                  <a:lumOff val="90000"/>
                </a:srgbClr>
              </a:buClr>
              <a:buSzPts val="1600"/>
              <a:buFont typeface="Georgia"/>
              <a:buNone/>
              <a:tabLst/>
              <a:defRPr/>
            </a:pPr>
            <a:endParaRPr kumimoji="0" lang="en-US" sz="2000" b="0" i="1" u="none" strike="noStrike" kern="1200" cap="none" spc="0" normalizeH="0" baseline="0" noProof="0" dirty="0">
              <a:ln>
                <a:noFill/>
              </a:ln>
              <a:solidFill>
                <a:srgbClr val="8BAB42">
                  <a:lumMod val="20000"/>
                  <a:lumOff val="80000"/>
                </a:srgbClr>
              </a:solidFill>
              <a:effectLst/>
              <a:uLnTx/>
              <a:uFillTx/>
              <a:latin typeface="Cambria" panose="02040503050406030204" pitchFamily="18" charset="0"/>
              <a:sym typeface="Georgia"/>
            </a:endParaRPr>
          </a:p>
          <a:p>
            <a:pPr marL="169329" marR="0" lvl="0" indent="0" algn="l" defTabSz="914400" rtl="0" eaLnBrk="1" fontAlgn="auto" latinLnBrk="0" hangingPunct="1">
              <a:lnSpc>
                <a:spcPct val="100000"/>
              </a:lnSpc>
              <a:spcBef>
                <a:spcPts val="0"/>
              </a:spcBef>
              <a:spcAft>
                <a:spcPts val="0"/>
              </a:spcAft>
              <a:buClr>
                <a:srgbClr val="FFFFFF"/>
              </a:buClr>
              <a:buSzPts val="2400"/>
              <a:buFont typeface="Georgia"/>
              <a:buNone/>
              <a:tabLst/>
              <a:defRPr/>
            </a:pPr>
            <a:endParaRPr kumimoji="0" lang="en-US" sz="1800" b="1" i="1" u="none" strike="noStrike" kern="1200" cap="none" spc="0" normalizeH="0" baseline="0" noProof="0" dirty="0" smtClean="0">
              <a:ln>
                <a:noFill/>
              </a:ln>
              <a:solidFill>
                <a:srgbClr val="963334">
                  <a:lumMod val="60000"/>
                  <a:lumOff val="40000"/>
                </a:srgbClr>
              </a:solidFill>
              <a:effectLst/>
              <a:uLnTx/>
              <a:uFillTx/>
              <a:latin typeface="Cambria" pitchFamily="18" charset="0"/>
              <a:ea typeface="Nunito Sans"/>
              <a:cs typeface="Nunito Sans"/>
              <a:sym typeface="Nunito Sans"/>
            </a:endParaRPr>
          </a:p>
        </p:txBody>
      </p:sp>
      <mc:AlternateContent xmlns:mc="http://schemas.openxmlformats.org/markup-compatibility/2006" xmlns:cx="http://schemas.microsoft.com/office/drawing/2014/chartex">
        <mc:Choice Requires="cx">
          <p:graphicFrame>
            <p:nvGraphicFramePr>
              <p:cNvPr id="7" name="Chart 6"/>
              <p:cNvGraphicFramePr/>
              <p:nvPr>
                <p:extLst/>
              </p:nvPr>
            </p:nvGraphicFramePr>
            <p:xfrm>
              <a:off x="3700530" y="591424"/>
              <a:ext cx="8157027" cy="5820229"/>
            </p:xfrm>
            <a:graphic>
              <a:graphicData uri="http://schemas.microsoft.com/office/drawing/2014/chartex">
                <c:chart xmlns:c="http://schemas.openxmlformats.org/drawingml/2006/chart" xmlns:r="http://schemas.openxmlformats.org/officeDocument/2006/relationships" r:id="rId4"/>
              </a:graphicData>
            </a:graphic>
          </p:graphicFrame>
        </mc:Choice>
        <mc:Fallback xmlns="">
          <p:pic>
            <p:nvPicPr>
              <p:cNvPr id="7" name="Chart 6"/>
              <p:cNvPicPr>
                <a:picLocks noGrp="1" noRot="1" noChangeAspect="1" noMove="1" noResize="1" noEditPoints="1" noAdjustHandles="1" noChangeArrowheads="1" noChangeShapeType="1"/>
              </p:cNvPicPr>
              <p:nvPr/>
            </p:nvPicPr>
            <p:blipFill>
              <a:blip r:embed="rId5"/>
              <a:stretch>
                <a:fillRect/>
              </a:stretch>
            </p:blipFill>
            <p:spPr>
              <a:xfrm>
                <a:off x="3700530" y="591424"/>
                <a:ext cx="8157027" cy="5820229"/>
              </a:xfrm>
              <a:prstGeom prst="rect">
                <a:avLst/>
              </a:prstGeom>
            </p:spPr>
          </p:pic>
        </mc:Fallback>
      </mc:AlternateContent>
    </p:spTree>
    <p:extLst>
      <p:ext uri="{BB962C8B-B14F-4D97-AF65-F5344CB8AC3E}">
        <p14:creationId xmlns:p14="http://schemas.microsoft.com/office/powerpoint/2010/main" val="2766487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1025135"/>
            <a:ext cx="3417444" cy="5308000"/>
          </a:xfrm>
          <a:prstGeom prst="rect">
            <a:avLst/>
          </a:prstGeom>
        </p:spPr>
        <p:txBody>
          <a:bodyPr spcFirstLastPara="1" wrap="square" lIns="121900" tIns="121900" rIns="121900" bIns="121900" anchor="t" anchorCtr="0">
            <a:noAutofit/>
          </a:bodyPr>
          <a:lstStyle/>
          <a:p>
            <a:pPr algn="ctr"/>
            <a:r>
              <a:rPr lang="en-US" sz="4000" b="1" i="1" dirty="0" smtClean="0">
                <a:solidFill>
                  <a:srgbClr val="FFC000"/>
                </a:solidFill>
                <a:latin typeface="Century Gothic" panose="020B0502020202020204" pitchFamily="34" charset="0"/>
              </a:rPr>
              <a:t>Brief Overview of NCCPL</a:t>
            </a: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a:solidFill>
                  <a:srgbClr val="00B0F0"/>
                </a:solidFill>
                <a:latin typeface="Century Gothic" panose="020B0502020202020204" pitchFamily="34" charset="0"/>
              </a:rPr>
              <a:t/>
            </a:r>
            <a:br>
              <a:rPr lang="en-US" sz="4000" b="1" i="1" dirty="0">
                <a:solidFill>
                  <a:srgbClr val="00B0F0"/>
                </a:solidFill>
                <a:latin typeface="Century Gothic" panose="020B0502020202020204" pitchFamily="34" charset="0"/>
              </a:rPr>
            </a:b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a:solidFill>
                  <a:schemeClr val="bg1"/>
                </a:solidFill>
                <a:latin typeface="Century Gothic" panose="020B0502020202020204" pitchFamily="34" charset="0"/>
              </a:rPr>
              <a:t>Clearing &amp; Settlement</a:t>
            </a:r>
          </a:p>
        </p:txBody>
      </p:sp>
      <p:sp>
        <p:nvSpPr>
          <p:cNvPr id="107" name="Google Shape;107;p16"/>
          <p:cNvSpPr txBox="1">
            <a:spLocks noGrp="1"/>
          </p:cNvSpPr>
          <p:nvPr>
            <p:ph type="sldNum" idx="12"/>
          </p:nvPr>
        </p:nvSpPr>
        <p:spPr>
          <a:xfrm>
            <a:off x="11518457" y="6381649"/>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600" b="1" kern="0">
                <a:solidFill>
                  <a:schemeClr val="tx1"/>
                </a:solidFill>
              </a:rPr>
              <a:pPr defTabSz="1219170">
                <a:buClr>
                  <a:srgbClr val="000000"/>
                </a:buClr>
              </a:pPr>
              <a:t>4</a:t>
            </a:fld>
            <a:endParaRPr sz="1600" b="1" kern="0">
              <a:solidFill>
                <a:schemeClr val="tx1"/>
              </a:solidFill>
            </a:endParaRPr>
          </a:p>
        </p:txBody>
      </p:sp>
      <p:sp>
        <p:nvSpPr>
          <p:cNvPr id="13" name="Rectangle 3"/>
          <p:cNvSpPr txBox="1">
            <a:spLocks noChangeArrowheads="1"/>
          </p:cNvSpPr>
          <p:nvPr/>
        </p:nvSpPr>
        <p:spPr>
          <a:xfrm>
            <a:off x="3554775" y="407543"/>
            <a:ext cx="8448539"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169329" marR="0" lvl="0" indent="0" algn="just" defTabSz="914400" rtl="0" eaLnBrk="1" fontAlgn="auto" latinLnBrk="0" hangingPunct="1">
              <a:lnSpc>
                <a:spcPct val="100000"/>
              </a:lnSpc>
              <a:spcBef>
                <a:spcPts val="0"/>
              </a:spcBef>
              <a:spcAft>
                <a:spcPts val="0"/>
              </a:spcAft>
              <a:buClr>
                <a:srgbClr val="FFFFFF"/>
              </a:buClr>
              <a:buSzPts val="2400"/>
              <a:buFont typeface="Georgia"/>
              <a:buNone/>
              <a:tabLst/>
              <a:defRPr/>
            </a:pPr>
            <a:endParaRPr kumimoji="0" lang="en-US" sz="2000" b="1" i="1" u="none" strike="noStrike" kern="1200" cap="none" spc="0" normalizeH="0" baseline="0" noProof="0" dirty="0" smtClean="0">
              <a:ln>
                <a:noFill/>
              </a:ln>
              <a:solidFill>
                <a:srgbClr val="963334">
                  <a:lumMod val="60000"/>
                  <a:lumOff val="40000"/>
                </a:srgbClr>
              </a:solidFill>
              <a:effectLst/>
              <a:uLnTx/>
              <a:uFillTx/>
              <a:latin typeface="Cambria" pitchFamily="18" charset="0"/>
              <a:ea typeface="Nunito Sans"/>
              <a:cs typeface="Nunito Sans"/>
              <a:sym typeface="Nunito Sans"/>
            </a:endParaRPr>
          </a:p>
          <a:p>
            <a:pPr marL="576263" marR="0" lvl="1" indent="-576263" algn="ctr" defTabSz="914400" rtl="0" eaLnBrk="1" fontAlgn="auto" latinLnBrk="0" hangingPunct="1">
              <a:lnSpc>
                <a:spcPct val="115000"/>
              </a:lnSpc>
              <a:spcBef>
                <a:spcPct val="0"/>
              </a:spcBef>
              <a:spcAft>
                <a:spcPts val="0"/>
              </a:spcAft>
              <a:buClr>
                <a:srgbClr val="000000"/>
              </a:buClr>
              <a:buSzPts val="1600"/>
              <a:buFont typeface="Georgia"/>
              <a:buNone/>
              <a:tabLst/>
              <a:defRPr/>
            </a:pPr>
            <a:r>
              <a:rPr kumimoji="0" lang="en-US" sz="2400" b="1" i="1" u="sng" strike="noStrike" kern="1200" cap="none" spc="0" normalizeH="0" baseline="0" noProof="0" dirty="0">
                <a:ln>
                  <a:noFill/>
                </a:ln>
                <a:solidFill>
                  <a:srgbClr val="963334">
                    <a:lumMod val="75000"/>
                  </a:srgbClr>
                </a:solidFill>
                <a:effectLst/>
                <a:uLnTx/>
                <a:uFillTx/>
                <a:latin typeface="Century Gothic" panose="020B0502020202020204" pitchFamily="34" charset="0"/>
                <a:cs typeface="Calibri" pitchFamily="34" charset="0"/>
                <a:sym typeface="Georgia"/>
              </a:rPr>
              <a:t>Market Segments</a:t>
            </a:r>
          </a:p>
          <a:p>
            <a:pPr marL="576263" marR="0" lvl="1" indent="-576263" algn="just" defTabSz="914400" rtl="0" eaLnBrk="1" fontAlgn="auto" latinLnBrk="0" hangingPunct="1">
              <a:lnSpc>
                <a:spcPct val="115000"/>
              </a:lnSpc>
              <a:spcBef>
                <a:spcPct val="0"/>
              </a:spcBef>
              <a:spcAft>
                <a:spcPts val="0"/>
              </a:spcAft>
              <a:buClr>
                <a:srgbClr val="000000"/>
              </a:buClr>
              <a:buSzPts val="1600"/>
              <a:buFont typeface="Wingdings" pitchFamily="2" charset="2"/>
              <a:buChar char="q"/>
              <a:tabLst/>
              <a:defRPr/>
            </a:pPr>
            <a:endParaRPr kumimoji="0" lang="en-US" sz="2400" b="0" i="1" u="none" strike="noStrike" kern="1200" cap="none" spc="0" normalizeH="0" baseline="0" noProof="0" dirty="0">
              <a:ln>
                <a:noFill/>
              </a:ln>
              <a:solidFill>
                <a:srgbClr val="D89F39">
                  <a:lumMod val="50000"/>
                </a:srgbClr>
              </a:solidFill>
              <a:effectLst/>
              <a:uLnTx/>
              <a:uFillTx/>
              <a:latin typeface="Century Gothic" panose="020B0502020202020204" pitchFamily="34" charset="0"/>
              <a:cs typeface="Calibri" pitchFamily="34" charset="0"/>
              <a:sym typeface="Georgia"/>
            </a:endParaRPr>
          </a:p>
          <a:p>
            <a:pPr marL="0" marR="0" lvl="1" indent="0" algn="just" defTabSz="914400" rtl="0" eaLnBrk="1" fontAlgn="auto" latinLnBrk="0" hangingPunct="1">
              <a:lnSpc>
                <a:spcPct val="100000"/>
              </a:lnSpc>
              <a:spcBef>
                <a:spcPts val="0"/>
              </a:spcBef>
              <a:spcAft>
                <a:spcPts val="0"/>
              </a:spcAft>
              <a:buClr>
                <a:srgbClr val="FFFFFF"/>
              </a:buClr>
              <a:buSzPts val="2400"/>
              <a:buFont typeface="Georgia"/>
              <a:buNone/>
              <a:tabLst/>
              <a:defRPr/>
            </a:pPr>
            <a:r>
              <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NCCPL provides Clearing and Settlement Services for the following market segments :</a:t>
            </a:r>
          </a:p>
          <a:p>
            <a:pPr marL="850900" marR="0" lvl="1" indent="-560388" algn="just" defTabSz="914400" rtl="0" eaLnBrk="1" fontAlgn="auto" latinLnBrk="0" hangingPunct="1">
              <a:lnSpc>
                <a:spcPct val="100000"/>
              </a:lnSpc>
              <a:spcBef>
                <a:spcPts val="0"/>
              </a:spcBef>
              <a:spcAft>
                <a:spcPts val="0"/>
              </a:spcAft>
              <a:buClr>
                <a:srgbClr val="FFFFFF"/>
              </a:buClr>
              <a:buSzPts val="2400"/>
              <a:buFont typeface="Wingdings" panose="05000000000000000000" pitchFamily="2" charset="2"/>
              <a:buChar char="q"/>
              <a:tabLst/>
              <a:defRPr/>
            </a:pPr>
            <a:endPar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1150938" marR="0" lvl="1" indent="-560388" algn="just" defTabSz="914400" rtl="0" eaLnBrk="1" fontAlgn="auto" latinLnBrk="0" hangingPunct="1">
              <a:lnSpc>
                <a:spcPct val="100000"/>
              </a:lnSpc>
              <a:spcBef>
                <a:spcPts val="0"/>
              </a:spcBef>
              <a:spcAft>
                <a:spcPts val="0"/>
              </a:spcAft>
              <a:buClr>
                <a:srgbClr val="963334">
                  <a:lumMod val="75000"/>
                </a:srgbClr>
              </a:buClr>
              <a:buSzPts val="2400"/>
              <a:buFont typeface="Wingdings" panose="05000000000000000000" pitchFamily="2" charset="2"/>
              <a:buChar char="q"/>
              <a:tabLst/>
              <a:defRPr/>
            </a:pPr>
            <a:r>
              <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Regular/Cash Market;</a:t>
            </a:r>
          </a:p>
          <a:p>
            <a:pPr marL="1150938" marR="0" lvl="1" indent="-560388" algn="just" defTabSz="914400" rtl="0" eaLnBrk="1" fontAlgn="auto" latinLnBrk="0" hangingPunct="1">
              <a:lnSpc>
                <a:spcPct val="100000"/>
              </a:lnSpc>
              <a:spcBef>
                <a:spcPts val="0"/>
              </a:spcBef>
              <a:spcAft>
                <a:spcPts val="0"/>
              </a:spcAft>
              <a:buClr>
                <a:srgbClr val="963334">
                  <a:lumMod val="75000"/>
                </a:srgbClr>
              </a:buClr>
              <a:buSzPts val="2400"/>
              <a:buFont typeface="Wingdings" panose="05000000000000000000" pitchFamily="2" charset="2"/>
              <a:buChar char="q"/>
              <a:tabLst/>
              <a:defRPr/>
            </a:pPr>
            <a:endPar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1150938" marR="0" lvl="1" indent="-560388" algn="just" defTabSz="914400" rtl="0" eaLnBrk="1" fontAlgn="auto" latinLnBrk="0" hangingPunct="1">
              <a:lnSpc>
                <a:spcPct val="100000"/>
              </a:lnSpc>
              <a:spcBef>
                <a:spcPts val="0"/>
              </a:spcBef>
              <a:spcAft>
                <a:spcPts val="0"/>
              </a:spcAft>
              <a:buClr>
                <a:srgbClr val="963334">
                  <a:lumMod val="75000"/>
                </a:srgbClr>
              </a:buClr>
              <a:buSzPts val="2400"/>
              <a:buFont typeface="Wingdings" panose="05000000000000000000" pitchFamily="2" charset="2"/>
              <a:buChar char="q"/>
              <a:tabLst/>
              <a:defRPr/>
            </a:pPr>
            <a:r>
              <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Odd-lot Market;</a:t>
            </a:r>
          </a:p>
          <a:p>
            <a:pPr marL="1150938" marR="0" lvl="1" indent="-560388" algn="just" defTabSz="914400" rtl="0" eaLnBrk="1" fontAlgn="auto" latinLnBrk="0" hangingPunct="1">
              <a:lnSpc>
                <a:spcPct val="100000"/>
              </a:lnSpc>
              <a:spcBef>
                <a:spcPts val="0"/>
              </a:spcBef>
              <a:spcAft>
                <a:spcPts val="0"/>
              </a:spcAft>
              <a:buClr>
                <a:srgbClr val="963334">
                  <a:lumMod val="75000"/>
                </a:srgbClr>
              </a:buClr>
              <a:buSzPts val="2400"/>
              <a:buFont typeface="Wingdings" panose="05000000000000000000" pitchFamily="2" charset="2"/>
              <a:buChar char="q"/>
              <a:tabLst/>
              <a:defRPr/>
            </a:pPr>
            <a:endPar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1150938" marR="0" lvl="1" indent="-560388" algn="just" defTabSz="914400" rtl="0" eaLnBrk="1" fontAlgn="auto" latinLnBrk="0" hangingPunct="1">
              <a:lnSpc>
                <a:spcPct val="100000"/>
              </a:lnSpc>
              <a:spcBef>
                <a:spcPts val="0"/>
              </a:spcBef>
              <a:spcAft>
                <a:spcPts val="0"/>
              </a:spcAft>
              <a:buClr>
                <a:srgbClr val="963334">
                  <a:lumMod val="75000"/>
                </a:srgbClr>
              </a:buClr>
              <a:buSzPts val="2400"/>
              <a:buFont typeface="Wingdings" panose="05000000000000000000" pitchFamily="2" charset="2"/>
              <a:buChar char="q"/>
              <a:tabLst/>
              <a:defRPr/>
            </a:pPr>
            <a:r>
              <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Derivative Markets (Futures and Stock Index);</a:t>
            </a:r>
          </a:p>
          <a:p>
            <a:pPr marL="1150938" marR="0" lvl="1" indent="-560388" algn="just" defTabSz="914400" rtl="0" eaLnBrk="1" fontAlgn="auto" latinLnBrk="0" hangingPunct="1">
              <a:lnSpc>
                <a:spcPct val="100000"/>
              </a:lnSpc>
              <a:spcBef>
                <a:spcPts val="0"/>
              </a:spcBef>
              <a:spcAft>
                <a:spcPts val="0"/>
              </a:spcAft>
              <a:buClr>
                <a:srgbClr val="963334">
                  <a:lumMod val="75000"/>
                </a:srgbClr>
              </a:buClr>
              <a:buSzPts val="2400"/>
              <a:buFont typeface="Wingdings" panose="05000000000000000000" pitchFamily="2" charset="2"/>
              <a:buChar char="q"/>
              <a:tabLst/>
              <a:defRPr/>
            </a:pPr>
            <a:endPar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1150938" marR="0" lvl="1" indent="-560388" algn="just" defTabSz="914400" rtl="0" eaLnBrk="1" fontAlgn="auto" latinLnBrk="0" hangingPunct="1">
              <a:lnSpc>
                <a:spcPct val="100000"/>
              </a:lnSpc>
              <a:spcBef>
                <a:spcPts val="0"/>
              </a:spcBef>
              <a:spcAft>
                <a:spcPts val="0"/>
              </a:spcAft>
              <a:buClr>
                <a:srgbClr val="963334">
                  <a:lumMod val="75000"/>
                </a:srgbClr>
              </a:buClr>
              <a:buSzPts val="2400"/>
              <a:buFont typeface="Wingdings" panose="05000000000000000000" pitchFamily="2" charset="2"/>
              <a:buChar char="q"/>
              <a:tabLst/>
              <a:defRPr/>
            </a:pPr>
            <a:r>
              <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Negotiated Deal Market; and</a:t>
            </a:r>
          </a:p>
          <a:p>
            <a:pPr marL="1150938" marR="0" lvl="1" indent="-560388" algn="just" defTabSz="914400" rtl="0" eaLnBrk="1" fontAlgn="auto" latinLnBrk="0" hangingPunct="1">
              <a:lnSpc>
                <a:spcPct val="100000"/>
              </a:lnSpc>
              <a:spcBef>
                <a:spcPts val="0"/>
              </a:spcBef>
              <a:spcAft>
                <a:spcPts val="0"/>
              </a:spcAft>
              <a:buClr>
                <a:srgbClr val="963334">
                  <a:lumMod val="75000"/>
                </a:srgbClr>
              </a:buClr>
              <a:buSzPts val="2400"/>
              <a:buFont typeface="Wingdings" panose="05000000000000000000" pitchFamily="2" charset="2"/>
              <a:buChar char="q"/>
              <a:tabLst/>
              <a:defRPr/>
            </a:pPr>
            <a:endPar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endParaRPr>
          </a:p>
          <a:p>
            <a:pPr marL="1150938" marR="0" lvl="1" indent="-560388" algn="just" defTabSz="914400" rtl="0" eaLnBrk="1" fontAlgn="auto" latinLnBrk="0" hangingPunct="1">
              <a:lnSpc>
                <a:spcPct val="100000"/>
              </a:lnSpc>
              <a:spcBef>
                <a:spcPts val="0"/>
              </a:spcBef>
              <a:spcAft>
                <a:spcPts val="0"/>
              </a:spcAft>
              <a:buClr>
                <a:srgbClr val="963334">
                  <a:lumMod val="75000"/>
                </a:srgbClr>
              </a:buClr>
              <a:buSzPts val="2400"/>
              <a:buFont typeface="Wingdings" panose="05000000000000000000" pitchFamily="2" charset="2"/>
              <a:buChar char="q"/>
              <a:tabLst/>
              <a:defRPr/>
            </a:pPr>
            <a:r>
              <a:rPr kumimoji="0" lang="en-US" sz="2400" b="1" i="1" u="none" strike="noStrike" kern="1200" cap="none" spc="0" normalizeH="0" baseline="0" noProof="0" dirty="0">
                <a:ln>
                  <a:noFill/>
                </a:ln>
                <a:solidFill>
                  <a:srgbClr val="D89F39">
                    <a:lumMod val="50000"/>
                  </a:srgbClr>
                </a:solidFill>
                <a:effectLst/>
                <a:uLnTx/>
                <a:uFillTx/>
                <a:latin typeface="Century Gothic" panose="020B0502020202020204" pitchFamily="34" charset="0"/>
                <a:ea typeface="Nunito Sans"/>
                <a:cs typeface="Nunito Sans"/>
                <a:sym typeface="Georgia"/>
              </a:rPr>
              <a:t>Debt Market</a:t>
            </a:r>
          </a:p>
        </p:txBody>
      </p:sp>
    </p:spTree>
    <p:extLst>
      <p:ext uri="{BB962C8B-B14F-4D97-AF65-F5344CB8AC3E}">
        <p14:creationId xmlns:p14="http://schemas.microsoft.com/office/powerpoint/2010/main" val="1204889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1025135"/>
            <a:ext cx="3417444" cy="5308000"/>
          </a:xfrm>
          <a:prstGeom prst="rect">
            <a:avLst/>
          </a:prstGeom>
        </p:spPr>
        <p:txBody>
          <a:bodyPr spcFirstLastPara="1" wrap="square" lIns="121900" tIns="121900" rIns="121900" bIns="121900" anchor="t" anchorCtr="0">
            <a:noAutofit/>
          </a:bodyPr>
          <a:lstStyle/>
          <a:p>
            <a:pPr algn="ctr"/>
            <a:r>
              <a:rPr lang="en-US" sz="3800" b="1" i="1" dirty="0" smtClean="0">
                <a:solidFill>
                  <a:srgbClr val="FFC000"/>
                </a:solidFill>
                <a:latin typeface="Century Gothic" panose="020B0502020202020204" pitchFamily="34" charset="0"/>
              </a:rPr>
              <a:t>Best Practices adopted by NCCPL</a:t>
            </a:r>
            <a:r>
              <a:rPr lang="en-US" sz="3800" b="1" i="1" dirty="0" smtClean="0">
                <a:solidFill>
                  <a:srgbClr val="00B0F0"/>
                </a:solidFill>
                <a:latin typeface="Century Gothic" panose="020B0502020202020204" pitchFamily="34" charset="0"/>
              </a:rPr>
              <a:t/>
            </a:r>
            <a:br>
              <a:rPr lang="en-US" sz="3800" b="1" i="1" dirty="0" smtClean="0">
                <a:solidFill>
                  <a:srgbClr val="00B0F0"/>
                </a:solidFill>
                <a:latin typeface="Century Gothic" panose="020B0502020202020204" pitchFamily="34" charset="0"/>
              </a:rPr>
            </a:br>
            <a:r>
              <a:rPr lang="en-US" sz="3800" b="1" i="1" dirty="0">
                <a:solidFill>
                  <a:srgbClr val="00B0F0"/>
                </a:solidFill>
                <a:latin typeface="Century Gothic" panose="020B0502020202020204" pitchFamily="34" charset="0"/>
              </a:rPr>
              <a:t/>
            </a:r>
            <a:br>
              <a:rPr lang="en-US" sz="3800" b="1" i="1" dirty="0">
                <a:solidFill>
                  <a:srgbClr val="00B0F0"/>
                </a:solidFill>
                <a:latin typeface="Century Gothic" panose="020B0502020202020204" pitchFamily="34" charset="0"/>
              </a:rPr>
            </a:br>
            <a:r>
              <a:rPr lang="en-US" sz="3800" b="1" i="1" dirty="0" smtClean="0">
                <a:solidFill>
                  <a:srgbClr val="00B0F0"/>
                </a:solidFill>
                <a:latin typeface="Century Gothic" panose="020B0502020202020204" pitchFamily="34" charset="0"/>
              </a:rPr>
              <a:t/>
            </a:r>
            <a:br>
              <a:rPr lang="en-US" sz="3800" b="1" i="1" dirty="0" smtClean="0">
                <a:solidFill>
                  <a:srgbClr val="00B0F0"/>
                </a:solidFill>
                <a:latin typeface="Century Gothic" panose="020B0502020202020204" pitchFamily="34" charset="0"/>
              </a:rPr>
            </a:br>
            <a:r>
              <a:rPr lang="en-US" sz="3800" b="1" i="1" dirty="0" smtClean="0">
                <a:solidFill>
                  <a:schemeClr val="bg1"/>
                </a:solidFill>
                <a:latin typeface="Century Gothic" panose="020B0502020202020204" pitchFamily="34" charset="0"/>
              </a:rPr>
              <a:t>Governance</a:t>
            </a:r>
            <a:endParaRPr lang="en-US" sz="38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460400" y="6440916"/>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600" b="1" kern="0">
                <a:solidFill>
                  <a:schemeClr val="tx1"/>
                </a:solidFill>
              </a:rPr>
              <a:pPr defTabSz="1219170">
                <a:buClr>
                  <a:srgbClr val="000000"/>
                </a:buClr>
              </a:pPr>
              <a:t>5</a:t>
            </a:fld>
            <a:endParaRPr sz="1600" b="1" kern="0" dirty="0">
              <a:solidFill>
                <a:schemeClr val="tx1"/>
              </a:solidFill>
            </a:endParaRPr>
          </a:p>
        </p:txBody>
      </p:sp>
      <p:sp>
        <p:nvSpPr>
          <p:cNvPr id="13" name="Rectangle 3"/>
          <p:cNvSpPr txBox="1">
            <a:spLocks noChangeArrowheads="1"/>
          </p:cNvSpPr>
          <p:nvPr/>
        </p:nvSpPr>
        <p:spPr>
          <a:xfrm>
            <a:off x="3554775" y="407543"/>
            <a:ext cx="8448539"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169329" indent="0" algn="just">
              <a:lnSpc>
                <a:spcPct val="100000"/>
              </a:lnSpc>
              <a:spcBef>
                <a:spcPts val="0"/>
              </a:spcBef>
              <a:buClr>
                <a:srgbClr val="FFFFFF"/>
              </a:buClr>
              <a:buSzPts val="2400"/>
              <a:buNone/>
              <a:defRPr/>
            </a:pPr>
            <a:endParaRPr lang="en-US" sz="2200" b="1" dirty="0" smtClean="0">
              <a:solidFill>
                <a:schemeClr val="accent6">
                  <a:lumMod val="60000"/>
                  <a:lumOff val="40000"/>
                </a:schemeClr>
              </a:solidFill>
              <a:latin typeface="Cambria" pitchFamily="18" charset="0"/>
              <a:ea typeface="Nunito Sans"/>
              <a:cs typeface="Nunito Sans"/>
              <a:sym typeface="Nunito Sans"/>
            </a:endParaRPr>
          </a:p>
        </p:txBody>
      </p:sp>
      <p:graphicFrame>
        <p:nvGraphicFramePr>
          <p:cNvPr id="2" name="Diagram 1"/>
          <p:cNvGraphicFramePr/>
          <p:nvPr>
            <p:extLst>
              <p:ext uri="{D42A27DB-BD31-4B8C-83A1-F6EECF244321}">
                <p14:modId xmlns:p14="http://schemas.microsoft.com/office/powerpoint/2010/main" val="4131324155"/>
              </p:ext>
            </p:extLst>
          </p:nvPr>
        </p:nvGraphicFramePr>
        <p:xfrm>
          <a:off x="3715653" y="77772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7884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1025135"/>
            <a:ext cx="3417444" cy="5308000"/>
          </a:xfrm>
          <a:prstGeom prst="rect">
            <a:avLst/>
          </a:prstGeom>
        </p:spPr>
        <p:txBody>
          <a:bodyPr spcFirstLastPara="1" wrap="square" lIns="121900" tIns="121900" rIns="121900" bIns="121900" anchor="t" anchorCtr="0">
            <a:noAutofit/>
          </a:bodyPr>
          <a:lstStyle/>
          <a:p>
            <a:pPr algn="ctr"/>
            <a:r>
              <a:rPr lang="en-US" sz="4000" b="1" i="1" dirty="0" smtClean="0">
                <a:solidFill>
                  <a:srgbClr val="FFC000"/>
                </a:solidFill>
                <a:latin typeface="Century Gothic" panose="020B0502020202020204" pitchFamily="34" charset="0"/>
              </a:rPr>
              <a:t>Governance</a:t>
            </a: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a:solidFill>
                  <a:srgbClr val="00B0F0"/>
                </a:solidFill>
                <a:latin typeface="Century Gothic" panose="020B0502020202020204" pitchFamily="34" charset="0"/>
              </a:rPr>
              <a:t/>
            </a:r>
            <a:br>
              <a:rPr lang="en-US" sz="4000" b="1" i="1" dirty="0">
                <a:solidFill>
                  <a:srgbClr val="00B0F0"/>
                </a:solidFill>
                <a:latin typeface="Century Gothic" panose="020B0502020202020204" pitchFamily="34" charset="0"/>
              </a:rPr>
            </a:b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3600" b="1" i="1" dirty="0" smtClean="0">
                <a:solidFill>
                  <a:schemeClr val="bg1"/>
                </a:solidFill>
                <a:latin typeface="Century Gothic" panose="020B0502020202020204" pitchFamily="34" charset="0"/>
              </a:rPr>
              <a:t>Shareholding</a:t>
            </a:r>
            <a:r>
              <a:rPr lang="en-US" sz="3600" b="1" i="1" dirty="0" smtClean="0">
                <a:solidFill>
                  <a:srgbClr val="00B0F0"/>
                </a:solidFill>
                <a:latin typeface="Century Gothic" panose="020B0502020202020204" pitchFamily="34" charset="0"/>
              </a:rPr>
              <a:t> </a:t>
            </a:r>
            <a:r>
              <a:rPr lang="en-US" sz="3600" b="1" i="1" dirty="0" smtClean="0">
                <a:solidFill>
                  <a:srgbClr val="00B0F0"/>
                </a:solidFill>
                <a:latin typeface="Century Gothic" panose="020B0502020202020204" pitchFamily="34" charset="0"/>
              </a:rPr>
              <a:t/>
            </a:r>
            <a:br>
              <a:rPr lang="en-US" sz="3600" b="1" i="1" dirty="0" smtClean="0">
                <a:solidFill>
                  <a:srgbClr val="00B0F0"/>
                </a:solidFill>
                <a:latin typeface="Century Gothic" panose="020B0502020202020204" pitchFamily="34" charset="0"/>
              </a:rPr>
            </a:br>
            <a:r>
              <a:rPr lang="en-US" sz="3200" b="1" i="1" dirty="0">
                <a:solidFill>
                  <a:schemeClr val="accent6">
                    <a:lumMod val="60000"/>
                    <a:lumOff val="40000"/>
                  </a:schemeClr>
                </a:solidFill>
                <a:latin typeface="Cambria" pitchFamily="18" charset="0"/>
              </a:rPr>
              <a:t/>
            </a:r>
            <a:br>
              <a:rPr lang="en-US" sz="3200" b="1" i="1" dirty="0">
                <a:solidFill>
                  <a:schemeClr val="accent6">
                    <a:lumMod val="60000"/>
                    <a:lumOff val="40000"/>
                  </a:schemeClr>
                </a:solidFill>
                <a:latin typeface="Cambria" pitchFamily="18" charset="0"/>
              </a:rPr>
            </a:br>
            <a:endParaRPr lang="en-US" sz="3200" b="1" i="1" dirty="0">
              <a:solidFill>
                <a:schemeClr val="accent6">
                  <a:lumMod val="20000"/>
                  <a:lumOff val="80000"/>
                </a:schemeClr>
              </a:solidFill>
              <a:latin typeface="Cambria" pitchFamily="18" charset="0"/>
            </a:endParaRPr>
          </a:p>
        </p:txBody>
      </p:sp>
      <p:sp>
        <p:nvSpPr>
          <p:cNvPr id="107" name="Google Shape;107;p16"/>
          <p:cNvSpPr txBox="1">
            <a:spLocks noGrp="1"/>
          </p:cNvSpPr>
          <p:nvPr>
            <p:ph type="sldNum" idx="12"/>
          </p:nvPr>
        </p:nvSpPr>
        <p:spPr>
          <a:xfrm>
            <a:off x="11496129" y="6464336"/>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600" b="1" kern="0">
                <a:solidFill>
                  <a:schemeClr val="tx1"/>
                </a:solidFill>
              </a:rPr>
              <a:pPr defTabSz="1219170">
                <a:buClr>
                  <a:srgbClr val="000000"/>
                </a:buClr>
              </a:pPr>
              <a:t>6</a:t>
            </a:fld>
            <a:endParaRPr sz="1600" b="1" kern="0" dirty="0">
              <a:solidFill>
                <a:schemeClr val="tx1"/>
              </a:solidFill>
            </a:endParaRPr>
          </a:p>
        </p:txBody>
      </p:sp>
      <p:sp>
        <p:nvSpPr>
          <p:cNvPr id="13" name="Rectangle 3"/>
          <p:cNvSpPr txBox="1">
            <a:spLocks noChangeArrowheads="1"/>
          </p:cNvSpPr>
          <p:nvPr/>
        </p:nvSpPr>
        <p:spPr>
          <a:xfrm>
            <a:off x="3554775" y="407543"/>
            <a:ext cx="8448539"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0" marR="0" lvl="1" indent="0" algn="just" defTabSz="914400" rtl="0" eaLnBrk="1" fontAlgn="auto" latinLnBrk="0" hangingPunct="1">
              <a:lnSpc>
                <a:spcPct val="115000"/>
              </a:lnSpc>
              <a:spcBef>
                <a:spcPct val="0"/>
              </a:spcBef>
              <a:spcAft>
                <a:spcPts val="0"/>
              </a:spcAft>
              <a:buClr>
                <a:srgbClr val="000000">
                  <a:lumMod val="10000"/>
                  <a:lumOff val="90000"/>
                </a:srgbClr>
              </a:buClr>
              <a:buSzPts val="1600"/>
              <a:buNone/>
              <a:tabLst/>
              <a:defRPr/>
            </a:pPr>
            <a:endParaRPr lang="en-US" sz="2000" dirty="0">
              <a:solidFill>
                <a:srgbClr val="8BAB42">
                  <a:lumMod val="20000"/>
                  <a:lumOff val="80000"/>
                </a:srgbClr>
              </a:solidFill>
              <a:latin typeface="Cambria" panose="02040503050406030204" pitchFamily="18" charset="0"/>
            </a:endParaRPr>
          </a:p>
          <a:p>
            <a:pPr marL="169329" indent="0">
              <a:lnSpc>
                <a:spcPct val="100000"/>
              </a:lnSpc>
              <a:spcBef>
                <a:spcPts val="0"/>
              </a:spcBef>
              <a:buClr>
                <a:srgbClr val="FFFFFF"/>
              </a:buClr>
              <a:buSzPts val="2400"/>
              <a:buNone/>
              <a:defRPr/>
            </a:pPr>
            <a:endParaRPr lang="en-US" sz="1800" b="1" dirty="0" smtClean="0">
              <a:solidFill>
                <a:schemeClr val="accent6">
                  <a:lumMod val="60000"/>
                  <a:lumOff val="40000"/>
                </a:schemeClr>
              </a:solidFill>
              <a:latin typeface="Cambria" pitchFamily="18" charset="0"/>
              <a:ea typeface="Nunito Sans"/>
              <a:cs typeface="Nunito Sans"/>
              <a:sym typeface="Nunito Sans"/>
            </a:endParaRPr>
          </a:p>
          <a:p>
            <a:pPr marL="169329" indent="0" algn="just">
              <a:lnSpc>
                <a:spcPct val="100000"/>
              </a:lnSpc>
              <a:spcBef>
                <a:spcPts val="0"/>
              </a:spcBef>
              <a:buClr>
                <a:srgbClr val="FFFFFF"/>
              </a:buClr>
              <a:buSzPts val="2400"/>
              <a:buNone/>
              <a:defRPr/>
            </a:pPr>
            <a:endParaRPr lang="en-US" sz="2000" b="1" dirty="0" smtClean="0">
              <a:solidFill>
                <a:schemeClr val="accent6">
                  <a:lumMod val="60000"/>
                  <a:lumOff val="40000"/>
                </a:schemeClr>
              </a:solidFill>
              <a:latin typeface="Cambria" pitchFamily="18" charset="0"/>
              <a:ea typeface="Nunito Sans"/>
              <a:cs typeface="Nunito Sans"/>
              <a:sym typeface="Nunito Sans"/>
            </a:endParaRPr>
          </a:p>
        </p:txBody>
      </p:sp>
      <p:graphicFrame>
        <p:nvGraphicFramePr>
          <p:cNvPr id="6" name="Chart 5"/>
          <p:cNvGraphicFramePr>
            <a:graphicFrameLocks/>
          </p:cNvGraphicFramePr>
          <p:nvPr>
            <p:extLst>
              <p:ext uri="{D42A27DB-BD31-4B8C-83A1-F6EECF244321}">
                <p14:modId xmlns:p14="http://schemas.microsoft.com/office/powerpoint/2010/main" val="288601522"/>
              </p:ext>
            </p:extLst>
          </p:nvPr>
        </p:nvGraphicFramePr>
        <p:xfrm>
          <a:off x="3809999" y="725713"/>
          <a:ext cx="7946571" cy="5607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769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1025135"/>
            <a:ext cx="3417444" cy="5308000"/>
          </a:xfrm>
          <a:prstGeom prst="rect">
            <a:avLst/>
          </a:prstGeom>
        </p:spPr>
        <p:txBody>
          <a:bodyPr spcFirstLastPara="1" wrap="square" lIns="121900" tIns="121900" rIns="121900" bIns="121900" anchor="t" anchorCtr="0">
            <a:noAutofit/>
          </a:bodyPr>
          <a:lstStyle/>
          <a:p>
            <a:pPr algn="ctr"/>
            <a:r>
              <a:rPr lang="en-US" sz="4000" b="1" i="1" dirty="0" smtClean="0">
                <a:solidFill>
                  <a:srgbClr val="FFC000"/>
                </a:solidFill>
                <a:latin typeface="Century Gothic" panose="020B0502020202020204" pitchFamily="34" charset="0"/>
              </a:rPr>
              <a:t>Governance</a:t>
            </a: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smtClean="0">
                <a:solidFill>
                  <a:schemeClr val="bg1"/>
                </a:solidFill>
                <a:latin typeface="Century Gothic" panose="020B0502020202020204" pitchFamily="34" charset="0"/>
              </a:rPr>
              <a:t>Board of Directors</a:t>
            </a:r>
            <a:endParaRPr lang="en-US" sz="40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493691" y="6464335"/>
            <a:ext cx="731600" cy="524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00" b="1" i="0" u="none" strike="noStrike" kern="0" cap="none" spc="0" normalizeH="0" baseline="0" noProof="0">
                <a:ln>
                  <a:noFill/>
                </a:ln>
                <a:solidFill>
                  <a:schemeClr val="tx1"/>
                </a:solidFill>
                <a:effectLst/>
                <a:uLnTx/>
                <a:uFillTx/>
                <a:latin typeface="Nunito Sans"/>
                <a:sym typeface="Nunito Sans"/>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7</a:t>
            </a:fld>
            <a:endParaRPr kumimoji="0" sz="1400" b="1" i="0" u="none" strike="noStrike" kern="0" cap="none" spc="0" normalizeH="0" baseline="0" noProof="0">
              <a:ln>
                <a:noFill/>
              </a:ln>
              <a:solidFill>
                <a:schemeClr val="tx1"/>
              </a:solidFill>
              <a:effectLst/>
              <a:uLnTx/>
              <a:uFillTx/>
              <a:latin typeface="Nunito Sans"/>
              <a:sym typeface="Nunito Sans"/>
            </a:endParaRPr>
          </a:p>
        </p:txBody>
      </p:sp>
      <p:sp>
        <p:nvSpPr>
          <p:cNvPr id="13" name="Rectangle 3"/>
          <p:cNvSpPr txBox="1">
            <a:spLocks noChangeArrowheads="1"/>
          </p:cNvSpPr>
          <p:nvPr/>
        </p:nvSpPr>
        <p:spPr>
          <a:xfrm>
            <a:off x="3554775" y="407543"/>
            <a:ext cx="8448539"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0" marR="0" lvl="1" indent="0" algn="just" defTabSz="914400" rtl="0" eaLnBrk="1" fontAlgn="auto" latinLnBrk="0" hangingPunct="1">
              <a:lnSpc>
                <a:spcPct val="115000"/>
              </a:lnSpc>
              <a:spcBef>
                <a:spcPct val="0"/>
              </a:spcBef>
              <a:spcAft>
                <a:spcPts val="0"/>
              </a:spcAft>
              <a:buClr>
                <a:srgbClr val="000000">
                  <a:lumMod val="10000"/>
                  <a:lumOff val="90000"/>
                </a:srgbClr>
              </a:buClr>
              <a:buSzPts val="1600"/>
              <a:buNone/>
              <a:tabLst/>
              <a:defRPr/>
            </a:pPr>
            <a:endParaRPr lang="en-US" sz="2000" dirty="0">
              <a:solidFill>
                <a:srgbClr val="8BAB42">
                  <a:lumMod val="20000"/>
                  <a:lumOff val="80000"/>
                </a:srgbClr>
              </a:solidFill>
              <a:latin typeface="Cambria" panose="02040503050406030204" pitchFamily="18" charset="0"/>
            </a:endParaRPr>
          </a:p>
          <a:p>
            <a:pPr marL="169329" indent="0">
              <a:lnSpc>
                <a:spcPct val="100000"/>
              </a:lnSpc>
              <a:spcBef>
                <a:spcPts val="0"/>
              </a:spcBef>
              <a:buClr>
                <a:srgbClr val="FFFFFF"/>
              </a:buClr>
              <a:buSzPts val="2400"/>
              <a:buNone/>
              <a:defRPr/>
            </a:pPr>
            <a:endParaRPr lang="en-US" sz="1800" b="1" dirty="0" smtClean="0">
              <a:solidFill>
                <a:schemeClr val="accent6">
                  <a:lumMod val="60000"/>
                  <a:lumOff val="40000"/>
                </a:schemeClr>
              </a:solidFill>
              <a:latin typeface="Cambria" pitchFamily="18" charset="0"/>
              <a:ea typeface="Nunito Sans"/>
              <a:cs typeface="Nunito Sans"/>
              <a:sym typeface="Nunito Sans"/>
            </a:endParaRPr>
          </a:p>
        </p:txBody>
      </p:sp>
      <p:graphicFrame>
        <p:nvGraphicFramePr>
          <p:cNvPr id="5" name="Chart 4"/>
          <p:cNvGraphicFramePr>
            <a:graphicFrameLocks/>
          </p:cNvGraphicFramePr>
          <p:nvPr>
            <p:extLst>
              <p:ext uri="{D42A27DB-BD31-4B8C-83A1-F6EECF244321}">
                <p14:modId xmlns:p14="http://schemas.microsoft.com/office/powerpoint/2010/main" val="2658416532"/>
              </p:ext>
            </p:extLst>
          </p:nvPr>
        </p:nvGraphicFramePr>
        <p:xfrm>
          <a:off x="3809999" y="653143"/>
          <a:ext cx="8049492" cy="56799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0198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9" name="Rectangle 3"/>
          <p:cNvSpPr txBox="1">
            <a:spLocks noChangeArrowheads="1"/>
          </p:cNvSpPr>
          <p:nvPr/>
        </p:nvSpPr>
        <p:spPr>
          <a:xfrm>
            <a:off x="3546279" y="383303"/>
            <a:ext cx="8457035" cy="6198584"/>
          </a:xfrm>
          <a:prstGeom prst="rect">
            <a:avLst/>
          </a:prstGeom>
          <a:solidFill>
            <a:srgbClr val="002060"/>
          </a:solid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576263" marR="0" lvl="1" indent="-576263" algn="just" defTabSz="914400" rtl="0" eaLnBrk="1" fontAlgn="auto" latinLnBrk="0" hangingPunct="1">
              <a:lnSpc>
                <a:spcPct val="115000"/>
              </a:lnSpc>
              <a:spcBef>
                <a:spcPct val="0"/>
              </a:spcBef>
              <a:spcAft>
                <a:spcPts val="0"/>
              </a:spcAft>
              <a:buClr>
                <a:srgbClr val="000000">
                  <a:lumMod val="10000"/>
                  <a:lumOff val="90000"/>
                </a:srgbClr>
              </a:buClr>
              <a:buSzPts val="1600"/>
              <a:buFont typeface="Wingdings" panose="05000000000000000000" pitchFamily="2" charset="2"/>
              <a:buChar char="v"/>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a:p>
            <a:pPr marL="0" marR="0" lvl="1" indent="0" algn="just" defTabSz="914400" rtl="0" eaLnBrk="1" fontAlgn="auto" latinLnBrk="0" hangingPunct="1">
              <a:lnSpc>
                <a:spcPct val="115000"/>
              </a:lnSpc>
              <a:spcBef>
                <a:spcPct val="0"/>
              </a:spcBef>
              <a:spcAft>
                <a:spcPts val="0"/>
              </a:spcAft>
              <a:buClr>
                <a:srgbClr val="000000">
                  <a:lumMod val="10000"/>
                  <a:lumOff val="90000"/>
                </a:srgbClr>
              </a:buClr>
              <a:buSzPts val="1600"/>
              <a:buFont typeface="Georgia"/>
              <a:buNone/>
              <a:tabLst/>
              <a:defRPr/>
            </a:pPr>
            <a:endParaRPr kumimoji="0" lang="en-US" sz="2000" b="0" i="1" u="none" strike="noStrike" kern="1200" cap="none" spc="0" normalizeH="0" baseline="0" noProof="0" dirty="0" smtClean="0">
              <a:ln>
                <a:noFill/>
              </a:ln>
              <a:solidFill>
                <a:srgbClr val="8BAB42">
                  <a:lumMod val="20000"/>
                  <a:lumOff val="80000"/>
                </a:srgbClr>
              </a:solidFill>
              <a:effectLst/>
              <a:uLnTx/>
              <a:uFillTx/>
              <a:latin typeface="Cambria" panose="02040503050406030204" pitchFamily="18" charset="0"/>
              <a:sym typeface="Georgia"/>
            </a:endParaRPr>
          </a:p>
        </p:txBody>
      </p:sp>
      <p:graphicFrame>
        <p:nvGraphicFramePr>
          <p:cNvPr id="8" name="Diagram 7"/>
          <p:cNvGraphicFramePr/>
          <p:nvPr>
            <p:extLst/>
          </p:nvPr>
        </p:nvGraphicFramePr>
        <p:xfrm>
          <a:off x="3417443" y="400488"/>
          <a:ext cx="8774557" cy="6457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nvPr>
        </p:nvGraphicFramePr>
        <p:xfrm>
          <a:off x="3417443" y="0"/>
          <a:ext cx="8774556" cy="44031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4" name="Google Shape;104;p16"/>
          <p:cNvSpPr txBox="1">
            <a:spLocks noGrp="1"/>
          </p:cNvSpPr>
          <p:nvPr>
            <p:ph type="title"/>
          </p:nvPr>
        </p:nvSpPr>
        <p:spPr>
          <a:xfrm>
            <a:off x="0" y="393895"/>
            <a:ext cx="3417443" cy="6187992"/>
          </a:xfrm>
          <a:prstGeom prst="rect">
            <a:avLst/>
          </a:prstGeom>
        </p:spPr>
        <p:txBody>
          <a:bodyPr spcFirstLastPara="1" wrap="square" lIns="121900" tIns="121900" rIns="121900" bIns="121900" anchor="t" anchorCtr="0">
            <a:noAutofit/>
          </a:bodyPr>
          <a:lstStyle/>
          <a:p>
            <a:pPr lvl="0" algn="ctr"/>
            <a:r>
              <a:rPr lang="en-US" sz="3600" b="1" dirty="0" smtClean="0">
                <a:solidFill>
                  <a:srgbClr val="FFC000"/>
                </a:solidFill>
                <a:latin typeface="Century Gothic" panose="020B0502020202020204" pitchFamily="34" charset="0"/>
              </a:rPr>
              <a:t>Governance</a:t>
            </a:r>
            <a:r>
              <a:rPr lang="en-US" sz="3600" b="1" dirty="0" smtClean="0">
                <a:solidFill>
                  <a:srgbClr val="00B0F0"/>
                </a:solidFill>
                <a:latin typeface="Century Gothic" panose="020B0502020202020204" pitchFamily="34" charset="0"/>
              </a:rPr>
              <a:t/>
            </a:r>
            <a:br>
              <a:rPr lang="en-US" sz="3600" b="1" dirty="0" smtClean="0">
                <a:solidFill>
                  <a:srgbClr val="00B0F0"/>
                </a:solidFill>
                <a:latin typeface="Century Gothic" panose="020B0502020202020204" pitchFamily="34" charset="0"/>
              </a:rPr>
            </a:br>
            <a:r>
              <a:rPr lang="en-US" sz="3600" b="1" dirty="0" smtClean="0">
                <a:solidFill>
                  <a:srgbClr val="00B0F0"/>
                </a:solidFill>
                <a:latin typeface="Century Gothic" panose="020B0502020202020204" pitchFamily="34" charset="0"/>
              </a:rPr>
              <a:t/>
            </a:r>
            <a:br>
              <a:rPr lang="en-US" sz="3600" b="1" dirty="0" smtClean="0">
                <a:solidFill>
                  <a:srgbClr val="00B0F0"/>
                </a:solidFill>
                <a:latin typeface="Century Gothic" panose="020B0502020202020204" pitchFamily="34" charset="0"/>
              </a:rPr>
            </a:br>
            <a:r>
              <a:rPr lang="en-US" sz="3600" b="1" dirty="0" smtClean="0">
                <a:solidFill>
                  <a:srgbClr val="00B0F0"/>
                </a:solidFill>
                <a:latin typeface="Century Gothic" panose="020B0502020202020204" pitchFamily="34" charset="0"/>
              </a:rPr>
              <a:t/>
            </a:r>
            <a:br>
              <a:rPr lang="en-US" sz="3600" b="1" dirty="0" smtClean="0">
                <a:solidFill>
                  <a:srgbClr val="00B0F0"/>
                </a:solidFill>
                <a:latin typeface="Century Gothic" panose="020B0502020202020204" pitchFamily="34" charset="0"/>
              </a:rPr>
            </a:br>
            <a:r>
              <a:rPr lang="en-US" sz="3000" b="1" i="1" dirty="0" smtClean="0">
                <a:solidFill>
                  <a:schemeClr val="bg1"/>
                </a:solidFill>
                <a:latin typeface="Century Gothic" panose="020B0502020202020204" pitchFamily="34" charset="0"/>
              </a:rPr>
              <a:t>Board Committees</a:t>
            </a:r>
            <a:endParaRPr lang="en-US" sz="30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600" b="1" kern="0">
                <a:solidFill>
                  <a:schemeClr val="tx1"/>
                </a:solidFill>
              </a:rPr>
              <a:pPr defTabSz="1219170">
                <a:buClr>
                  <a:srgbClr val="000000"/>
                </a:buClr>
              </a:pPr>
              <a:t>8</a:t>
            </a:fld>
            <a:endParaRPr sz="1600" b="1" kern="0">
              <a:solidFill>
                <a:schemeClr val="tx1"/>
              </a:solidFill>
            </a:endParaRPr>
          </a:p>
        </p:txBody>
      </p:sp>
      <p:sp>
        <p:nvSpPr>
          <p:cNvPr id="7" name="Rectangular Callout 6"/>
          <p:cNvSpPr/>
          <p:nvPr/>
        </p:nvSpPr>
        <p:spPr>
          <a:xfrm>
            <a:off x="9523828" y="506437"/>
            <a:ext cx="2138476" cy="155117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w="1905"/>
                <a:solidFill>
                  <a:srgbClr val="FFC000"/>
                </a:solidFill>
                <a:effectLst>
                  <a:innerShdw blurRad="69850" dist="43180" dir="5400000">
                    <a:srgbClr val="000000">
                      <a:alpha val="65000"/>
                    </a:srgbClr>
                  </a:innerShdw>
                </a:effectLst>
                <a:uLnTx/>
                <a:uFillTx/>
                <a:latin typeface="Century Gothic" panose="020B0502020202020204" pitchFamily="34" charset="0"/>
                <a:ea typeface="+mn-ea"/>
                <a:cs typeface="+mn-cs"/>
              </a:rPr>
              <a:t>The board and its committees are headed by Independent Director</a:t>
            </a:r>
            <a:endParaRPr kumimoji="0" lang="en-US" sz="1800" b="1" i="1" u="none" strike="noStrike" kern="1200" cap="none" spc="0" normalizeH="0" baseline="0" noProof="0" dirty="0">
              <a:ln w="1905"/>
              <a:solidFill>
                <a:srgbClr val="FFC000"/>
              </a:solidFill>
              <a:effectLst>
                <a:innerShdw blurRad="69850" dist="43180" dir="5400000">
                  <a:srgbClr val="000000">
                    <a:alpha val="65000"/>
                  </a:srgbClr>
                </a:innerShdw>
              </a:effectLst>
              <a:uLnTx/>
              <a:uFillTx/>
              <a:latin typeface="Century Gothic" panose="020B0502020202020204" pitchFamily="34" charset="0"/>
              <a:ea typeface="+mn-ea"/>
              <a:cs typeface="+mn-cs"/>
            </a:endParaRPr>
          </a:p>
        </p:txBody>
      </p:sp>
      <p:sp>
        <p:nvSpPr>
          <p:cNvPr id="11" name="Right Arrow 10"/>
          <p:cNvSpPr/>
          <p:nvPr/>
        </p:nvSpPr>
        <p:spPr>
          <a:xfrm>
            <a:off x="3671668" y="5198092"/>
            <a:ext cx="2180492" cy="879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smtClean="0">
                <a:ln>
                  <a:noFill/>
                </a:ln>
                <a:solidFill>
                  <a:srgbClr val="000000"/>
                </a:solidFill>
                <a:effectLst/>
                <a:uLnTx/>
                <a:uFillTx/>
                <a:latin typeface="Century Gothic" panose="020B0502020202020204" pitchFamily="34" charset="0"/>
                <a:ea typeface="+mn-ea"/>
                <a:cs typeface="+mn-cs"/>
              </a:rPr>
              <a:t>Other Policies</a:t>
            </a:r>
            <a:endParaRPr kumimoji="0" lang="en-US" sz="20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28302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1025135"/>
            <a:ext cx="3417444" cy="5308000"/>
          </a:xfrm>
          <a:prstGeom prst="rect">
            <a:avLst/>
          </a:prstGeom>
        </p:spPr>
        <p:txBody>
          <a:bodyPr spcFirstLastPara="1" wrap="square" lIns="121900" tIns="121900" rIns="121900" bIns="121900" anchor="t" anchorCtr="0">
            <a:noAutofit/>
          </a:bodyPr>
          <a:lstStyle/>
          <a:p>
            <a:pPr algn="ctr"/>
            <a:r>
              <a:rPr lang="en-US" sz="4000" b="1" i="1" dirty="0" smtClean="0">
                <a:solidFill>
                  <a:srgbClr val="FFC000"/>
                </a:solidFill>
                <a:latin typeface="Century Gothic" panose="020B0502020202020204" pitchFamily="34" charset="0"/>
              </a:rPr>
              <a:t>Governance</a:t>
            </a: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4000" b="1" i="1" dirty="0">
                <a:solidFill>
                  <a:srgbClr val="00B0F0"/>
                </a:solidFill>
                <a:latin typeface="Century Gothic" panose="020B0502020202020204" pitchFamily="34" charset="0"/>
              </a:rPr>
              <a:t/>
            </a:r>
            <a:br>
              <a:rPr lang="en-US" sz="4000" b="1" i="1" dirty="0">
                <a:solidFill>
                  <a:srgbClr val="00B0F0"/>
                </a:solidFill>
                <a:latin typeface="Century Gothic" panose="020B0502020202020204" pitchFamily="34" charset="0"/>
              </a:rPr>
            </a:br>
            <a:r>
              <a:rPr lang="en-US" sz="4000" b="1" i="1" dirty="0" smtClean="0">
                <a:solidFill>
                  <a:srgbClr val="00B0F0"/>
                </a:solidFill>
                <a:latin typeface="Century Gothic" panose="020B0502020202020204" pitchFamily="34" charset="0"/>
              </a:rPr>
              <a:t/>
            </a:r>
            <a:br>
              <a:rPr lang="en-US" sz="4000" b="1" i="1" dirty="0" smtClean="0">
                <a:solidFill>
                  <a:srgbClr val="00B0F0"/>
                </a:solidFill>
                <a:latin typeface="Century Gothic" panose="020B0502020202020204" pitchFamily="34" charset="0"/>
              </a:rPr>
            </a:br>
            <a:r>
              <a:rPr lang="en-US" sz="3600" b="1" i="1" dirty="0" smtClean="0">
                <a:solidFill>
                  <a:schemeClr val="bg1"/>
                </a:solidFill>
                <a:latin typeface="Century Gothic" panose="020B0502020202020204" pitchFamily="34" charset="0"/>
              </a:rPr>
              <a:t>Management Structure</a:t>
            </a:r>
            <a:endParaRPr lang="en-US" sz="3600" b="1" i="1" dirty="0">
              <a:solidFill>
                <a:schemeClr val="bg1"/>
              </a:solidFill>
              <a:latin typeface="Century Gothic" panose="020B0502020202020204" pitchFamily="34" charset="0"/>
            </a:endParaRPr>
          </a:p>
        </p:txBody>
      </p:sp>
      <p:sp>
        <p:nvSpPr>
          <p:cNvPr id="107" name="Google Shape;107;p16"/>
          <p:cNvSpPr txBox="1">
            <a:spLocks noGrp="1"/>
          </p:cNvSpPr>
          <p:nvPr>
            <p:ph type="sldNum" idx="12"/>
          </p:nvPr>
        </p:nvSpPr>
        <p:spPr>
          <a:xfrm>
            <a:off x="11496129" y="6492792"/>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600" b="1" kern="0">
                <a:solidFill>
                  <a:schemeClr val="tx1"/>
                </a:solidFill>
              </a:rPr>
              <a:pPr defTabSz="1219170">
                <a:buClr>
                  <a:srgbClr val="000000"/>
                </a:buClr>
              </a:pPr>
              <a:t>9</a:t>
            </a:fld>
            <a:endParaRPr sz="1600" b="1" kern="0">
              <a:solidFill>
                <a:schemeClr val="tx1"/>
              </a:solidFill>
            </a:endParaRPr>
          </a:p>
        </p:txBody>
      </p:sp>
      <p:sp>
        <p:nvSpPr>
          <p:cNvPr id="13" name="Rectangle 3"/>
          <p:cNvSpPr txBox="1">
            <a:spLocks noChangeArrowheads="1"/>
          </p:cNvSpPr>
          <p:nvPr/>
        </p:nvSpPr>
        <p:spPr>
          <a:xfrm>
            <a:off x="3554775" y="407543"/>
            <a:ext cx="8448539" cy="6187992"/>
          </a:xfrm>
          <a:prstGeom prst="rect">
            <a:avLst/>
          </a:prstGeom>
          <a:blipFill>
            <a:blip r:embed="rId3"/>
            <a:tile tx="0" ty="0" sx="100000" sy="100000" flip="none" algn="tl"/>
          </a:blipFill>
          <a:ln>
            <a:solidFill>
              <a:schemeClr val="accent1">
                <a:lumMod val="50000"/>
              </a:schemeClr>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40256" algn="l" rtl="0">
              <a:lnSpc>
                <a:spcPct val="115000"/>
              </a:lnSpc>
              <a:spcBef>
                <a:spcPts val="80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1pPr>
            <a:lvl2pPr marL="1219170" marR="0" lvl="1"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2pPr>
            <a:lvl3pPr marL="1828754" marR="0" lvl="2"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3pPr>
            <a:lvl4pPr marL="2438339" marR="0" lvl="3"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4pPr>
            <a:lvl5pPr marL="3047924" marR="0" lvl="4"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5pPr>
            <a:lvl6pPr marL="3657509" marR="0" lvl="5"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6pPr>
            <a:lvl7pPr marL="4267093" marR="0" lvl="6"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7pPr>
            <a:lvl8pPr marL="4876678" marR="0" lvl="7"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8pPr>
            <a:lvl9pPr marL="5486263" marR="0" lvl="8" indent="-440256" algn="l" rtl="0">
              <a:lnSpc>
                <a:spcPct val="115000"/>
              </a:lnSpc>
              <a:spcBef>
                <a:spcPts val="0"/>
              </a:spcBef>
              <a:spcAft>
                <a:spcPts val="0"/>
              </a:spcAft>
              <a:buClr>
                <a:srgbClr val="F67031"/>
              </a:buClr>
              <a:buSzPts val="1600"/>
              <a:buFont typeface="Georgia"/>
              <a:buChar char="-"/>
              <a:defRPr sz="2133" b="0" i="1" u="none" strike="noStrike" cap="none">
                <a:solidFill>
                  <a:srgbClr val="F67031"/>
                </a:solidFill>
                <a:latin typeface="Georgia"/>
                <a:ea typeface="Georgia"/>
                <a:cs typeface="Georgia"/>
                <a:sym typeface="Georgia"/>
              </a:defRPr>
            </a:lvl9pPr>
          </a:lstStyle>
          <a:p>
            <a:pPr marL="0" marR="0" lvl="1" indent="0" algn="just" defTabSz="914400" rtl="0" eaLnBrk="1" fontAlgn="auto" latinLnBrk="0" hangingPunct="1">
              <a:lnSpc>
                <a:spcPct val="115000"/>
              </a:lnSpc>
              <a:spcBef>
                <a:spcPct val="0"/>
              </a:spcBef>
              <a:spcAft>
                <a:spcPts val="0"/>
              </a:spcAft>
              <a:buClr>
                <a:srgbClr val="000000">
                  <a:lumMod val="10000"/>
                  <a:lumOff val="90000"/>
                </a:srgbClr>
              </a:buClr>
              <a:buSzPts val="1600"/>
              <a:buNone/>
              <a:tabLst/>
              <a:defRPr/>
            </a:pPr>
            <a:endParaRPr lang="en-US" sz="2000" dirty="0">
              <a:solidFill>
                <a:srgbClr val="8BAB42">
                  <a:lumMod val="20000"/>
                  <a:lumOff val="80000"/>
                </a:srgbClr>
              </a:solidFill>
              <a:latin typeface="Calibri" panose="020F0502020204030204" pitchFamily="34" charset="0"/>
            </a:endParaRPr>
          </a:p>
          <a:p>
            <a:pPr marL="169329" indent="0">
              <a:lnSpc>
                <a:spcPct val="100000"/>
              </a:lnSpc>
              <a:spcBef>
                <a:spcPts val="0"/>
              </a:spcBef>
              <a:buClr>
                <a:srgbClr val="FFFFFF"/>
              </a:buClr>
              <a:buSzPts val="2400"/>
              <a:buNone/>
              <a:defRPr/>
            </a:pPr>
            <a:endParaRPr lang="en-US" sz="1800" b="1" dirty="0" smtClean="0">
              <a:solidFill>
                <a:schemeClr val="accent6">
                  <a:lumMod val="60000"/>
                  <a:lumOff val="40000"/>
                </a:schemeClr>
              </a:solidFill>
              <a:latin typeface="Calibri" panose="020F0502020204030204" pitchFamily="34" charset="0"/>
              <a:ea typeface="Nunito Sans"/>
              <a:cs typeface="Nunito Sans"/>
              <a:sym typeface="Nunito Sans"/>
            </a:endParaRPr>
          </a:p>
        </p:txBody>
      </p:sp>
      <p:pic>
        <p:nvPicPr>
          <p:cNvPr id="6" name="Content Placeholder 3"/>
          <p:cNvPicPr>
            <a:picLocks noChangeAspect="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5300"/>
                    </a14:imgEffect>
                    <a14:imgEffect>
                      <a14:saturation sat="400000"/>
                    </a14:imgEffect>
                  </a14:imgLayer>
                </a14:imgProps>
              </a:ext>
              <a:ext uri="{28A0092B-C50C-407E-A947-70E740481C1C}">
                <a14:useLocalDpi xmlns:a14="http://schemas.microsoft.com/office/drawing/2010/main" val="0"/>
              </a:ext>
            </a:extLst>
          </a:blip>
          <a:srcRect b="1174"/>
          <a:stretch/>
        </p:blipFill>
        <p:spPr>
          <a:xfrm>
            <a:off x="3554775" y="407543"/>
            <a:ext cx="8448540" cy="6187992"/>
          </a:xfrm>
          <a:prstGeom prst="rect">
            <a:avLst/>
          </a:prstGeom>
          <a:noFill/>
          <a:ln>
            <a:noFill/>
          </a:ln>
        </p:spPr>
      </p:pic>
    </p:spTree>
    <p:extLst>
      <p:ext uri="{BB962C8B-B14F-4D97-AF65-F5344CB8AC3E}">
        <p14:creationId xmlns:p14="http://schemas.microsoft.com/office/powerpoint/2010/main" val="2349996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2.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EED9A72E3884244BD28C0C603EE9C9F" ma:contentTypeVersion="10" ma:contentTypeDescription="Yeni belge oluşturun." ma:contentTypeScope="" ma:versionID="93573a4fae1b2a6a38bb9e4a20736801">
  <xsd:schema xmlns:xsd="http://www.w3.org/2001/XMLSchema" xmlns:xs="http://www.w3.org/2001/XMLSchema" xmlns:p="http://schemas.microsoft.com/office/2006/metadata/properties" xmlns:ns2="115bed41-4006-407e-8152-b817fc9efde8" xmlns:ns3="80e7c24a-ead5-4e15-a462-1b18f426cab1" targetNamespace="http://schemas.microsoft.com/office/2006/metadata/properties" ma:root="true" ma:fieldsID="19e7fc69adf49ec2b028ed0ecedcb0e7" ns2:_="" ns3:_="">
    <xsd:import namespace="115bed41-4006-407e-8152-b817fc9efde8"/>
    <xsd:import namespace="80e7c24a-ead5-4e15-a462-1b18f426ca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bed41-4006-407e-8152-b817fc9efde8" elementFormDefault="qualified">
    <xsd:import namespace="http://schemas.microsoft.com/office/2006/documentManagement/types"/>
    <xsd:import namespace="http://schemas.microsoft.com/office/infopath/2007/PartnerControls"/>
    <xsd:element name="SharedWithUsers" ma:index="8" nillable="true" ma:displayName="Paylaşılanla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e7c24a-ead5-4e15-a462-1b18f426cab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65F3FF-2121-4112-B7FF-A770849D1AF7}"/>
</file>

<file path=customXml/itemProps2.xml><?xml version="1.0" encoding="utf-8"?>
<ds:datastoreItem xmlns:ds="http://schemas.openxmlformats.org/officeDocument/2006/customXml" ds:itemID="{0DFADB4B-EC97-4B68-8A6F-B289AA147175}"/>
</file>

<file path=customXml/itemProps3.xml><?xml version="1.0" encoding="utf-8"?>
<ds:datastoreItem xmlns:ds="http://schemas.openxmlformats.org/officeDocument/2006/customXml" ds:itemID="{5B3EA96D-C58D-4D3F-B816-E3C2EF62B824}"/>
</file>

<file path=docProps/app.xml><?xml version="1.0" encoding="utf-8"?>
<Properties xmlns="http://schemas.openxmlformats.org/officeDocument/2006/extended-properties" xmlns:vt="http://schemas.openxmlformats.org/officeDocument/2006/docPropsVTypes">
  <Template/>
  <TotalTime>1170</TotalTime>
  <Words>1137</Words>
  <Application>Microsoft Office PowerPoint</Application>
  <PresentationFormat>Widescreen</PresentationFormat>
  <Paragraphs>202</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Cambria</vt:lpstr>
      <vt:lpstr>Century Gothic</vt:lpstr>
      <vt:lpstr>Georgia</vt:lpstr>
      <vt:lpstr>Nunito Sans</vt:lpstr>
      <vt:lpstr>Wingdings</vt:lpstr>
      <vt:lpstr>Ulysses template</vt:lpstr>
      <vt:lpstr>  Best Practices adopted by Clearing Company, also designated as “Central Counter-Party”</vt:lpstr>
      <vt:lpstr>Brief Overview of NCCPL   Incorporation</vt:lpstr>
      <vt:lpstr>Brief Overview of NCCPL   Clearing &amp; Settlement</vt:lpstr>
      <vt:lpstr>Brief Overview of NCCPL   Clearing &amp; Settlement</vt:lpstr>
      <vt:lpstr>Best Practices adopted by NCCPL   Governance</vt:lpstr>
      <vt:lpstr>Governance   Shareholding   </vt:lpstr>
      <vt:lpstr>Governance  Board of Directors</vt:lpstr>
      <vt:lpstr>Governance   Board Committees</vt:lpstr>
      <vt:lpstr>Governance   Management Structure</vt:lpstr>
      <vt:lpstr>Best Practices adopted by NCCPL   Central Counterparty   </vt:lpstr>
      <vt:lpstr>Legal Basis   A clearing house should have a well-founded, clear transparent and enforceable legal basis for each material aspect of its activities. </vt:lpstr>
      <vt:lpstr>Governance Structure – Risk Management</vt:lpstr>
      <vt:lpstr>Management of Risk Clearing house should have a sound risk management framework for comprehensively managing credit, liquidity and other risks.   - CCP should regularly review the material risk it bears; - CCP should provide incentives to participants to manage and contain the risk they pose to CCP.</vt:lpstr>
      <vt:lpstr>Securities and Money Settlement </vt:lpstr>
      <vt:lpstr>Default management of participating organizations   “Default management” refers to the financial safeguards available to a CCP to cover losses arising from a clearing member default losses and the order in which they would be utilized.</vt:lpstr>
      <vt:lpstr>Default Management  The default management mitigate moral hazard (arising from the Central Counter Party assuming that it will be protected from insolvency) by requiring the Central Counter Party to put additional significant portions of its capital at risk senior to Clearing Members contributions.  </vt:lpstr>
      <vt:lpstr>General Business and Operational risk management  A CCP should identify, monitor an manage its general business risk and hold sufficient liquid net assets funded by its equity to cover potential business losses so that it can continue as a going concern.</vt:lpstr>
      <vt:lpstr>Service Portfolio  </vt:lpstr>
      <vt:lpstr>Service Portfolio   Murabaha Share Financing</vt:lpstr>
      <vt:lpstr>Service Portfolio   Murabaha Share Financing</vt:lpstr>
      <vt:lpstr>Service Portfolio   Murabaha Share Financing</vt:lpstr>
      <vt:lpstr>Service Portfolio   Murabaha Share Financing</vt:lpstr>
      <vt:lpstr>Service Portfolio   Murabaha Share Financing</vt:lpstr>
      <vt:lpstr>Service Portfolio   Murabaha Share Financing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waqas308</dc:creator>
  <cp:lastModifiedBy>amir229</cp:lastModifiedBy>
  <cp:revision>88</cp:revision>
  <cp:lastPrinted>2019-09-20T10:02:47Z</cp:lastPrinted>
  <dcterms:created xsi:type="dcterms:W3CDTF">2019-05-22T09:01:40Z</dcterms:created>
  <dcterms:modified xsi:type="dcterms:W3CDTF">2019-09-20T11:54:57Z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0x0101002EED9A72E3884244BD28C0C603EE9C9F</vt:lpwstr>
  </property>
</Properties>
</file>